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46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1" d="100"/>
          <a:sy n="61" d="100"/>
        </p:scale>
        <p:origin x="67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5" Type="http://schemas.openxmlformats.org/officeDocument/2006/relationships/slide" Target="slides/slide4.xml" /><Relationship Id="rId10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C99A-B664-4A9F-A219-7DA7547894CD}" type="datetimeFigureOut">
              <a:rPr lang="es-ES" smtClean="0"/>
              <a:t>17/02/2022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7D86-12A3-49CA-96F9-F8D32324E8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6905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C99A-B664-4A9F-A219-7DA7547894CD}" type="datetimeFigureOut">
              <a:rPr lang="es-ES" smtClean="0"/>
              <a:t>17/02/2022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7D86-12A3-49CA-96F9-F8D32324E8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7733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C99A-B664-4A9F-A219-7DA7547894CD}" type="datetimeFigureOut">
              <a:rPr lang="es-ES" smtClean="0"/>
              <a:t>17/02/2022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7D86-12A3-49CA-96F9-F8D32324E8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1874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C99A-B664-4A9F-A219-7DA7547894CD}" type="datetimeFigureOut">
              <a:rPr lang="es-ES" smtClean="0"/>
              <a:t>17/02/2022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7D86-12A3-49CA-96F9-F8D32324E8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4749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C99A-B664-4A9F-A219-7DA7547894CD}" type="datetimeFigureOut">
              <a:rPr lang="es-ES" smtClean="0"/>
              <a:t>17/02/2022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7D86-12A3-49CA-96F9-F8D32324E8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5581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C99A-B664-4A9F-A219-7DA7547894CD}" type="datetimeFigureOut">
              <a:rPr lang="es-ES" smtClean="0"/>
              <a:t>17/02/2022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7D86-12A3-49CA-96F9-F8D32324E8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8600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C99A-B664-4A9F-A219-7DA7547894CD}" type="datetimeFigureOut">
              <a:rPr lang="es-ES" smtClean="0"/>
              <a:t>17/02/2022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7D86-12A3-49CA-96F9-F8D32324E8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2554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C99A-B664-4A9F-A219-7DA7547894CD}" type="datetimeFigureOut">
              <a:rPr lang="es-ES" smtClean="0"/>
              <a:t>17/02/2022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7D86-12A3-49CA-96F9-F8D32324E8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3672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C99A-B664-4A9F-A219-7DA7547894CD}" type="datetimeFigureOut">
              <a:rPr lang="es-ES" smtClean="0"/>
              <a:t>17/02/2022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7D86-12A3-49CA-96F9-F8D32324E8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3833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C99A-B664-4A9F-A219-7DA7547894CD}" type="datetimeFigureOut">
              <a:rPr lang="es-ES" smtClean="0"/>
              <a:t>17/02/2022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7D86-12A3-49CA-96F9-F8D32324E8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2396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C99A-B664-4A9F-A219-7DA7547894CD}" type="datetimeFigureOut">
              <a:rPr lang="es-ES" smtClean="0"/>
              <a:t>17/02/2022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7D86-12A3-49CA-96F9-F8D32324E8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7896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A46A7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1C99A-B664-4A9F-A219-7DA7547894CD}" type="datetimeFigureOut">
              <a:rPr lang="es-ES" smtClean="0"/>
              <a:t>17/02/2022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B7D86-12A3-49CA-96F9-F8D32324E8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9950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 /><Relationship Id="rId2" Type="http://schemas.openxmlformats.org/officeDocument/2006/relationships/audio" Target="../media/media1.mp3" /><Relationship Id="rId1" Type="http://schemas.microsoft.com/office/2007/relationships/media" Target="../media/media1.mp3" /><Relationship Id="rId4" Type="http://schemas.openxmlformats.org/officeDocument/2006/relationships/image" Target="../media/image1.png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909420"/>
            <a:ext cx="9144000" cy="2387600"/>
          </a:xfrm>
        </p:spPr>
        <p:txBody>
          <a:bodyPr>
            <a:normAutofit/>
          </a:bodyPr>
          <a:lstStyle/>
          <a:p>
            <a:r>
              <a:rPr lang="es-ES" sz="8000" dirty="0">
                <a:solidFill>
                  <a:schemeClr val="accent6">
                    <a:lumMod val="60000"/>
                    <a:lumOff val="40000"/>
                  </a:schemeClr>
                </a:solidFill>
                <a:latin typeface="Broadway" panose="04040905080B02020502" pitchFamily="82" charset="0"/>
              </a:rPr>
              <a:t>VACACIONES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s-ES" sz="5400" dirty="0">
                <a:solidFill>
                  <a:schemeClr val="accent6">
                    <a:lumMod val="60000"/>
                    <a:lumOff val="40000"/>
                  </a:schemeClr>
                </a:solidFill>
                <a:latin typeface="Bodoni MT Black" panose="02070A03080606020203" pitchFamily="18" charset="0"/>
              </a:rPr>
              <a:t>A </a:t>
            </a:r>
          </a:p>
          <a:p>
            <a:r>
              <a:rPr lang="es-ES" sz="5400" dirty="0">
                <a:solidFill>
                  <a:srgbClr val="00B050"/>
                </a:solidFill>
                <a:latin typeface="Bodoni MT Black" panose="02070A03080606020203" pitchFamily="18" charset="0"/>
              </a:rPr>
              <a:t>SAN LUIS</a:t>
            </a:r>
          </a:p>
        </p:txBody>
      </p:sp>
      <p:pic>
        <p:nvPicPr>
          <p:cNvPr id="4" name="Kalimb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7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03" y="801665"/>
            <a:ext cx="9197950" cy="5325193"/>
          </a:xfrm>
        </p:spPr>
      </p:pic>
    </p:spTree>
    <p:extLst>
      <p:ext uri="{BB962C8B-B14F-4D97-AF65-F5344CB8AC3E}">
        <p14:creationId xmlns:p14="http://schemas.microsoft.com/office/powerpoint/2010/main" val="112852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025" y="1164921"/>
            <a:ext cx="9197950" cy="5012042"/>
          </a:xfrm>
        </p:spPr>
      </p:pic>
    </p:spTree>
    <p:extLst>
      <p:ext uri="{BB962C8B-B14F-4D97-AF65-F5344CB8AC3E}">
        <p14:creationId xmlns:p14="http://schemas.microsoft.com/office/powerpoint/2010/main" val="82008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45" y="456428"/>
            <a:ext cx="7593977" cy="5695483"/>
          </a:xfrm>
        </p:spPr>
      </p:pic>
    </p:spTree>
    <p:extLst>
      <p:ext uri="{BB962C8B-B14F-4D97-AF65-F5344CB8AC3E}">
        <p14:creationId xmlns:p14="http://schemas.microsoft.com/office/powerpoint/2010/main" val="119768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Bodoni MT Black" panose="02070A03080606020203" pitchFamily="18" charset="0"/>
              </a:rPr>
              <a:t>                      </a:t>
            </a:r>
            <a:r>
              <a:rPr lang="es-ES" sz="7200" dirty="0">
                <a:solidFill>
                  <a:schemeClr val="accent6">
                    <a:lumMod val="60000"/>
                    <a:lumOff val="40000"/>
                  </a:schemeClr>
                </a:solidFill>
                <a:latin typeface="Bodoni MT Black" panose="02070A03080606020203" pitchFamily="18" charset="0"/>
              </a:rPr>
              <a:t>1º 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4800" dirty="0"/>
              <a:t>             </a:t>
            </a:r>
            <a:r>
              <a:rPr lang="es-ES" sz="4800" dirty="0">
                <a:solidFill>
                  <a:schemeClr val="accent6">
                    <a:lumMod val="60000"/>
                    <a:lumOff val="40000"/>
                  </a:schemeClr>
                </a:solidFill>
                <a:latin typeface="Broadway" panose="04040905080B02020502" pitchFamily="82" charset="0"/>
              </a:rPr>
              <a:t>XIOMARA PILAR CORTEZ</a:t>
            </a:r>
          </a:p>
        </p:txBody>
      </p:sp>
    </p:spTree>
    <p:extLst>
      <p:ext uri="{BB962C8B-B14F-4D97-AF65-F5344CB8AC3E}">
        <p14:creationId xmlns:p14="http://schemas.microsoft.com/office/powerpoint/2010/main" val="243061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11</Words>
  <Application>Microsoft Office PowerPoint</Application>
  <PresentationFormat>Panorámica</PresentationFormat>
  <Paragraphs>5</Paragraphs>
  <Slides>5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VACACIONES</vt:lpstr>
      <vt:lpstr>Presentación de PowerPoint</vt:lpstr>
      <vt:lpstr>Presentación de PowerPoint</vt:lpstr>
      <vt:lpstr>Presentación de PowerPoint</vt:lpstr>
      <vt:lpstr>                      1º 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VACACIONES</dc:title>
  <dc:creator>urisa venturini</dc:creator>
  <cp:lastModifiedBy>542644135348</cp:lastModifiedBy>
  <cp:revision>4</cp:revision>
  <dcterms:created xsi:type="dcterms:W3CDTF">2022-02-17T01:52:35Z</dcterms:created>
  <dcterms:modified xsi:type="dcterms:W3CDTF">2022-02-17T03:02:58Z</dcterms:modified>
</cp:coreProperties>
</file>