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4984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839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79957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3921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5824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61845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83759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4716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635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1966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822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7547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733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615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52899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2183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976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123DDC4-BD21-4E31-8CF4-D94771F5B1AE}" type="datetimeFigureOut">
              <a:rPr lang="es-AR" smtClean="0"/>
              <a:t>10/03/2022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26E0-1059-4818-9462-0DDDE48535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120244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definicion.de/power-poin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cursobasmofficepowerpoint/partes-que-conforma-power-point/funciones-de-las-partes-de-power-poin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glgpowerpoint2007/home/unidad-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1589690"/>
          </a:xfrm>
        </p:spPr>
        <p:txBody>
          <a:bodyPr/>
          <a:lstStyle/>
          <a:p>
            <a:r>
              <a:rPr lang="es-AR" sz="6600" dirty="0" smtClean="0">
                <a:solidFill>
                  <a:schemeClr val="accent1"/>
                </a:solidFill>
              </a:rPr>
              <a:t>COLEGIO DEL PRADO</a:t>
            </a:r>
            <a:endParaRPr lang="es-AR" sz="6600" dirty="0">
              <a:solidFill>
                <a:schemeClr val="accent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0872" y="3331781"/>
            <a:ext cx="8825658" cy="2627585"/>
          </a:xfrm>
        </p:spPr>
        <p:txBody>
          <a:bodyPr>
            <a:normAutofit fontScale="92500" lnSpcReduction="20000"/>
          </a:bodyPr>
          <a:lstStyle/>
          <a:p>
            <a:r>
              <a:rPr lang="es-AR" sz="3200" dirty="0" smtClean="0"/>
              <a:t>PRACTICO POWER POINT</a:t>
            </a:r>
          </a:p>
          <a:p>
            <a:r>
              <a:rPr lang="es-AR" sz="3200" dirty="0" smtClean="0"/>
              <a:t>INFORMATICA</a:t>
            </a:r>
          </a:p>
          <a:p>
            <a:r>
              <a:rPr lang="es-AR" sz="3200" dirty="0" smtClean="0"/>
              <a:t>ALUMNA:LUANA PAEZ</a:t>
            </a:r>
          </a:p>
          <a:p>
            <a:r>
              <a:rPr lang="es-AR" sz="3200" dirty="0" smtClean="0"/>
              <a:t>CURSO:1”A”</a:t>
            </a:r>
          </a:p>
          <a:p>
            <a:r>
              <a:rPr lang="es-AR" sz="3200" dirty="0" smtClean="0"/>
              <a:t>PROFESORA:ANDREA GOMEZ</a:t>
            </a:r>
          </a:p>
          <a:p>
            <a:endParaRPr lang="es-AR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989" y="99521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3138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6992"/>
          </a:xfrm>
        </p:spPr>
        <p:txBody>
          <a:bodyPr/>
          <a:lstStyle/>
          <a:p>
            <a:r>
              <a:rPr lang="es-AR" dirty="0" smtClean="0">
                <a:solidFill>
                  <a:schemeClr val="accent1"/>
                </a:solidFill>
              </a:rPr>
              <a:t>DESARROLLO DE LA INFORMACION</a:t>
            </a: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6111" y="1229710"/>
            <a:ext cx="9404723" cy="5791200"/>
          </a:xfrm>
        </p:spPr>
        <p:txBody>
          <a:bodyPr>
            <a:normAutofit fontScale="85000" lnSpcReduction="20000"/>
          </a:bodyPr>
          <a:lstStyle/>
          <a:p>
            <a:r>
              <a:rPr lang="es-AR" dirty="0" smtClean="0"/>
              <a:t>A-POWER POINT Y SU UTILIDAD:</a:t>
            </a:r>
          </a:p>
          <a:p>
            <a:r>
              <a:rPr lang="es-AR" dirty="0" err="1"/>
              <a:t>Power</a:t>
            </a:r>
            <a:r>
              <a:rPr lang="es-AR" dirty="0"/>
              <a:t> Point o PowerPoint es el nombre de uno de los programas más populares creados por Microsoft. Se trata de un software que permite realizar presentaciones a través de diapositivas.</a:t>
            </a:r>
          </a:p>
          <a:p>
            <a:endParaRPr lang="es-AR" dirty="0"/>
          </a:p>
          <a:p>
            <a:r>
              <a:rPr lang="es-AR" dirty="0"/>
              <a:t>El programa contempla la posibilidad de utilizar texto, imágenes, música y animaciones. De este modo, la creatividad del usuario resulta decisiva para que las presentaciones sean atractivas y </a:t>
            </a:r>
            <a:r>
              <a:rPr lang="es-AR" dirty="0" smtClean="0"/>
              <a:t>consigan mantener </a:t>
            </a:r>
            <a:r>
              <a:rPr lang="es-AR" dirty="0"/>
              <a:t>la atención del receptor</a:t>
            </a:r>
            <a:r>
              <a:rPr lang="es-AR" dirty="0" smtClean="0"/>
              <a:t>.</a:t>
            </a:r>
          </a:p>
          <a:p>
            <a:r>
              <a:rPr lang="es-AR" dirty="0">
                <a:hlinkClick r:id="rId2"/>
              </a:rPr>
              <a:t>https://definicion.de/power-point</a:t>
            </a:r>
            <a:r>
              <a:rPr lang="es-AR" dirty="0" smtClean="0">
                <a:hlinkClick r:id="rId2"/>
              </a:rPr>
              <a:t>/</a:t>
            </a:r>
            <a:endParaRPr lang="es-AR" dirty="0" smtClean="0"/>
          </a:p>
          <a:p>
            <a:endParaRPr lang="es-AR" dirty="0"/>
          </a:p>
          <a:p>
            <a:r>
              <a:rPr lang="es-AR" dirty="0" smtClean="0"/>
              <a:t>B-CARACTERISTICAS MAS IMPORTANTES:</a:t>
            </a:r>
          </a:p>
          <a:p>
            <a:r>
              <a:rPr lang="es-AR" dirty="0" err="1"/>
              <a:t>Utlización</a:t>
            </a:r>
            <a:r>
              <a:rPr lang="es-AR" dirty="0"/>
              <a:t> de plantillas determinadas y personalizadas por los usuarios.</a:t>
            </a:r>
          </a:p>
          <a:p>
            <a:r>
              <a:rPr lang="es-AR" dirty="0"/>
              <a:t>Creación de textos con distintos tipos de formato y colores a elegir.</a:t>
            </a:r>
          </a:p>
          <a:p>
            <a:r>
              <a:rPr lang="es-AR" dirty="0"/>
              <a:t>Inserción de imágenes </a:t>
            </a:r>
            <a:r>
              <a:rPr lang="es-AR" dirty="0" smtClean="0"/>
              <a:t>atractivas </a:t>
            </a:r>
            <a:r>
              <a:rPr lang="es-AR" dirty="0"/>
              <a:t>y posibilidad de insertar texto en ellas.</a:t>
            </a:r>
          </a:p>
          <a:p>
            <a:r>
              <a:rPr lang="es-AR" dirty="0"/>
              <a:t>Animaciones de las diapositivas, imágenes, textos y objetos.</a:t>
            </a:r>
          </a:p>
          <a:p>
            <a:r>
              <a:rPr lang="es-AR" dirty="0"/>
              <a:t>Inserción de audio y música de forma intuitiva</a:t>
            </a:r>
            <a:r>
              <a:rPr lang="es-AR" dirty="0" smtClean="0"/>
              <a:t>.</a:t>
            </a:r>
          </a:p>
          <a:p>
            <a:r>
              <a:rPr lang="es-AR" dirty="0" smtClean="0"/>
              <a:t> </a:t>
            </a:r>
            <a:r>
              <a:rPr lang="es-AR" dirty="0"/>
              <a:t>https://www.modelopresentacion.com/caracteristicas-del-powerpoint.html#:~:text=Principales%20caracter%C3%ADsticas%20del%20PowerPoint&amp;text=Creaci%C3%B3n%20de%20textos%20con%20distintos,y%20m%C3%BAsica%20de%20forma%20intuitiva.</a:t>
            </a:r>
          </a:p>
          <a:p>
            <a:endParaRPr lang="es-AR" dirty="0" smtClean="0"/>
          </a:p>
          <a:p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545" y="791443"/>
            <a:ext cx="1310904" cy="1215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31043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2910"/>
          </a:xfrm>
        </p:spPr>
        <p:txBody>
          <a:bodyPr/>
          <a:lstStyle/>
          <a:p>
            <a:r>
              <a:rPr lang="es-AR" dirty="0" smtClean="0">
                <a:solidFill>
                  <a:schemeClr val="accent1"/>
                </a:solidFill>
              </a:rPr>
              <a:t>ELEMENTOS DE POWER POINT</a:t>
            </a:r>
            <a:br>
              <a:rPr lang="es-AR" dirty="0" smtClean="0">
                <a:solidFill>
                  <a:schemeClr val="accent1"/>
                </a:solidFill>
              </a:rPr>
            </a:b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6111" y="1145628"/>
            <a:ext cx="10526386" cy="5549462"/>
          </a:xfrm>
        </p:spPr>
        <p:txBody>
          <a:bodyPr>
            <a:noAutofit/>
          </a:bodyPr>
          <a:lstStyle/>
          <a:p>
            <a:r>
              <a:rPr lang="es-AR" dirty="0"/>
              <a:t>C</a:t>
            </a:r>
            <a:r>
              <a:rPr lang="es-AR" dirty="0" smtClean="0"/>
              <a:t>-FUNCIONES QUE CUMPLE CADA ELEMENTO:</a:t>
            </a:r>
          </a:p>
          <a:p>
            <a:r>
              <a:rPr lang="es-AR" dirty="0"/>
              <a:t>*El Botón Office: Se encuentra en la esquina superior izquierda de la pantalla, siendo este la </a:t>
            </a:r>
            <a:r>
              <a:rPr lang="es-AR" dirty="0" err="1"/>
              <a:t>imágen</a:t>
            </a:r>
            <a:r>
              <a:rPr lang="es-AR" dirty="0"/>
              <a:t> presentada a continuación.</a:t>
            </a:r>
          </a:p>
          <a:p>
            <a:r>
              <a:rPr lang="es-AR" dirty="0"/>
              <a:t>Al pulsar este botón se desplegará un menú que mostrará las funciones comprendidas en él. Acá es donde se encuentras las funciones principales, y </a:t>
            </a:r>
            <a:r>
              <a:rPr lang="es-AR" dirty="0" err="1"/>
              <a:t>accesamos</a:t>
            </a:r>
            <a:r>
              <a:rPr lang="es-AR" dirty="0"/>
              <a:t> a cada una de ellas posicionándonos sobre la que nos interesa y pulsando </a:t>
            </a:r>
            <a:r>
              <a:rPr lang="es-AR" dirty="0" err="1"/>
              <a:t>Enter</a:t>
            </a:r>
            <a:r>
              <a:rPr lang="es-AR" dirty="0"/>
              <a:t> en el teclado.</a:t>
            </a:r>
          </a:p>
          <a:p>
            <a:endParaRPr lang="es-AR" dirty="0"/>
          </a:p>
          <a:p>
            <a:r>
              <a:rPr lang="es-AR" dirty="0"/>
              <a:t>*Barra de Titulo: Es la referencia que muestra, tanto el nombre de la aplicación de la que se esta especificando como el nombre del archivo.</a:t>
            </a:r>
          </a:p>
          <a:p>
            <a:endParaRPr lang="es-AR" dirty="0"/>
          </a:p>
          <a:p>
            <a:r>
              <a:rPr lang="es-AR" dirty="0"/>
              <a:t>*Barra de Menú: Se ubica automáticamente en la parte superior de la pantalla y muestra los </a:t>
            </a:r>
            <a:r>
              <a:rPr lang="es-AR" dirty="0" err="1"/>
              <a:t>menus</a:t>
            </a:r>
            <a:r>
              <a:rPr lang="es-AR" dirty="0"/>
              <a:t> que pueden desplegarse dentro de la aplicación.</a:t>
            </a: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4137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2910"/>
          </a:xfrm>
        </p:spPr>
        <p:txBody>
          <a:bodyPr/>
          <a:lstStyle/>
          <a:p>
            <a:r>
              <a:rPr lang="es-AR" dirty="0" smtClean="0">
                <a:solidFill>
                  <a:schemeClr val="accent1"/>
                </a:solidFill>
              </a:rPr>
              <a:t>ELEMENTOS DE POWER POINT</a:t>
            </a:r>
            <a:br>
              <a:rPr lang="es-AR" dirty="0" smtClean="0">
                <a:solidFill>
                  <a:schemeClr val="accent1"/>
                </a:solidFill>
              </a:rPr>
            </a:b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6111" y="1145628"/>
            <a:ext cx="10526386" cy="52867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dirty="0" smtClean="0"/>
              <a:t>*</a:t>
            </a:r>
            <a:r>
              <a:rPr lang="es-AR" dirty="0"/>
              <a:t>Barra de Herramientas: Incluyen un grupo de botones relacionados con tareas del mismo tipo que nos llevan rápidamente a tareas asignadas de los menús antes mencionados.</a:t>
            </a:r>
          </a:p>
          <a:p>
            <a:endParaRPr lang="es-AR" dirty="0"/>
          </a:p>
          <a:p>
            <a:r>
              <a:rPr lang="es-AR" dirty="0"/>
              <a:t>*Barra de Formato: Tiene botones que permiten   aplicar formato de un a manera rápida a una presentación, principalmente al texto.</a:t>
            </a:r>
          </a:p>
          <a:p>
            <a:endParaRPr lang="es-AR" dirty="0"/>
          </a:p>
          <a:p>
            <a:r>
              <a:rPr lang="es-AR" dirty="0"/>
              <a:t>*Barra de Dibujo: Cuenta con botones que te auxilian en el trabajo con objetos de dibujo.</a:t>
            </a:r>
          </a:p>
          <a:p>
            <a:endParaRPr lang="es-AR" dirty="0"/>
          </a:p>
          <a:p>
            <a:r>
              <a:rPr lang="es-AR" dirty="0"/>
              <a:t>*Barra de Vistas: Ofrece diferentes modos de visualización que te permiten hacer cambios de </a:t>
            </a:r>
            <a:r>
              <a:rPr lang="es-AR" dirty="0" smtClean="0"/>
              <a:t>presentación.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4137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accent1"/>
                </a:solidFill>
              </a:rPr>
              <a:t>ELEMENTOS DE POWER POINT</a:t>
            </a: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6111" y="1317194"/>
            <a:ext cx="9404723" cy="53253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AR" dirty="0"/>
          </a:p>
          <a:p>
            <a:r>
              <a:rPr lang="es-AR" dirty="0"/>
              <a:t>*Barra de títulos: Se presenta en la parte superior de la ventana principal, en el centro aparece el nombre del documento activo, inicialmente Presentación1, y del programa, Microsoft PowerPoint. También en esta barra nos aparecerán los controles correspondientes a maximizar, </a:t>
            </a:r>
            <a:r>
              <a:rPr lang="es-AR" dirty="0" smtClean="0"/>
              <a:t>minimizar y </a:t>
            </a:r>
            <a:r>
              <a:rPr lang="es-AR" dirty="0"/>
              <a:t>cerrar la ventana</a:t>
            </a:r>
            <a:r>
              <a:rPr lang="es-AR" dirty="0" smtClean="0"/>
              <a:t>.</a:t>
            </a:r>
            <a:r>
              <a:rPr lang="es-AR" dirty="0">
                <a:solidFill>
                  <a:srgbClr val="1A0DAB"/>
                </a:solidFill>
                <a:latin typeface="arial" panose="020B0604020202020204" pitchFamily="34" charset="0"/>
                <a:hlinkClick r:id="rId2"/>
              </a:rPr>
              <a:t> </a:t>
            </a:r>
          </a:p>
          <a:p>
            <a:r>
              <a:rPr lang="es-AR" dirty="0">
                <a:solidFill>
                  <a:srgbClr val="202124"/>
                </a:solidFill>
                <a:latin typeface="arial" panose="020B0604020202020204" pitchFamily="34" charset="0"/>
                <a:hlinkClick r:id="rId2"/>
              </a:rPr>
              <a:t>https://sites.google.com</a:t>
            </a:r>
            <a:r>
              <a:rPr lang="es-AR" dirty="0">
                <a:solidFill>
                  <a:srgbClr val="5F6368"/>
                </a:solidFill>
                <a:latin typeface="arial" panose="020B0604020202020204" pitchFamily="34" charset="0"/>
                <a:hlinkClick r:id="rId2"/>
              </a:rPr>
              <a:t> › </a:t>
            </a:r>
            <a:r>
              <a:rPr lang="es-AR" dirty="0" err="1">
                <a:solidFill>
                  <a:srgbClr val="5F6368"/>
                </a:solidFill>
                <a:latin typeface="arial" panose="020B0604020202020204" pitchFamily="34" charset="0"/>
                <a:hlinkClick r:id="rId2"/>
              </a:rPr>
              <a:t>cursobasmofficepowerpoint</a:t>
            </a:r>
            <a:endParaRPr lang="es-AR" dirty="0">
              <a:solidFill>
                <a:srgbClr val="1A0DAB"/>
              </a:solidFill>
              <a:latin typeface="arial" panose="020B0604020202020204" pitchFamily="34" charset="0"/>
              <a:hlinkClick r:id="rId2"/>
            </a:endParaRPr>
          </a:p>
          <a:p>
            <a:pPr marL="0" indent="0" fontAlgn="ctr">
              <a:buNone/>
            </a:pPr>
            <a:endParaRPr lang="es-AR" dirty="0" smtClean="0"/>
          </a:p>
          <a:p>
            <a:r>
              <a:rPr lang="es-AR" dirty="0" smtClean="0"/>
              <a:t>D-TIPOS </a:t>
            </a:r>
            <a:r>
              <a:rPr lang="es-AR" dirty="0"/>
              <a:t>DE </a:t>
            </a:r>
            <a:r>
              <a:rPr lang="es-AR" dirty="0" err="1"/>
              <a:t>VISTAS:Vistas</a:t>
            </a:r>
            <a:r>
              <a:rPr lang="es-AR" dirty="0"/>
              <a:t> de PowerPoint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43840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accent1"/>
                </a:solidFill>
              </a:rPr>
              <a:t>ELEMENTOS DE POWER POINT</a:t>
            </a:r>
            <a:endParaRPr lang="es-AR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6111" y="1317194"/>
            <a:ext cx="9404723" cy="5325344"/>
          </a:xfrm>
        </p:spPr>
        <p:txBody>
          <a:bodyPr>
            <a:normAutofit fontScale="92500" lnSpcReduction="20000"/>
          </a:bodyPr>
          <a:lstStyle/>
          <a:p>
            <a:r>
              <a:rPr lang="es-AR" smtClean="0"/>
              <a:t>Microsoft </a:t>
            </a:r>
            <a:r>
              <a:rPr lang="es-AR" dirty="0"/>
              <a:t>PowerPoint tiene tres vistas principales: vista Normal, vista Clasificador de diapositivas y vista Presentación con diapositivas. Puede seleccionar una de estas vistas principales como vista predeterminada en PowerPoint.</a:t>
            </a:r>
          </a:p>
          <a:p>
            <a:endParaRPr lang="es-AR" dirty="0"/>
          </a:p>
          <a:p>
            <a:r>
              <a:rPr lang="es-AR" dirty="0"/>
              <a:t> </a:t>
            </a:r>
          </a:p>
          <a:p>
            <a:endParaRPr lang="es-AR" dirty="0"/>
          </a:p>
          <a:p>
            <a:r>
              <a:rPr lang="es-AR" dirty="0"/>
              <a:t>Vista Normal</a:t>
            </a:r>
          </a:p>
          <a:p>
            <a:endParaRPr lang="es-AR" dirty="0"/>
          </a:p>
          <a:p>
            <a:r>
              <a:rPr lang="es-AR" dirty="0"/>
              <a:t>La vista Normal es la vista de edición principal que se utiliza para escribir y diseñar la presentación. La vista tiene tres áreas de trabajo: a la izquierda, fichas para cambiar entre un esquema del texto de la diapositiva (ficha Esquema) y las diapositivas mostradas como miniaturas (ficha Diapositivas). A la derecha, el panel de diapositivas, que muestra una vista mayor de la diapositiva actual. Y, en la parte inferior, el panel de notas (panel de notas: panel en la vista normal en el que escribe las notas que desea que acompañen a una diapositiva. </a:t>
            </a:r>
            <a:r>
              <a:rPr lang="es-AR"/>
              <a:t>Imprima estas notas como páginas de notas o muéstrelas cuando guarde una presentación como una página Web.)</a:t>
            </a:r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1443840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6112" y="84084"/>
            <a:ext cx="9403742" cy="6773916"/>
          </a:xfrm>
        </p:spPr>
        <p:txBody>
          <a:bodyPr>
            <a:normAutofit/>
          </a:bodyPr>
          <a:lstStyle/>
          <a:p>
            <a:r>
              <a:rPr lang="es-AR" dirty="0"/>
              <a:t>Vista Clasificador de diapositivas</a:t>
            </a:r>
          </a:p>
          <a:p>
            <a:endParaRPr lang="es-AR" dirty="0"/>
          </a:p>
          <a:p>
            <a:r>
              <a:rPr lang="es-AR" dirty="0"/>
              <a:t>La vista Clasificador de diapositivas es una vista exclusiva de las diapositivas en forma de miniaturas.</a:t>
            </a:r>
          </a:p>
          <a:p>
            <a:pPr marL="0" indent="0">
              <a:buNone/>
            </a:pPr>
            <a:r>
              <a:rPr lang="es-AR" dirty="0" smtClean="0"/>
              <a:t>Cuando </a:t>
            </a:r>
            <a:r>
              <a:rPr lang="es-AR" dirty="0"/>
              <a:t>se termine de crear y modificar la presentación, el Clasificador de diapositivas ofrece una visión general de la misma y permite reordenar, agregar o eliminar fácilmente las diapositivas y mostrar una vista previa de los efectos de transición y </a:t>
            </a:r>
            <a:r>
              <a:rPr lang="es-AR" dirty="0" smtClean="0"/>
              <a:t>animación</a:t>
            </a:r>
          </a:p>
          <a:p>
            <a:endParaRPr lang="es-AR" b="1" dirty="0" smtClean="0"/>
          </a:p>
          <a:p>
            <a:r>
              <a:rPr lang="es-AR" b="1" dirty="0" smtClean="0"/>
              <a:t>Vista </a:t>
            </a:r>
            <a:r>
              <a:rPr lang="es-AR" b="1" dirty="0"/>
              <a:t>Presentación con diapositivas</a:t>
            </a:r>
          </a:p>
          <a:p>
            <a:r>
              <a:rPr lang="es-AR" dirty="0"/>
              <a:t>La vista Presentación con diapositivas ocupa toda la pantalla, como una presentación con diapositivas real. En esta vista a pantalla completa, verá la presentación de la misma manera en que la verá la audiencia. Puede ver el aspecto real de los gráficos, intervalos, películas, elementos animados (animar: agregar un efecto visual o sonoro especial a un texto o a un objeto. Por ejemplo, puede hacer que los puntos de las viñetas de texto "vuelen" desde la izquierda, una palabra a la vez, o bien oír el sonido de un aplauso cuando se hace visible una imagen.) y efectos de transición.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3258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78676"/>
            <a:ext cx="8946541" cy="6852745"/>
          </a:xfrm>
        </p:spPr>
        <p:txBody>
          <a:bodyPr/>
          <a:lstStyle/>
          <a:p>
            <a:r>
              <a:rPr lang="es-AR" dirty="0">
                <a:hlinkClick r:id="rId2"/>
              </a:rPr>
              <a:t>https://</a:t>
            </a:r>
            <a:r>
              <a:rPr lang="es-AR" dirty="0" smtClean="0">
                <a:hlinkClick r:id="rId2"/>
              </a:rPr>
              <a:t>sites.google.com/site/glgpowerpoint2007/home/unidad-5</a:t>
            </a:r>
            <a:endParaRPr lang="es-AR" dirty="0" smtClean="0"/>
          </a:p>
          <a:p>
            <a:endParaRPr lang="es-AR" dirty="0"/>
          </a:p>
          <a:p>
            <a:r>
              <a:rPr lang="es-AR" dirty="0" smtClean="0"/>
              <a:t>E-ANIMACIONES Y TRANSICIONES:</a:t>
            </a:r>
          </a:p>
          <a:p>
            <a:r>
              <a:rPr lang="es-AR" dirty="0"/>
              <a:t>Las animaciones y GIF son probablemente los elementos que más enriquecen una presentación de PowerPoint. Puedes animar mediante plantillas o </a:t>
            </a:r>
            <a:r>
              <a:rPr lang="es-AR" dirty="0" err="1"/>
              <a:t>templates</a:t>
            </a:r>
            <a:r>
              <a:rPr lang="es-AR" dirty="0"/>
              <a:t>, texto, imágenes, gráficos SmartArt y otros objetos en una presentación PowerPoint para darles efectos visuales o de sonido.</a:t>
            </a:r>
          </a:p>
          <a:p>
            <a:endParaRPr lang="es-AR" dirty="0"/>
          </a:p>
          <a:p>
            <a:r>
              <a:rPr lang="es-AR" dirty="0"/>
              <a:t>Las transiciones son animaciones que marcan el paso de una diapositiva a otra durante una presentación. También puedes incluir en la presentación archivos multimedia de audio y vídeo, que puedes eventualmente adaptar. Finalmente, puedes grabar </a:t>
            </a:r>
            <a:r>
              <a:rPr lang="es-AR" dirty="0" smtClean="0"/>
              <a:t>una </a:t>
            </a:r>
            <a:r>
              <a:rPr lang="es-AR" dirty="0"/>
              <a:t>narración para acompañar la </a:t>
            </a:r>
            <a:r>
              <a:rPr lang="es-AR" dirty="0" smtClean="0"/>
              <a:t>presentación.</a:t>
            </a:r>
          </a:p>
          <a:p>
            <a:r>
              <a:rPr lang="es-AR" dirty="0"/>
              <a:t>https://es.ccm.net/aplicaciones-e-internet/ofimatica/731-animaciones-transiciones-e-insercion-de-archivos-multimedia-en-powerpoint/</a:t>
            </a:r>
          </a:p>
        </p:txBody>
      </p:sp>
    </p:spTree>
    <p:extLst>
      <p:ext uri="{BB962C8B-B14F-4D97-AF65-F5344CB8AC3E}">
        <p14:creationId xmlns:p14="http://schemas.microsoft.com/office/powerpoint/2010/main" val="2385209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90</TotalTime>
  <Words>909</Words>
  <Application>Microsoft Office PowerPoint</Application>
  <PresentationFormat>Panorámica</PresentationFormat>
  <Paragraphs>66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Arial</vt:lpstr>
      <vt:lpstr>Century Gothic</vt:lpstr>
      <vt:lpstr>Wingdings 3</vt:lpstr>
      <vt:lpstr>Ion</vt:lpstr>
      <vt:lpstr>COLEGIO DEL PRADO</vt:lpstr>
      <vt:lpstr>DESARROLLO DE LA INFORMACION</vt:lpstr>
      <vt:lpstr>ELEMENTOS DE POWER POINT </vt:lpstr>
      <vt:lpstr>ELEMENTOS DE POWER POINT </vt:lpstr>
      <vt:lpstr>ELEMENTOS DE POWER POINT</vt:lpstr>
      <vt:lpstr>ELEMENTOS DE POWER 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COLEGIO DEL PRADO</dc:title>
  <dc:creator>Usuario</dc:creator>
  <cp:lastModifiedBy>Usuario</cp:lastModifiedBy>
  <cp:revision>9</cp:revision>
  <dcterms:created xsi:type="dcterms:W3CDTF">2022-03-10T13:21:15Z</dcterms:created>
  <dcterms:modified xsi:type="dcterms:W3CDTF">2022-03-10T14:51:16Z</dcterms:modified>
</cp:coreProperties>
</file>