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7" r:id="rId1"/>
  </p:sldMasterIdLst>
  <p:notesMasterIdLst>
    <p:notesMasterId r:id="rId9"/>
  </p:notesMasterIdLst>
  <p:sldIdLst>
    <p:sldId id="256" r:id="rId2"/>
    <p:sldId id="398" r:id="rId3"/>
    <p:sldId id="399" r:id="rId4"/>
    <p:sldId id="400" r:id="rId5"/>
    <p:sldId id="401" r:id="rId6"/>
    <p:sldId id="402" r:id="rId7"/>
    <p:sldId id="406" r:id="rId8"/>
  </p:sldIdLst>
  <p:sldSz cx="9144000" cy="5143500" type="screen16x9"/>
  <p:notesSz cx="6858000" cy="9144000"/>
  <p:embeddedFontLst>
    <p:embeddedFont>
      <p:font typeface="Walter Turncoat" charset="0"/>
      <p:regular r:id="rId10"/>
    </p:embeddedFont>
    <p:embeddedFont>
      <p:font typeface="Candy Round BTN" pitchFamily="34" charset="0"/>
      <p:regular r:id="rId11"/>
      <p:bold r:id="rId12"/>
    </p:embeddedFont>
    <p:embeddedFont>
      <p:font typeface="Sniglet" charset="0"/>
      <p:regular r:id="rId13"/>
    </p:embeddedFont>
    <p:embeddedFont>
      <p:font typeface="TRENDY" pitchFamily="2" charset="2"/>
      <p:regular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C1F18532-E75D-4193-B41A-7E7E70D7C104}">
  <a:tblStyle styleId="{C1F18532-E75D-4193-B41A-7E7E70D7C10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328" autoAdjust="0"/>
    <p:restoredTop sz="94660"/>
  </p:normalViewPr>
  <p:slideViewPr>
    <p:cSldViewPr>
      <p:cViewPr>
        <p:scale>
          <a:sx n="68" d="100"/>
          <a:sy n="68" d="100"/>
        </p:scale>
        <p:origin x="-516" y="-88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120524675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685800" y="1991813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blipFill>
          <a:blip r:embed="rId4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-6025" y="967975"/>
            <a:ext cx="91560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563400"/>
            <a:ext cx="8229600" cy="25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✘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●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○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Sniglet"/>
              <a:buChar char="■"/>
              <a:defRPr sz="20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6" r:id="rId2"/>
  </p:sldLayoutIdLst>
  <p:transition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G:\ROBOTICA\paginas-para-colorear-de-robots-robot-para-dibujos-para-colorear-un-robot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40000"/>
          </a:blip>
          <a:srcRect/>
          <a:stretch>
            <a:fillRect/>
          </a:stretch>
        </p:blipFill>
        <p:spPr bwMode="auto">
          <a:xfrm>
            <a:off x="7500958" y="3643320"/>
            <a:ext cx="1351435" cy="1297671"/>
          </a:xfrm>
          <a:prstGeom prst="rect">
            <a:avLst/>
          </a:prstGeom>
          <a:noFill/>
        </p:spPr>
      </p:pic>
      <p:pic>
        <p:nvPicPr>
          <p:cNvPr id="1030" name="Picture 6" descr="G:\ROBOTICA\imagenes_plantillas\robo.jpg_712383760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83" y="915566"/>
            <a:ext cx="8063016" cy="24502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90"/>
          <p:cNvSpPr txBox="1">
            <a:spLocks/>
          </p:cNvSpPr>
          <p:nvPr/>
        </p:nvSpPr>
        <p:spPr>
          <a:xfrm>
            <a:off x="179512" y="340069"/>
            <a:ext cx="7772400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 b="0" i="0" u="none" strike="noStrike" cap="none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9pPr>
          </a:lstStyle>
          <a:p>
            <a:pPr algn="l"/>
            <a:r>
              <a:rPr lang="es-ES" sz="6000" u="sng" dirty="0" smtClean="0">
                <a:solidFill>
                  <a:srgbClr val="FFFF00"/>
                </a:solidFill>
              </a:rPr>
              <a:t>Guía 2:</a:t>
            </a:r>
            <a:endParaRPr lang="es-ES" sz="6000" u="sng" dirty="0">
              <a:solidFill>
                <a:srgbClr val="FFFF00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629959" y="1707654"/>
            <a:ext cx="8064896" cy="1569650"/>
          </a:xfrm>
          <a:prstGeom prst="rect">
            <a:avLst/>
          </a:prstGeom>
          <a:solidFill>
            <a:srgbClr val="FFFF66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1430" tIns="45715" rIns="91430" bIns="45715">
            <a:spAutoFit/>
          </a:bodyPr>
          <a:lstStyle/>
          <a:p>
            <a:pPr algn="just">
              <a:defRPr/>
            </a:pPr>
            <a:r>
              <a:rPr lang="es-AR" sz="2400" dirty="0" smtClean="0">
                <a:solidFill>
                  <a:schemeClr val="tx1"/>
                </a:solidFill>
                <a:latin typeface="Candy Round BTN" pitchFamily="34" charset="0"/>
              </a:rPr>
              <a:t>En esta guía veremos:</a:t>
            </a:r>
          </a:p>
          <a:p>
            <a:pPr algn="just">
              <a:defRPr/>
            </a:pPr>
            <a:endParaRPr lang="es-AR" sz="2400" dirty="0" smtClean="0">
              <a:solidFill>
                <a:schemeClr val="tx1"/>
              </a:solidFill>
              <a:latin typeface="Candy Round BTN" pitchFamily="34" charset="0"/>
            </a:endParaRPr>
          </a:p>
          <a:p>
            <a:pPr marL="342900" lvl="8" indent="-342900" algn="just">
              <a:buFont typeface="Arial" pitchFamily="34" charset="0"/>
              <a:buChar char="•"/>
              <a:defRPr/>
            </a:pPr>
            <a:r>
              <a:rPr lang="es-AR" sz="2400" dirty="0" smtClean="0">
                <a:solidFill>
                  <a:schemeClr val="tx1"/>
                </a:solidFill>
                <a:latin typeface="Candy Round BTN" pitchFamily="34" charset="0"/>
              </a:rPr>
              <a:t>Los diferentes </a:t>
            </a:r>
            <a:r>
              <a:rPr lang="es-AR" sz="2400" b="1" dirty="0" smtClean="0">
                <a:solidFill>
                  <a:schemeClr val="tx1"/>
                </a:solidFill>
                <a:latin typeface="Candy Round BTN" pitchFamily="34" charset="0"/>
              </a:rPr>
              <a:t>tipos de sistemas </a:t>
            </a:r>
          </a:p>
          <a:p>
            <a:pPr algn="just">
              <a:defRPr/>
            </a:pPr>
            <a:endParaRPr lang="es-AR" sz="2400" dirty="0">
              <a:solidFill>
                <a:schemeClr val="tx1"/>
              </a:solidFill>
              <a:latin typeface="Candy Round BTN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64412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ctrTitle" idx="4294967295"/>
          </p:nvPr>
        </p:nvSpPr>
        <p:spPr>
          <a:xfrm>
            <a:off x="857224" y="1357304"/>
            <a:ext cx="8286776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 smtClean="0"/>
              <a:t>Mecanización      </a:t>
            </a:r>
            <a:r>
              <a:rPr lang="en" sz="4000" dirty="0" smtClean="0">
                <a:solidFill>
                  <a:srgbClr val="00B050"/>
                </a:solidFill>
              </a:rPr>
              <a:t>Mecánico</a:t>
            </a:r>
            <a:r>
              <a:rPr lang="en" sz="4800" dirty="0" smtClean="0"/>
              <a:t/>
            </a:r>
            <a:br>
              <a:rPr lang="en" sz="4800" dirty="0" smtClean="0"/>
            </a:br>
            <a:r>
              <a:rPr lang="en" sz="4800" dirty="0" smtClean="0"/>
              <a:t>Automatización   </a:t>
            </a:r>
            <a:r>
              <a:rPr lang="en" sz="4000" dirty="0" smtClean="0">
                <a:solidFill>
                  <a:srgbClr val="00B050"/>
                </a:solidFill>
              </a:rPr>
              <a:t>Automático</a:t>
            </a:r>
            <a:r>
              <a:rPr lang="en" sz="4800" dirty="0" smtClean="0"/>
              <a:t/>
            </a:r>
            <a:br>
              <a:rPr lang="en" sz="4800" dirty="0" smtClean="0"/>
            </a:br>
            <a:r>
              <a:rPr lang="en" sz="4800" dirty="0" smtClean="0"/>
              <a:t>Robotización       </a:t>
            </a:r>
            <a:r>
              <a:rPr lang="en" sz="4000" dirty="0" smtClean="0">
                <a:solidFill>
                  <a:srgbClr val="00B050"/>
                </a:solidFill>
              </a:rPr>
              <a:t>Robótico</a:t>
            </a:r>
            <a:endParaRPr sz="4800">
              <a:solidFill>
                <a:srgbClr val="00B050"/>
              </a:solidFill>
            </a:endParaRPr>
          </a:p>
        </p:txBody>
      </p:sp>
      <p:sp>
        <p:nvSpPr>
          <p:cNvPr id="6" name="Shape 334"/>
          <p:cNvSpPr/>
          <p:nvPr/>
        </p:nvSpPr>
        <p:spPr>
          <a:xfrm>
            <a:off x="357158" y="1714494"/>
            <a:ext cx="378113" cy="376518"/>
          </a:xfrm>
          <a:custGeom>
            <a:avLst/>
            <a:gdLst/>
            <a:ahLst/>
            <a:cxnLst/>
            <a:rect l="0" t="0" r="0" b="0"/>
            <a:pathLst>
              <a:path w="17301" h="17228" extrusionOk="0">
                <a:moveTo>
                  <a:pt x="9295" y="4842"/>
                </a:moveTo>
                <a:lnTo>
                  <a:pt x="9514" y="4891"/>
                </a:lnTo>
                <a:lnTo>
                  <a:pt x="9758" y="4964"/>
                </a:lnTo>
                <a:lnTo>
                  <a:pt x="9539" y="5256"/>
                </a:lnTo>
                <a:lnTo>
                  <a:pt x="9368" y="5548"/>
                </a:lnTo>
                <a:lnTo>
                  <a:pt x="9198" y="5499"/>
                </a:lnTo>
                <a:lnTo>
                  <a:pt x="9174" y="5426"/>
                </a:lnTo>
                <a:lnTo>
                  <a:pt x="9271" y="4940"/>
                </a:lnTo>
                <a:lnTo>
                  <a:pt x="9295" y="4842"/>
                </a:lnTo>
                <a:close/>
                <a:moveTo>
                  <a:pt x="8784" y="4769"/>
                </a:moveTo>
                <a:lnTo>
                  <a:pt x="8882" y="4794"/>
                </a:lnTo>
                <a:lnTo>
                  <a:pt x="8857" y="4891"/>
                </a:lnTo>
                <a:lnTo>
                  <a:pt x="8784" y="5159"/>
                </a:lnTo>
                <a:lnTo>
                  <a:pt x="8736" y="5426"/>
                </a:lnTo>
                <a:lnTo>
                  <a:pt x="8468" y="5426"/>
                </a:lnTo>
                <a:lnTo>
                  <a:pt x="8468" y="5329"/>
                </a:lnTo>
                <a:lnTo>
                  <a:pt x="8419" y="5134"/>
                </a:lnTo>
                <a:lnTo>
                  <a:pt x="8346" y="4964"/>
                </a:lnTo>
                <a:lnTo>
                  <a:pt x="8322" y="4915"/>
                </a:lnTo>
                <a:lnTo>
                  <a:pt x="8249" y="4915"/>
                </a:lnTo>
                <a:lnTo>
                  <a:pt x="8225" y="4940"/>
                </a:lnTo>
                <a:lnTo>
                  <a:pt x="8200" y="4988"/>
                </a:lnTo>
                <a:lnTo>
                  <a:pt x="8200" y="5183"/>
                </a:lnTo>
                <a:lnTo>
                  <a:pt x="8176" y="5378"/>
                </a:lnTo>
                <a:lnTo>
                  <a:pt x="8176" y="5451"/>
                </a:lnTo>
                <a:lnTo>
                  <a:pt x="7957" y="5499"/>
                </a:lnTo>
                <a:lnTo>
                  <a:pt x="7738" y="5597"/>
                </a:lnTo>
                <a:lnTo>
                  <a:pt x="7714" y="5548"/>
                </a:lnTo>
                <a:lnTo>
                  <a:pt x="7641" y="5378"/>
                </a:lnTo>
                <a:lnTo>
                  <a:pt x="7568" y="5207"/>
                </a:lnTo>
                <a:lnTo>
                  <a:pt x="7471" y="5110"/>
                </a:lnTo>
                <a:lnTo>
                  <a:pt x="7373" y="5013"/>
                </a:lnTo>
                <a:lnTo>
                  <a:pt x="7349" y="4988"/>
                </a:lnTo>
                <a:lnTo>
                  <a:pt x="7568" y="4891"/>
                </a:lnTo>
                <a:lnTo>
                  <a:pt x="7641" y="4964"/>
                </a:lnTo>
                <a:lnTo>
                  <a:pt x="7738" y="5013"/>
                </a:lnTo>
                <a:lnTo>
                  <a:pt x="7836" y="5037"/>
                </a:lnTo>
                <a:lnTo>
                  <a:pt x="7933" y="5013"/>
                </a:lnTo>
                <a:lnTo>
                  <a:pt x="8127" y="4915"/>
                </a:lnTo>
                <a:lnTo>
                  <a:pt x="8298" y="4842"/>
                </a:lnTo>
                <a:lnTo>
                  <a:pt x="8492" y="4818"/>
                </a:lnTo>
                <a:lnTo>
                  <a:pt x="8663" y="4794"/>
                </a:lnTo>
                <a:lnTo>
                  <a:pt x="8711" y="4794"/>
                </a:lnTo>
                <a:lnTo>
                  <a:pt x="8784" y="4769"/>
                </a:lnTo>
                <a:close/>
                <a:moveTo>
                  <a:pt x="9879" y="5013"/>
                </a:moveTo>
                <a:lnTo>
                  <a:pt x="10147" y="5159"/>
                </a:lnTo>
                <a:lnTo>
                  <a:pt x="10415" y="5305"/>
                </a:lnTo>
                <a:lnTo>
                  <a:pt x="10196" y="5524"/>
                </a:lnTo>
                <a:lnTo>
                  <a:pt x="9977" y="5743"/>
                </a:lnTo>
                <a:lnTo>
                  <a:pt x="9977" y="5767"/>
                </a:lnTo>
                <a:lnTo>
                  <a:pt x="9928" y="5743"/>
                </a:lnTo>
                <a:lnTo>
                  <a:pt x="9685" y="5645"/>
                </a:lnTo>
                <a:lnTo>
                  <a:pt x="9879" y="5013"/>
                </a:lnTo>
                <a:close/>
                <a:moveTo>
                  <a:pt x="7300" y="5013"/>
                </a:moveTo>
                <a:lnTo>
                  <a:pt x="7300" y="5037"/>
                </a:lnTo>
                <a:lnTo>
                  <a:pt x="7325" y="5183"/>
                </a:lnTo>
                <a:lnTo>
                  <a:pt x="7325" y="5305"/>
                </a:lnTo>
                <a:lnTo>
                  <a:pt x="7373" y="5499"/>
                </a:lnTo>
                <a:lnTo>
                  <a:pt x="7446" y="5670"/>
                </a:lnTo>
                <a:lnTo>
                  <a:pt x="7446" y="5718"/>
                </a:lnTo>
                <a:lnTo>
                  <a:pt x="7203" y="5791"/>
                </a:lnTo>
                <a:lnTo>
                  <a:pt x="7081" y="5524"/>
                </a:lnTo>
                <a:lnTo>
                  <a:pt x="6935" y="5232"/>
                </a:lnTo>
                <a:lnTo>
                  <a:pt x="7106" y="5134"/>
                </a:lnTo>
                <a:lnTo>
                  <a:pt x="7300" y="5013"/>
                </a:lnTo>
                <a:close/>
                <a:moveTo>
                  <a:pt x="10707" y="5475"/>
                </a:moveTo>
                <a:lnTo>
                  <a:pt x="11193" y="5816"/>
                </a:lnTo>
                <a:lnTo>
                  <a:pt x="10999" y="5913"/>
                </a:lnTo>
                <a:lnTo>
                  <a:pt x="10780" y="6010"/>
                </a:lnTo>
                <a:lnTo>
                  <a:pt x="10585" y="6108"/>
                </a:lnTo>
                <a:lnTo>
                  <a:pt x="10390" y="5986"/>
                </a:lnTo>
                <a:lnTo>
                  <a:pt x="10171" y="5864"/>
                </a:lnTo>
                <a:lnTo>
                  <a:pt x="10512" y="5621"/>
                </a:lnTo>
                <a:lnTo>
                  <a:pt x="10707" y="5475"/>
                </a:lnTo>
                <a:close/>
                <a:moveTo>
                  <a:pt x="6692" y="5426"/>
                </a:moveTo>
                <a:lnTo>
                  <a:pt x="6716" y="5572"/>
                </a:lnTo>
                <a:lnTo>
                  <a:pt x="6741" y="5718"/>
                </a:lnTo>
                <a:lnTo>
                  <a:pt x="6838" y="5986"/>
                </a:lnTo>
                <a:lnTo>
                  <a:pt x="6643" y="6156"/>
                </a:lnTo>
                <a:lnTo>
                  <a:pt x="6522" y="5986"/>
                </a:lnTo>
                <a:lnTo>
                  <a:pt x="6351" y="5743"/>
                </a:lnTo>
                <a:lnTo>
                  <a:pt x="6522" y="5572"/>
                </a:lnTo>
                <a:lnTo>
                  <a:pt x="6692" y="5426"/>
                </a:lnTo>
                <a:close/>
                <a:moveTo>
                  <a:pt x="11461" y="6059"/>
                </a:moveTo>
                <a:lnTo>
                  <a:pt x="11607" y="6181"/>
                </a:lnTo>
                <a:lnTo>
                  <a:pt x="11510" y="6181"/>
                </a:lnTo>
                <a:lnTo>
                  <a:pt x="11193" y="6254"/>
                </a:lnTo>
                <a:lnTo>
                  <a:pt x="11047" y="6302"/>
                </a:lnTo>
                <a:lnTo>
                  <a:pt x="10877" y="6375"/>
                </a:lnTo>
                <a:lnTo>
                  <a:pt x="10780" y="6278"/>
                </a:lnTo>
                <a:lnTo>
                  <a:pt x="11096" y="6181"/>
                </a:lnTo>
                <a:lnTo>
                  <a:pt x="11291" y="6132"/>
                </a:lnTo>
                <a:lnTo>
                  <a:pt x="11461" y="6059"/>
                </a:lnTo>
                <a:close/>
                <a:moveTo>
                  <a:pt x="6157" y="5962"/>
                </a:moveTo>
                <a:lnTo>
                  <a:pt x="6230" y="6156"/>
                </a:lnTo>
                <a:lnTo>
                  <a:pt x="6303" y="6302"/>
                </a:lnTo>
                <a:lnTo>
                  <a:pt x="6400" y="6424"/>
                </a:lnTo>
                <a:lnTo>
                  <a:pt x="6181" y="6765"/>
                </a:lnTo>
                <a:lnTo>
                  <a:pt x="6157" y="6716"/>
                </a:lnTo>
                <a:lnTo>
                  <a:pt x="5962" y="6546"/>
                </a:lnTo>
                <a:lnTo>
                  <a:pt x="5840" y="6400"/>
                </a:lnTo>
                <a:lnTo>
                  <a:pt x="5986" y="6181"/>
                </a:lnTo>
                <a:lnTo>
                  <a:pt x="6157" y="5962"/>
                </a:lnTo>
                <a:close/>
                <a:moveTo>
                  <a:pt x="11729" y="6327"/>
                </a:moveTo>
                <a:lnTo>
                  <a:pt x="11923" y="6570"/>
                </a:lnTo>
                <a:lnTo>
                  <a:pt x="12094" y="6862"/>
                </a:lnTo>
                <a:lnTo>
                  <a:pt x="11899" y="6838"/>
                </a:lnTo>
                <a:lnTo>
                  <a:pt x="11704" y="6862"/>
                </a:lnTo>
                <a:lnTo>
                  <a:pt x="11510" y="6886"/>
                </a:lnTo>
                <a:lnTo>
                  <a:pt x="11339" y="6911"/>
                </a:lnTo>
                <a:lnTo>
                  <a:pt x="11145" y="6643"/>
                </a:lnTo>
                <a:lnTo>
                  <a:pt x="11388" y="6594"/>
                </a:lnTo>
                <a:lnTo>
                  <a:pt x="11607" y="6546"/>
                </a:lnTo>
                <a:lnTo>
                  <a:pt x="11680" y="6497"/>
                </a:lnTo>
                <a:lnTo>
                  <a:pt x="11704" y="6448"/>
                </a:lnTo>
                <a:lnTo>
                  <a:pt x="11729" y="6375"/>
                </a:lnTo>
                <a:lnTo>
                  <a:pt x="11729" y="6327"/>
                </a:lnTo>
                <a:close/>
                <a:moveTo>
                  <a:pt x="5646" y="6765"/>
                </a:moveTo>
                <a:lnTo>
                  <a:pt x="5719" y="6838"/>
                </a:lnTo>
                <a:lnTo>
                  <a:pt x="5840" y="7008"/>
                </a:lnTo>
                <a:lnTo>
                  <a:pt x="5913" y="7081"/>
                </a:lnTo>
                <a:lnTo>
                  <a:pt x="6011" y="7130"/>
                </a:lnTo>
                <a:lnTo>
                  <a:pt x="5913" y="7397"/>
                </a:lnTo>
                <a:lnTo>
                  <a:pt x="5670" y="7300"/>
                </a:lnTo>
                <a:lnTo>
                  <a:pt x="5524" y="7276"/>
                </a:lnTo>
                <a:lnTo>
                  <a:pt x="5402" y="7251"/>
                </a:lnTo>
                <a:lnTo>
                  <a:pt x="5524" y="7008"/>
                </a:lnTo>
                <a:lnTo>
                  <a:pt x="5646" y="6765"/>
                </a:lnTo>
                <a:close/>
                <a:moveTo>
                  <a:pt x="12288" y="7276"/>
                </a:moveTo>
                <a:lnTo>
                  <a:pt x="12361" y="7519"/>
                </a:lnTo>
                <a:lnTo>
                  <a:pt x="12410" y="7786"/>
                </a:lnTo>
                <a:lnTo>
                  <a:pt x="12215" y="7689"/>
                </a:lnTo>
                <a:lnTo>
                  <a:pt x="12021" y="7616"/>
                </a:lnTo>
                <a:lnTo>
                  <a:pt x="11802" y="7567"/>
                </a:lnTo>
                <a:lnTo>
                  <a:pt x="11583" y="7543"/>
                </a:lnTo>
                <a:lnTo>
                  <a:pt x="11510" y="7276"/>
                </a:lnTo>
                <a:lnTo>
                  <a:pt x="11680" y="7300"/>
                </a:lnTo>
                <a:lnTo>
                  <a:pt x="11875" y="7300"/>
                </a:lnTo>
                <a:lnTo>
                  <a:pt x="12264" y="7276"/>
                </a:lnTo>
                <a:close/>
                <a:moveTo>
                  <a:pt x="5281" y="7616"/>
                </a:moveTo>
                <a:lnTo>
                  <a:pt x="5548" y="7713"/>
                </a:lnTo>
                <a:lnTo>
                  <a:pt x="5792" y="7811"/>
                </a:lnTo>
                <a:lnTo>
                  <a:pt x="5719" y="8273"/>
                </a:lnTo>
                <a:lnTo>
                  <a:pt x="5256" y="8322"/>
                </a:lnTo>
                <a:lnTo>
                  <a:pt x="5135" y="8322"/>
                </a:lnTo>
                <a:lnTo>
                  <a:pt x="5183" y="7981"/>
                </a:lnTo>
                <a:lnTo>
                  <a:pt x="5281" y="7616"/>
                </a:lnTo>
                <a:close/>
                <a:moveTo>
                  <a:pt x="11656" y="7859"/>
                </a:moveTo>
                <a:lnTo>
                  <a:pt x="11826" y="7932"/>
                </a:lnTo>
                <a:lnTo>
                  <a:pt x="12069" y="8054"/>
                </a:lnTo>
                <a:lnTo>
                  <a:pt x="12191" y="8103"/>
                </a:lnTo>
                <a:lnTo>
                  <a:pt x="12337" y="8151"/>
                </a:lnTo>
                <a:lnTo>
                  <a:pt x="12386" y="8151"/>
                </a:lnTo>
                <a:lnTo>
                  <a:pt x="12459" y="8127"/>
                </a:lnTo>
                <a:lnTo>
                  <a:pt x="12459" y="8516"/>
                </a:lnTo>
                <a:lnTo>
                  <a:pt x="12264" y="8395"/>
                </a:lnTo>
                <a:lnTo>
                  <a:pt x="11972" y="8249"/>
                </a:lnTo>
                <a:lnTo>
                  <a:pt x="11826" y="8200"/>
                </a:lnTo>
                <a:lnTo>
                  <a:pt x="11680" y="8176"/>
                </a:lnTo>
                <a:lnTo>
                  <a:pt x="11656" y="7859"/>
                </a:lnTo>
                <a:close/>
                <a:moveTo>
                  <a:pt x="11680" y="8468"/>
                </a:moveTo>
                <a:lnTo>
                  <a:pt x="11777" y="8589"/>
                </a:lnTo>
                <a:lnTo>
                  <a:pt x="11899" y="8662"/>
                </a:lnTo>
                <a:lnTo>
                  <a:pt x="12191" y="8857"/>
                </a:lnTo>
                <a:lnTo>
                  <a:pt x="12337" y="8954"/>
                </a:lnTo>
                <a:lnTo>
                  <a:pt x="12118" y="8979"/>
                </a:lnTo>
                <a:lnTo>
                  <a:pt x="11875" y="8954"/>
                </a:lnTo>
                <a:lnTo>
                  <a:pt x="11631" y="8954"/>
                </a:lnTo>
                <a:lnTo>
                  <a:pt x="11656" y="8711"/>
                </a:lnTo>
                <a:lnTo>
                  <a:pt x="11680" y="8468"/>
                </a:lnTo>
                <a:close/>
                <a:moveTo>
                  <a:pt x="5694" y="8735"/>
                </a:moveTo>
                <a:lnTo>
                  <a:pt x="5694" y="8954"/>
                </a:lnTo>
                <a:lnTo>
                  <a:pt x="5719" y="9198"/>
                </a:lnTo>
                <a:lnTo>
                  <a:pt x="5427" y="9222"/>
                </a:lnTo>
                <a:lnTo>
                  <a:pt x="5159" y="9271"/>
                </a:lnTo>
                <a:lnTo>
                  <a:pt x="5110" y="9003"/>
                </a:lnTo>
                <a:lnTo>
                  <a:pt x="5110" y="8760"/>
                </a:lnTo>
                <a:lnTo>
                  <a:pt x="5402" y="8760"/>
                </a:lnTo>
                <a:lnTo>
                  <a:pt x="5694" y="8735"/>
                </a:lnTo>
                <a:close/>
                <a:moveTo>
                  <a:pt x="5208" y="9514"/>
                </a:moveTo>
                <a:lnTo>
                  <a:pt x="5792" y="9563"/>
                </a:lnTo>
                <a:lnTo>
                  <a:pt x="5840" y="9757"/>
                </a:lnTo>
                <a:lnTo>
                  <a:pt x="5913" y="9952"/>
                </a:lnTo>
                <a:lnTo>
                  <a:pt x="5354" y="9952"/>
                </a:lnTo>
                <a:lnTo>
                  <a:pt x="5256" y="9733"/>
                </a:lnTo>
                <a:lnTo>
                  <a:pt x="5208" y="9514"/>
                </a:lnTo>
                <a:close/>
                <a:moveTo>
                  <a:pt x="11583" y="9222"/>
                </a:moveTo>
                <a:lnTo>
                  <a:pt x="11680" y="9271"/>
                </a:lnTo>
                <a:lnTo>
                  <a:pt x="11777" y="9319"/>
                </a:lnTo>
                <a:lnTo>
                  <a:pt x="11996" y="9368"/>
                </a:lnTo>
                <a:lnTo>
                  <a:pt x="12167" y="9392"/>
                </a:lnTo>
                <a:lnTo>
                  <a:pt x="12386" y="9392"/>
                </a:lnTo>
                <a:lnTo>
                  <a:pt x="12288" y="9782"/>
                </a:lnTo>
                <a:lnTo>
                  <a:pt x="12167" y="10147"/>
                </a:lnTo>
                <a:lnTo>
                  <a:pt x="12142" y="10098"/>
                </a:lnTo>
                <a:lnTo>
                  <a:pt x="12118" y="10049"/>
                </a:lnTo>
                <a:lnTo>
                  <a:pt x="12021" y="9952"/>
                </a:lnTo>
                <a:lnTo>
                  <a:pt x="11777" y="9830"/>
                </a:lnTo>
                <a:lnTo>
                  <a:pt x="11607" y="9757"/>
                </a:lnTo>
                <a:lnTo>
                  <a:pt x="11437" y="9684"/>
                </a:lnTo>
                <a:lnTo>
                  <a:pt x="11510" y="9465"/>
                </a:lnTo>
                <a:lnTo>
                  <a:pt x="11583" y="9222"/>
                </a:lnTo>
                <a:close/>
                <a:moveTo>
                  <a:pt x="11339" y="9952"/>
                </a:moveTo>
                <a:lnTo>
                  <a:pt x="11461" y="10025"/>
                </a:lnTo>
                <a:lnTo>
                  <a:pt x="11607" y="10122"/>
                </a:lnTo>
                <a:lnTo>
                  <a:pt x="11850" y="10268"/>
                </a:lnTo>
                <a:lnTo>
                  <a:pt x="11972" y="10293"/>
                </a:lnTo>
                <a:lnTo>
                  <a:pt x="12118" y="10293"/>
                </a:lnTo>
                <a:lnTo>
                  <a:pt x="11996" y="10512"/>
                </a:lnTo>
                <a:lnTo>
                  <a:pt x="11875" y="10731"/>
                </a:lnTo>
                <a:lnTo>
                  <a:pt x="11753" y="10609"/>
                </a:lnTo>
                <a:lnTo>
                  <a:pt x="11656" y="10487"/>
                </a:lnTo>
                <a:lnTo>
                  <a:pt x="11510" y="10390"/>
                </a:lnTo>
                <a:lnTo>
                  <a:pt x="11364" y="10317"/>
                </a:lnTo>
                <a:lnTo>
                  <a:pt x="11266" y="10293"/>
                </a:lnTo>
                <a:lnTo>
                  <a:pt x="11169" y="10268"/>
                </a:lnTo>
                <a:lnTo>
                  <a:pt x="11339" y="9952"/>
                </a:lnTo>
                <a:close/>
                <a:moveTo>
                  <a:pt x="6132" y="10341"/>
                </a:moveTo>
                <a:lnTo>
                  <a:pt x="6327" y="10585"/>
                </a:lnTo>
                <a:lnTo>
                  <a:pt x="6059" y="10658"/>
                </a:lnTo>
                <a:lnTo>
                  <a:pt x="5792" y="10755"/>
                </a:lnTo>
                <a:lnTo>
                  <a:pt x="5670" y="10560"/>
                </a:lnTo>
                <a:lnTo>
                  <a:pt x="5548" y="10366"/>
                </a:lnTo>
                <a:lnTo>
                  <a:pt x="5548" y="10366"/>
                </a:lnTo>
                <a:lnTo>
                  <a:pt x="5840" y="10390"/>
                </a:lnTo>
                <a:lnTo>
                  <a:pt x="5986" y="10390"/>
                </a:lnTo>
                <a:lnTo>
                  <a:pt x="6132" y="10341"/>
                </a:lnTo>
                <a:close/>
                <a:moveTo>
                  <a:pt x="8663" y="5986"/>
                </a:moveTo>
                <a:lnTo>
                  <a:pt x="8857" y="6010"/>
                </a:lnTo>
                <a:lnTo>
                  <a:pt x="9076" y="6059"/>
                </a:lnTo>
                <a:lnTo>
                  <a:pt x="9490" y="6181"/>
                </a:lnTo>
                <a:lnTo>
                  <a:pt x="9855" y="6327"/>
                </a:lnTo>
                <a:lnTo>
                  <a:pt x="10123" y="6473"/>
                </a:lnTo>
                <a:lnTo>
                  <a:pt x="10342" y="6643"/>
                </a:lnTo>
                <a:lnTo>
                  <a:pt x="10561" y="6813"/>
                </a:lnTo>
                <a:lnTo>
                  <a:pt x="10731" y="7032"/>
                </a:lnTo>
                <a:lnTo>
                  <a:pt x="10877" y="7251"/>
                </a:lnTo>
                <a:lnTo>
                  <a:pt x="10999" y="7494"/>
                </a:lnTo>
                <a:lnTo>
                  <a:pt x="11096" y="7762"/>
                </a:lnTo>
                <a:lnTo>
                  <a:pt x="11145" y="8054"/>
                </a:lnTo>
                <a:lnTo>
                  <a:pt x="11193" y="8297"/>
                </a:lnTo>
                <a:lnTo>
                  <a:pt x="11193" y="8565"/>
                </a:lnTo>
                <a:lnTo>
                  <a:pt x="11169" y="8833"/>
                </a:lnTo>
                <a:lnTo>
                  <a:pt x="11120" y="9076"/>
                </a:lnTo>
                <a:lnTo>
                  <a:pt x="11072" y="9319"/>
                </a:lnTo>
                <a:lnTo>
                  <a:pt x="10974" y="9538"/>
                </a:lnTo>
                <a:lnTo>
                  <a:pt x="10853" y="9757"/>
                </a:lnTo>
                <a:lnTo>
                  <a:pt x="10731" y="9976"/>
                </a:lnTo>
                <a:lnTo>
                  <a:pt x="10561" y="10171"/>
                </a:lnTo>
                <a:lnTo>
                  <a:pt x="10390" y="10341"/>
                </a:lnTo>
                <a:lnTo>
                  <a:pt x="10220" y="10512"/>
                </a:lnTo>
                <a:lnTo>
                  <a:pt x="10001" y="10658"/>
                </a:lnTo>
                <a:lnTo>
                  <a:pt x="9782" y="10779"/>
                </a:lnTo>
                <a:lnTo>
                  <a:pt x="9563" y="10877"/>
                </a:lnTo>
                <a:lnTo>
                  <a:pt x="9320" y="10974"/>
                </a:lnTo>
                <a:lnTo>
                  <a:pt x="9052" y="11023"/>
                </a:lnTo>
                <a:lnTo>
                  <a:pt x="8833" y="11047"/>
                </a:lnTo>
                <a:lnTo>
                  <a:pt x="8590" y="11071"/>
                </a:lnTo>
                <a:lnTo>
                  <a:pt x="8371" y="11047"/>
                </a:lnTo>
                <a:lnTo>
                  <a:pt x="8127" y="10998"/>
                </a:lnTo>
                <a:lnTo>
                  <a:pt x="7908" y="10950"/>
                </a:lnTo>
                <a:lnTo>
                  <a:pt x="7714" y="10877"/>
                </a:lnTo>
                <a:lnTo>
                  <a:pt x="7495" y="10779"/>
                </a:lnTo>
                <a:lnTo>
                  <a:pt x="7300" y="10658"/>
                </a:lnTo>
                <a:lnTo>
                  <a:pt x="7130" y="10536"/>
                </a:lnTo>
                <a:lnTo>
                  <a:pt x="6960" y="10390"/>
                </a:lnTo>
                <a:lnTo>
                  <a:pt x="6814" y="10220"/>
                </a:lnTo>
                <a:lnTo>
                  <a:pt x="6668" y="10049"/>
                </a:lnTo>
                <a:lnTo>
                  <a:pt x="6546" y="9855"/>
                </a:lnTo>
                <a:lnTo>
                  <a:pt x="6449" y="9660"/>
                </a:lnTo>
                <a:lnTo>
                  <a:pt x="6351" y="9441"/>
                </a:lnTo>
                <a:lnTo>
                  <a:pt x="6303" y="9222"/>
                </a:lnTo>
                <a:lnTo>
                  <a:pt x="6254" y="8979"/>
                </a:lnTo>
                <a:lnTo>
                  <a:pt x="6230" y="8735"/>
                </a:lnTo>
                <a:lnTo>
                  <a:pt x="6254" y="8468"/>
                </a:lnTo>
                <a:lnTo>
                  <a:pt x="6254" y="8224"/>
                </a:lnTo>
                <a:lnTo>
                  <a:pt x="6303" y="7981"/>
                </a:lnTo>
                <a:lnTo>
                  <a:pt x="6376" y="7738"/>
                </a:lnTo>
                <a:lnTo>
                  <a:pt x="6449" y="7519"/>
                </a:lnTo>
                <a:lnTo>
                  <a:pt x="6546" y="7300"/>
                </a:lnTo>
                <a:lnTo>
                  <a:pt x="6668" y="7057"/>
                </a:lnTo>
                <a:lnTo>
                  <a:pt x="6814" y="6838"/>
                </a:lnTo>
                <a:lnTo>
                  <a:pt x="6984" y="6667"/>
                </a:lnTo>
                <a:lnTo>
                  <a:pt x="7154" y="6521"/>
                </a:lnTo>
                <a:lnTo>
                  <a:pt x="7373" y="6400"/>
                </a:lnTo>
                <a:lnTo>
                  <a:pt x="7592" y="6302"/>
                </a:lnTo>
                <a:lnTo>
                  <a:pt x="7811" y="6205"/>
                </a:lnTo>
                <a:lnTo>
                  <a:pt x="8079" y="6156"/>
                </a:lnTo>
                <a:lnTo>
                  <a:pt x="8127" y="6132"/>
                </a:lnTo>
                <a:lnTo>
                  <a:pt x="8176" y="6108"/>
                </a:lnTo>
                <a:lnTo>
                  <a:pt x="8225" y="6059"/>
                </a:lnTo>
                <a:lnTo>
                  <a:pt x="8249" y="6010"/>
                </a:lnTo>
                <a:lnTo>
                  <a:pt x="8444" y="5986"/>
                </a:lnTo>
                <a:close/>
                <a:moveTo>
                  <a:pt x="6643" y="10877"/>
                </a:moveTo>
                <a:lnTo>
                  <a:pt x="6814" y="11023"/>
                </a:lnTo>
                <a:lnTo>
                  <a:pt x="7008" y="11144"/>
                </a:lnTo>
                <a:lnTo>
                  <a:pt x="6765" y="11315"/>
                </a:lnTo>
                <a:lnTo>
                  <a:pt x="6522" y="11461"/>
                </a:lnTo>
                <a:lnTo>
                  <a:pt x="6497" y="11485"/>
                </a:lnTo>
                <a:lnTo>
                  <a:pt x="6303" y="11290"/>
                </a:lnTo>
                <a:lnTo>
                  <a:pt x="6108" y="11120"/>
                </a:lnTo>
                <a:lnTo>
                  <a:pt x="6327" y="10998"/>
                </a:lnTo>
                <a:lnTo>
                  <a:pt x="6643" y="10877"/>
                </a:lnTo>
                <a:close/>
                <a:moveTo>
                  <a:pt x="11047" y="10414"/>
                </a:moveTo>
                <a:lnTo>
                  <a:pt x="11169" y="10560"/>
                </a:lnTo>
                <a:lnTo>
                  <a:pt x="11388" y="10755"/>
                </a:lnTo>
                <a:lnTo>
                  <a:pt x="11607" y="10974"/>
                </a:lnTo>
                <a:lnTo>
                  <a:pt x="11656" y="11071"/>
                </a:lnTo>
                <a:lnTo>
                  <a:pt x="11461" y="11315"/>
                </a:lnTo>
                <a:lnTo>
                  <a:pt x="11242" y="11534"/>
                </a:lnTo>
                <a:lnTo>
                  <a:pt x="10999" y="11728"/>
                </a:lnTo>
                <a:lnTo>
                  <a:pt x="10731" y="11899"/>
                </a:lnTo>
                <a:lnTo>
                  <a:pt x="10707" y="11801"/>
                </a:lnTo>
                <a:lnTo>
                  <a:pt x="10682" y="11680"/>
                </a:lnTo>
                <a:lnTo>
                  <a:pt x="10585" y="11485"/>
                </a:lnTo>
                <a:lnTo>
                  <a:pt x="10463" y="11315"/>
                </a:lnTo>
                <a:lnTo>
                  <a:pt x="10317" y="11144"/>
                </a:lnTo>
                <a:lnTo>
                  <a:pt x="10634" y="10901"/>
                </a:lnTo>
                <a:lnTo>
                  <a:pt x="10707" y="11217"/>
                </a:lnTo>
                <a:lnTo>
                  <a:pt x="10731" y="11485"/>
                </a:lnTo>
                <a:lnTo>
                  <a:pt x="10780" y="11607"/>
                </a:lnTo>
                <a:lnTo>
                  <a:pt x="10828" y="11704"/>
                </a:lnTo>
                <a:lnTo>
                  <a:pt x="10853" y="11753"/>
                </a:lnTo>
                <a:lnTo>
                  <a:pt x="10926" y="11753"/>
                </a:lnTo>
                <a:lnTo>
                  <a:pt x="10950" y="11704"/>
                </a:lnTo>
                <a:lnTo>
                  <a:pt x="10999" y="11607"/>
                </a:lnTo>
                <a:lnTo>
                  <a:pt x="10974" y="11485"/>
                </a:lnTo>
                <a:lnTo>
                  <a:pt x="10926" y="11242"/>
                </a:lnTo>
                <a:lnTo>
                  <a:pt x="10828" y="11023"/>
                </a:lnTo>
                <a:lnTo>
                  <a:pt x="10731" y="10828"/>
                </a:lnTo>
                <a:lnTo>
                  <a:pt x="10901" y="10633"/>
                </a:lnTo>
                <a:lnTo>
                  <a:pt x="11047" y="10414"/>
                </a:lnTo>
                <a:close/>
                <a:moveTo>
                  <a:pt x="7252" y="11290"/>
                </a:moveTo>
                <a:lnTo>
                  <a:pt x="7446" y="11363"/>
                </a:lnTo>
                <a:lnTo>
                  <a:pt x="7641" y="11461"/>
                </a:lnTo>
                <a:lnTo>
                  <a:pt x="7568" y="11534"/>
                </a:lnTo>
                <a:lnTo>
                  <a:pt x="7422" y="11753"/>
                </a:lnTo>
                <a:lnTo>
                  <a:pt x="7276" y="11947"/>
                </a:lnTo>
                <a:lnTo>
                  <a:pt x="7033" y="11826"/>
                </a:lnTo>
                <a:lnTo>
                  <a:pt x="6789" y="11680"/>
                </a:lnTo>
                <a:lnTo>
                  <a:pt x="6911" y="11607"/>
                </a:lnTo>
                <a:lnTo>
                  <a:pt x="7033" y="11509"/>
                </a:lnTo>
                <a:lnTo>
                  <a:pt x="7252" y="11290"/>
                </a:lnTo>
                <a:close/>
                <a:moveTo>
                  <a:pt x="7908" y="11534"/>
                </a:moveTo>
                <a:lnTo>
                  <a:pt x="8200" y="11582"/>
                </a:lnTo>
                <a:lnTo>
                  <a:pt x="8127" y="11923"/>
                </a:lnTo>
                <a:lnTo>
                  <a:pt x="8127" y="12093"/>
                </a:lnTo>
                <a:lnTo>
                  <a:pt x="8127" y="12264"/>
                </a:lnTo>
                <a:lnTo>
                  <a:pt x="7884" y="12191"/>
                </a:lnTo>
                <a:lnTo>
                  <a:pt x="7641" y="12118"/>
                </a:lnTo>
                <a:lnTo>
                  <a:pt x="7738" y="11947"/>
                </a:lnTo>
                <a:lnTo>
                  <a:pt x="7811" y="11753"/>
                </a:lnTo>
                <a:lnTo>
                  <a:pt x="7908" y="11534"/>
                </a:lnTo>
                <a:close/>
                <a:moveTo>
                  <a:pt x="10123" y="11266"/>
                </a:moveTo>
                <a:lnTo>
                  <a:pt x="10244" y="11631"/>
                </a:lnTo>
                <a:lnTo>
                  <a:pt x="10317" y="11850"/>
                </a:lnTo>
                <a:lnTo>
                  <a:pt x="10342" y="11972"/>
                </a:lnTo>
                <a:lnTo>
                  <a:pt x="10390" y="12069"/>
                </a:lnTo>
                <a:lnTo>
                  <a:pt x="10147" y="12191"/>
                </a:lnTo>
                <a:lnTo>
                  <a:pt x="9879" y="12264"/>
                </a:lnTo>
                <a:lnTo>
                  <a:pt x="9904" y="12093"/>
                </a:lnTo>
                <a:lnTo>
                  <a:pt x="9928" y="11923"/>
                </a:lnTo>
                <a:lnTo>
                  <a:pt x="9928" y="11655"/>
                </a:lnTo>
                <a:lnTo>
                  <a:pt x="9904" y="11388"/>
                </a:lnTo>
                <a:lnTo>
                  <a:pt x="10123" y="11266"/>
                </a:lnTo>
                <a:close/>
                <a:moveTo>
                  <a:pt x="8833" y="11631"/>
                </a:moveTo>
                <a:lnTo>
                  <a:pt x="8760" y="11850"/>
                </a:lnTo>
                <a:lnTo>
                  <a:pt x="8736" y="12045"/>
                </a:lnTo>
                <a:lnTo>
                  <a:pt x="8687" y="12337"/>
                </a:lnTo>
                <a:lnTo>
                  <a:pt x="8517" y="12337"/>
                </a:lnTo>
                <a:lnTo>
                  <a:pt x="8541" y="11972"/>
                </a:lnTo>
                <a:lnTo>
                  <a:pt x="8541" y="11801"/>
                </a:lnTo>
                <a:lnTo>
                  <a:pt x="8541" y="11631"/>
                </a:lnTo>
                <a:close/>
                <a:moveTo>
                  <a:pt x="9660" y="11485"/>
                </a:moveTo>
                <a:lnTo>
                  <a:pt x="9612" y="11801"/>
                </a:lnTo>
                <a:lnTo>
                  <a:pt x="9563" y="12069"/>
                </a:lnTo>
                <a:lnTo>
                  <a:pt x="9539" y="12191"/>
                </a:lnTo>
                <a:lnTo>
                  <a:pt x="9563" y="12312"/>
                </a:lnTo>
                <a:lnTo>
                  <a:pt x="9174" y="12361"/>
                </a:lnTo>
                <a:lnTo>
                  <a:pt x="9149" y="12361"/>
                </a:lnTo>
                <a:lnTo>
                  <a:pt x="9149" y="12166"/>
                </a:lnTo>
                <a:lnTo>
                  <a:pt x="9174" y="11874"/>
                </a:lnTo>
                <a:lnTo>
                  <a:pt x="9174" y="11582"/>
                </a:lnTo>
                <a:lnTo>
                  <a:pt x="9222" y="11582"/>
                </a:lnTo>
                <a:lnTo>
                  <a:pt x="9441" y="11534"/>
                </a:lnTo>
                <a:lnTo>
                  <a:pt x="9660" y="11485"/>
                </a:lnTo>
                <a:close/>
                <a:moveTo>
                  <a:pt x="8517" y="4258"/>
                </a:moveTo>
                <a:lnTo>
                  <a:pt x="8225" y="4307"/>
                </a:lnTo>
                <a:lnTo>
                  <a:pt x="7957" y="4404"/>
                </a:lnTo>
                <a:lnTo>
                  <a:pt x="7690" y="4429"/>
                </a:lnTo>
                <a:lnTo>
                  <a:pt x="7422" y="4502"/>
                </a:lnTo>
                <a:lnTo>
                  <a:pt x="7154" y="4623"/>
                </a:lnTo>
                <a:lnTo>
                  <a:pt x="6911" y="4745"/>
                </a:lnTo>
                <a:lnTo>
                  <a:pt x="6668" y="4915"/>
                </a:lnTo>
                <a:lnTo>
                  <a:pt x="6424" y="5110"/>
                </a:lnTo>
                <a:lnTo>
                  <a:pt x="6205" y="5329"/>
                </a:lnTo>
                <a:lnTo>
                  <a:pt x="6011" y="5548"/>
                </a:lnTo>
                <a:lnTo>
                  <a:pt x="5792" y="5791"/>
                </a:lnTo>
                <a:lnTo>
                  <a:pt x="5621" y="6035"/>
                </a:lnTo>
                <a:lnTo>
                  <a:pt x="5281" y="6546"/>
                </a:lnTo>
                <a:lnTo>
                  <a:pt x="5013" y="7057"/>
                </a:lnTo>
                <a:lnTo>
                  <a:pt x="4818" y="7543"/>
                </a:lnTo>
                <a:lnTo>
                  <a:pt x="4697" y="7932"/>
                </a:lnTo>
                <a:lnTo>
                  <a:pt x="4648" y="8297"/>
                </a:lnTo>
                <a:lnTo>
                  <a:pt x="4624" y="8662"/>
                </a:lnTo>
                <a:lnTo>
                  <a:pt x="4624" y="9027"/>
                </a:lnTo>
                <a:lnTo>
                  <a:pt x="4672" y="9392"/>
                </a:lnTo>
                <a:lnTo>
                  <a:pt x="4745" y="9757"/>
                </a:lnTo>
                <a:lnTo>
                  <a:pt x="4867" y="10098"/>
                </a:lnTo>
                <a:lnTo>
                  <a:pt x="5013" y="10414"/>
                </a:lnTo>
                <a:lnTo>
                  <a:pt x="5183" y="10731"/>
                </a:lnTo>
                <a:lnTo>
                  <a:pt x="5402" y="11047"/>
                </a:lnTo>
                <a:lnTo>
                  <a:pt x="5621" y="11315"/>
                </a:lnTo>
                <a:lnTo>
                  <a:pt x="5889" y="11582"/>
                </a:lnTo>
                <a:lnTo>
                  <a:pt x="6157" y="11826"/>
                </a:lnTo>
                <a:lnTo>
                  <a:pt x="6449" y="12069"/>
                </a:lnTo>
                <a:lnTo>
                  <a:pt x="6765" y="12264"/>
                </a:lnTo>
                <a:lnTo>
                  <a:pt x="7106" y="12434"/>
                </a:lnTo>
                <a:lnTo>
                  <a:pt x="7446" y="12580"/>
                </a:lnTo>
                <a:lnTo>
                  <a:pt x="7787" y="12677"/>
                </a:lnTo>
                <a:lnTo>
                  <a:pt x="8127" y="12775"/>
                </a:lnTo>
                <a:lnTo>
                  <a:pt x="8492" y="12823"/>
                </a:lnTo>
                <a:lnTo>
                  <a:pt x="8833" y="12848"/>
                </a:lnTo>
                <a:lnTo>
                  <a:pt x="9174" y="12872"/>
                </a:lnTo>
                <a:lnTo>
                  <a:pt x="9539" y="12823"/>
                </a:lnTo>
                <a:lnTo>
                  <a:pt x="9879" y="12775"/>
                </a:lnTo>
                <a:lnTo>
                  <a:pt x="10196" y="12702"/>
                </a:lnTo>
                <a:lnTo>
                  <a:pt x="10536" y="12580"/>
                </a:lnTo>
                <a:lnTo>
                  <a:pt x="10828" y="12434"/>
                </a:lnTo>
                <a:lnTo>
                  <a:pt x="11145" y="12264"/>
                </a:lnTo>
                <a:lnTo>
                  <a:pt x="11412" y="12045"/>
                </a:lnTo>
                <a:lnTo>
                  <a:pt x="11680" y="11826"/>
                </a:lnTo>
                <a:lnTo>
                  <a:pt x="11923" y="11558"/>
                </a:lnTo>
                <a:lnTo>
                  <a:pt x="12167" y="11266"/>
                </a:lnTo>
                <a:lnTo>
                  <a:pt x="12337" y="10974"/>
                </a:lnTo>
                <a:lnTo>
                  <a:pt x="12507" y="10658"/>
                </a:lnTo>
                <a:lnTo>
                  <a:pt x="12653" y="10317"/>
                </a:lnTo>
                <a:lnTo>
                  <a:pt x="12775" y="9976"/>
                </a:lnTo>
                <a:lnTo>
                  <a:pt x="12872" y="9611"/>
                </a:lnTo>
                <a:lnTo>
                  <a:pt x="12921" y="9246"/>
                </a:lnTo>
                <a:lnTo>
                  <a:pt x="12970" y="8881"/>
                </a:lnTo>
                <a:lnTo>
                  <a:pt x="12994" y="8516"/>
                </a:lnTo>
                <a:lnTo>
                  <a:pt x="12970" y="8151"/>
                </a:lnTo>
                <a:lnTo>
                  <a:pt x="12945" y="7786"/>
                </a:lnTo>
                <a:lnTo>
                  <a:pt x="12872" y="7446"/>
                </a:lnTo>
                <a:lnTo>
                  <a:pt x="12751" y="7105"/>
                </a:lnTo>
                <a:lnTo>
                  <a:pt x="12629" y="6765"/>
                </a:lnTo>
                <a:lnTo>
                  <a:pt x="12459" y="6448"/>
                </a:lnTo>
                <a:lnTo>
                  <a:pt x="12264" y="6156"/>
                </a:lnTo>
                <a:lnTo>
                  <a:pt x="12045" y="5864"/>
                </a:lnTo>
                <a:lnTo>
                  <a:pt x="11656" y="5499"/>
                </a:lnTo>
                <a:lnTo>
                  <a:pt x="11193" y="5134"/>
                </a:lnTo>
                <a:lnTo>
                  <a:pt x="10950" y="4964"/>
                </a:lnTo>
                <a:lnTo>
                  <a:pt x="10707" y="4818"/>
                </a:lnTo>
                <a:lnTo>
                  <a:pt x="10439" y="4672"/>
                </a:lnTo>
                <a:lnTo>
                  <a:pt x="10171" y="4550"/>
                </a:lnTo>
                <a:lnTo>
                  <a:pt x="9904" y="4453"/>
                </a:lnTo>
                <a:lnTo>
                  <a:pt x="9636" y="4356"/>
                </a:lnTo>
                <a:lnTo>
                  <a:pt x="9344" y="4307"/>
                </a:lnTo>
                <a:lnTo>
                  <a:pt x="9076" y="4258"/>
                </a:lnTo>
                <a:close/>
                <a:moveTo>
                  <a:pt x="7519" y="487"/>
                </a:moveTo>
                <a:lnTo>
                  <a:pt x="7787" y="511"/>
                </a:lnTo>
                <a:lnTo>
                  <a:pt x="8590" y="511"/>
                </a:lnTo>
                <a:lnTo>
                  <a:pt x="9271" y="560"/>
                </a:lnTo>
                <a:lnTo>
                  <a:pt x="9612" y="584"/>
                </a:lnTo>
                <a:lnTo>
                  <a:pt x="9952" y="584"/>
                </a:lnTo>
                <a:lnTo>
                  <a:pt x="9928" y="779"/>
                </a:lnTo>
                <a:lnTo>
                  <a:pt x="9952" y="949"/>
                </a:lnTo>
                <a:lnTo>
                  <a:pt x="9636" y="852"/>
                </a:lnTo>
                <a:lnTo>
                  <a:pt x="9466" y="827"/>
                </a:lnTo>
                <a:lnTo>
                  <a:pt x="9295" y="803"/>
                </a:lnTo>
                <a:lnTo>
                  <a:pt x="9149" y="803"/>
                </a:lnTo>
                <a:lnTo>
                  <a:pt x="9003" y="852"/>
                </a:lnTo>
                <a:lnTo>
                  <a:pt x="8857" y="900"/>
                </a:lnTo>
                <a:lnTo>
                  <a:pt x="8736" y="998"/>
                </a:lnTo>
                <a:lnTo>
                  <a:pt x="8711" y="1046"/>
                </a:lnTo>
                <a:lnTo>
                  <a:pt x="8711" y="1095"/>
                </a:lnTo>
                <a:lnTo>
                  <a:pt x="8760" y="1119"/>
                </a:lnTo>
                <a:lnTo>
                  <a:pt x="8784" y="1144"/>
                </a:lnTo>
                <a:lnTo>
                  <a:pt x="9125" y="1144"/>
                </a:lnTo>
                <a:lnTo>
                  <a:pt x="9417" y="1168"/>
                </a:lnTo>
                <a:lnTo>
                  <a:pt x="9709" y="1241"/>
                </a:lnTo>
                <a:lnTo>
                  <a:pt x="10001" y="1363"/>
                </a:lnTo>
                <a:lnTo>
                  <a:pt x="10025" y="1533"/>
                </a:lnTo>
                <a:lnTo>
                  <a:pt x="10025" y="1533"/>
                </a:lnTo>
                <a:lnTo>
                  <a:pt x="9782" y="1509"/>
                </a:lnTo>
                <a:lnTo>
                  <a:pt x="9076" y="1484"/>
                </a:lnTo>
                <a:lnTo>
                  <a:pt x="8833" y="1436"/>
                </a:lnTo>
                <a:lnTo>
                  <a:pt x="8711" y="1460"/>
                </a:lnTo>
                <a:lnTo>
                  <a:pt x="8590" y="1509"/>
                </a:lnTo>
                <a:lnTo>
                  <a:pt x="8541" y="1557"/>
                </a:lnTo>
                <a:lnTo>
                  <a:pt x="8541" y="1606"/>
                </a:lnTo>
                <a:lnTo>
                  <a:pt x="8614" y="1703"/>
                </a:lnTo>
                <a:lnTo>
                  <a:pt x="8687" y="1801"/>
                </a:lnTo>
                <a:lnTo>
                  <a:pt x="8809" y="1849"/>
                </a:lnTo>
                <a:lnTo>
                  <a:pt x="8930" y="1898"/>
                </a:lnTo>
                <a:lnTo>
                  <a:pt x="9174" y="1922"/>
                </a:lnTo>
                <a:lnTo>
                  <a:pt x="9417" y="1947"/>
                </a:lnTo>
                <a:lnTo>
                  <a:pt x="9733" y="1995"/>
                </a:lnTo>
                <a:lnTo>
                  <a:pt x="10098" y="2044"/>
                </a:lnTo>
                <a:lnTo>
                  <a:pt x="10147" y="2409"/>
                </a:lnTo>
                <a:lnTo>
                  <a:pt x="9952" y="2360"/>
                </a:lnTo>
                <a:lnTo>
                  <a:pt x="9782" y="2312"/>
                </a:lnTo>
                <a:lnTo>
                  <a:pt x="9417" y="2263"/>
                </a:lnTo>
                <a:lnTo>
                  <a:pt x="9149" y="2214"/>
                </a:lnTo>
                <a:lnTo>
                  <a:pt x="8882" y="2214"/>
                </a:lnTo>
                <a:lnTo>
                  <a:pt x="8833" y="2239"/>
                </a:lnTo>
                <a:lnTo>
                  <a:pt x="8809" y="2263"/>
                </a:lnTo>
                <a:lnTo>
                  <a:pt x="8809" y="2312"/>
                </a:lnTo>
                <a:lnTo>
                  <a:pt x="8809" y="2336"/>
                </a:lnTo>
                <a:lnTo>
                  <a:pt x="8882" y="2458"/>
                </a:lnTo>
                <a:lnTo>
                  <a:pt x="8979" y="2555"/>
                </a:lnTo>
                <a:lnTo>
                  <a:pt x="9101" y="2628"/>
                </a:lnTo>
                <a:lnTo>
                  <a:pt x="9247" y="2652"/>
                </a:lnTo>
                <a:lnTo>
                  <a:pt x="9636" y="2750"/>
                </a:lnTo>
                <a:lnTo>
                  <a:pt x="10025" y="2798"/>
                </a:lnTo>
                <a:lnTo>
                  <a:pt x="10171" y="2798"/>
                </a:lnTo>
                <a:lnTo>
                  <a:pt x="10220" y="2750"/>
                </a:lnTo>
                <a:lnTo>
                  <a:pt x="10244" y="2725"/>
                </a:lnTo>
                <a:lnTo>
                  <a:pt x="10317" y="2871"/>
                </a:lnTo>
                <a:lnTo>
                  <a:pt x="10366" y="2944"/>
                </a:lnTo>
                <a:lnTo>
                  <a:pt x="10439" y="2993"/>
                </a:lnTo>
                <a:lnTo>
                  <a:pt x="10585" y="2993"/>
                </a:lnTo>
                <a:lnTo>
                  <a:pt x="10877" y="3066"/>
                </a:lnTo>
                <a:lnTo>
                  <a:pt x="11145" y="3188"/>
                </a:lnTo>
                <a:lnTo>
                  <a:pt x="11388" y="3334"/>
                </a:lnTo>
                <a:lnTo>
                  <a:pt x="11631" y="3504"/>
                </a:lnTo>
                <a:lnTo>
                  <a:pt x="11704" y="3528"/>
                </a:lnTo>
                <a:lnTo>
                  <a:pt x="11753" y="3553"/>
                </a:lnTo>
                <a:lnTo>
                  <a:pt x="11875" y="3553"/>
                </a:lnTo>
                <a:lnTo>
                  <a:pt x="11972" y="3480"/>
                </a:lnTo>
                <a:lnTo>
                  <a:pt x="12021" y="3382"/>
                </a:lnTo>
                <a:lnTo>
                  <a:pt x="12167" y="3309"/>
                </a:lnTo>
                <a:lnTo>
                  <a:pt x="12288" y="3212"/>
                </a:lnTo>
                <a:lnTo>
                  <a:pt x="12532" y="3017"/>
                </a:lnTo>
                <a:lnTo>
                  <a:pt x="13043" y="2652"/>
                </a:lnTo>
                <a:lnTo>
                  <a:pt x="13335" y="2458"/>
                </a:lnTo>
                <a:lnTo>
                  <a:pt x="13602" y="2336"/>
                </a:lnTo>
                <a:lnTo>
                  <a:pt x="13675" y="2287"/>
                </a:lnTo>
                <a:lnTo>
                  <a:pt x="13724" y="2239"/>
                </a:lnTo>
                <a:lnTo>
                  <a:pt x="13846" y="2312"/>
                </a:lnTo>
                <a:lnTo>
                  <a:pt x="14162" y="2555"/>
                </a:lnTo>
                <a:lnTo>
                  <a:pt x="14454" y="2823"/>
                </a:lnTo>
                <a:lnTo>
                  <a:pt x="14722" y="3090"/>
                </a:lnTo>
                <a:lnTo>
                  <a:pt x="14989" y="3358"/>
                </a:lnTo>
                <a:lnTo>
                  <a:pt x="15087" y="3504"/>
                </a:lnTo>
                <a:lnTo>
                  <a:pt x="15208" y="3626"/>
                </a:lnTo>
                <a:lnTo>
                  <a:pt x="14989" y="3869"/>
                </a:lnTo>
                <a:lnTo>
                  <a:pt x="14892" y="3747"/>
                </a:lnTo>
                <a:lnTo>
                  <a:pt x="14746" y="3626"/>
                </a:lnTo>
                <a:lnTo>
                  <a:pt x="14478" y="3431"/>
                </a:lnTo>
                <a:lnTo>
                  <a:pt x="14381" y="3334"/>
                </a:lnTo>
                <a:lnTo>
                  <a:pt x="14235" y="3261"/>
                </a:lnTo>
                <a:lnTo>
                  <a:pt x="14113" y="3212"/>
                </a:lnTo>
                <a:lnTo>
                  <a:pt x="13919" y="3212"/>
                </a:lnTo>
                <a:lnTo>
                  <a:pt x="13894" y="3261"/>
                </a:lnTo>
                <a:lnTo>
                  <a:pt x="13870" y="3309"/>
                </a:lnTo>
                <a:lnTo>
                  <a:pt x="13894" y="3358"/>
                </a:lnTo>
                <a:lnTo>
                  <a:pt x="13967" y="3455"/>
                </a:lnTo>
                <a:lnTo>
                  <a:pt x="14040" y="3553"/>
                </a:lnTo>
                <a:lnTo>
                  <a:pt x="14259" y="3723"/>
                </a:lnTo>
                <a:lnTo>
                  <a:pt x="14503" y="3966"/>
                </a:lnTo>
                <a:lnTo>
                  <a:pt x="14624" y="4064"/>
                </a:lnTo>
                <a:lnTo>
                  <a:pt x="14770" y="4161"/>
                </a:lnTo>
                <a:lnTo>
                  <a:pt x="14600" y="4429"/>
                </a:lnTo>
                <a:lnTo>
                  <a:pt x="14454" y="4283"/>
                </a:lnTo>
                <a:lnTo>
                  <a:pt x="14332" y="4137"/>
                </a:lnTo>
                <a:lnTo>
                  <a:pt x="14235" y="4015"/>
                </a:lnTo>
                <a:lnTo>
                  <a:pt x="14138" y="3893"/>
                </a:lnTo>
                <a:lnTo>
                  <a:pt x="14016" y="3820"/>
                </a:lnTo>
                <a:lnTo>
                  <a:pt x="13894" y="3747"/>
                </a:lnTo>
                <a:lnTo>
                  <a:pt x="13846" y="3747"/>
                </a:lnTo>
                <a:lnTo>
                  <a:pt x="13821" y="3772"/>
                </a:lnTo>
                <a:lnTo>
                  <a:pt x="13797" y="3820"/>
                </a:lnTo>
                <a:lnTo>
                  <a:pt x="13797" y="3845"/>
                </a:lnTo>
                <a:lnTo>
                  <a:pt x="13821" y="3991"/>
                </a:lnTo>
                <a:lnTo>
                  <a:pt x="13894" y="4137"/>
                </a:lnTo>
                <a:lnTo>
                  <a:pt x="14040" y="4429"/>
                </a:lnTo>
                <a:lnTo>
                  <a:pt x="14186" y="4623"/>
                </a:lnTo>
                <a:lnTo>
                  <a:pt x="14332" y="4794"/>
                </a:lnTo>
                <a:lnTo>
                  <a:pt x="14235" y="4964"/>
                </a:lnTo>
                <a:lnTo>
                  <a:pt x="14089" y="5159"/>
                </a:lnTo>
                <a:lnTo>
                  <a:pt x="13967" y="4964"/>
                </a:lnTo>
                <a:lnTo>
                  <a:pt x="13821" y="4769"/>
                </a:lnTo>
                <a:lnTo>
                  <a:pt x="13675" y="4599"/>
                </a:lnTo>
                <a:lnTo>
                  <a:pt x="13554" y="4380"/>
                </a:lnTo>
                <a:lnTo>
                  <a:pt x="13505" y="4331"/>
                </a:lnTo>
                <a:lnTo>
                  <a:pt x="13432" y="4307"/>
                </a:lnTo>
                <a:lnTo>
                  <a:pt x="13359" y="4307"/>
                </a:lnTo>
                <a:lnTo>
                  <a:pt x="13335" y="4356"/>
                </a:lnTo>
                <a:lnTo>
                  <a:pt x="13310" y="4380"/>
                </a:lnTo>
                <a:lnTo>
                  <a:pt x="13310" y="4526"/>
                </a:lnTo>
                <a:lnTo>
                  <a:pt x="13335" y="4648"/>
                </a:lnTo>
                <a:lnTo>
                  <a:pt x="13383" y="4769"/>
                </a:lnTo>
                <a:lnTo>
                  <a:pt x="13456" y="4891"/>
                </a:lnTo>
                <a:lnTo>
                  <a:pt x="13846" y="5548"/>
                </a:lnTo>
                <a:lnTo>
                  <a:pt x="13919" y="5597"/>
                </a:lnTo>
                <a:lnTo>
                  <a:pt x="13992" y="5621"/>
                </a:lnTo>
                <a:lnTo>
                  <a:pt x="14016" y="5645"/>
                </a:lnTo>
                <a:lnTo>
                  <a:pt x="14065" y="5670"/>
                </a:lnTo>
                <a:lnTo>
                  <a:pt x="14186" y="5986"/>
                </a:lnTo>
                <a:lnTo>
                  <a:pt x="14259" y="6302"/>
                </a:lnTo>
                <a:lnTo>
                  <a:pt x="14284" y="6497"/>
                </a:lnTo>
                <a:lnTo>
                  <a:pt x="14284" y="6692"/>
                </a:lnTo>
                <a:lnTo>
                  <a:pt x="14308" y="6886"/>
                </a:lnTo>
                <a:lnTo>
                  <a:pt x="14332" y="7081"/>
                </a:lnTo>
                <a:lnTo>
                  <a:pt x="14381" y="7154"/>
                </a:lnTo>
                <a:lnTo>
                  <a:pt x="14454" y="7203"/>
                </a:lnTo>
                <a:lnTo>
                  <a:pt x="14527" y="7227"/>
                </a:lnTo>
                <a:lnTo>
                  <a:pt x="14624" y="7227"/>
                </a:lnTo>
                <a:lnTo>
                  <a:pt x="14722" y="7276"/>
                </a:lnTo>
                <a:lnTo>
                  <a:pt x="14843" y="7300"/>
                </a:lnTo>
                <a:lnTo>
                  <a:pt x="15111" y="7348"/>
                </a:lnTo>
                <a:lnTo>
                  <a:pt x="15598" y="7373"/>
                </a:lnTo>
                <a:lnTo>
                  <a:pt x="15962" y="7446"/>
                </a:lnTo>
                <a:lnTo>
                  <a:pt x="16352" y="7519"/>
                </a:lnTo>
                <a:lnTo>
                  <a:pt x="16571" y="7592"/>
                </a:lnTo>
                <a:lnTo>
                  <a:pt x="16692" y="7640"/>
                </a:lnTo>
                <a:lnTo>
                  <a:pt x="16814" y="7640"/>
                </a:lnTo>
                <a:lnTo>
                  <a:pt x="16765" y="7957"/>
                </a:lnTo>
                <a:lnTo>
                  <a:pt x="16765" y="8249"/>
                </a:lnTo>
                <a:lnTo>
                  <a:pt x="16765" y="8857"/>
                </a:lnTo>
                <a:lnTo>
                  <a:pt x="16765" y="9344"/>
                </a:lnTo>
                <a:lnTo>
                  <a:pt x="16765" y="9587"/>
                </a:lnTo>
                <a:lnTo>
                  <a:pt x="16790" y="9855"/>
                </a:lnTo>
                <a:lnTo>
                  <a:pt x="16522" y="9855"/>
                </a:lnTo>
                <a:lnTo>
                  <a:pt x="16571" y="9757"/>
                </a:lnTo>
                <a:lnTo>
                  <a:pt x="16546" y="9636"/>
                </a:lnTo>
                <a:lnTo>
                  <a:pt x="16522" y="9417"/>
                </a:lnTo>
                <a:lnTo>
                  <a:pt x="16473" y="9125"/>
                </a:lnTo>
                <a:lnTo>
                  <a:pt x="16449" y="9003"/>
                </a:lnTo>
                <a:lnTo>
                  <a:pt x="16400" y="8857"/>
                </a:lnTo>
                <a:lnTo>
                  <a:pt x="16376" y="8833"/>
                </a:lnTo>
                <a:lnTo>
                  <a:pt x="16327" y="8808"/>
                </a:lnTo>
                <a:lnTo>
                  <a:pt x="16279" y="8833"/>
                </a:lnTo>
                <a:lnTo>
                  <a:pt x="16254" y="8857"/>
                </a:lnTo>
                <a:lnTo>
                  <a:pt x="16206" y="9003"/>
                </a:lnTo>
                <a:lnTo>
                  <a:pt x="16181" y="9125"/>
                </a:lnTo>
                <a:lnTo>
                  <a:pt x="16133" y="9417"/>
                </a:lnTo>
                <a:lnTo>
                  <a:pt x="16133" y="9660"/>
                </a:lnTo>
                <a:lnTo>
                  <a:pt x="16157" y="9782"/>
                </a:lnTo>
                <a:lnTo>
                  <a:pt x="16206" y="9903"/>
                </a:lnTo>
                <a:lnTo>
                  <a:pt x="15768" y="9928"/>
                </a:lnTo>
                <a:lnTo>
                  <a:pt x="15671" y="9928"/>
                </a:lnTo>
                <a:lnTo>
                  <a:pt x="15719" y="9806"/>
                </a:lnTo>
                <a:lnTo>
                  <a:pt x="15768" y="9538"/>
                </a:lnTo>
                <a:lnTo>
                  <a:pt x="15841" y="9246"/>
                </a:lnTo>
                <a:lnTo>
                  <a:pt x="15865" y="8954"/>
                </a:lnTo>
                <a:lnTo>
                  <a:pt x="15841" y="8906"/>
                </a:lnTo>
                <a:lnTo>
                  <a:pt x="15817" y="8881"/>
                </a:lnTo>
                <a:lnTo>
                  <a:pt x="15744" y="8808"/>
                </a:lnTo>
                <a:lnTo>
                  <a:pt x="15671" y="8808"/>
                </a:lnTo>
                <a:lnTo>
                  <a:pt x="15622" y="8857"/>
                </a:lnTo>
                <a:lnTo>
                  <a:pt x="15573" y="8930"/>
                </a:lnTo>
                <a:lnTo>
                  <a:pt x="15427" y="9441"/>
                </a:lnTo>
                <a:lnTo>
                  <a:pt x="15330" y="9709"/>
                </a:lnTo>
                <a:lnTo>
                  <a:pt x="15330" y="9830"/>
                </a:lnTo>
                <a:lnTo>
                  <a:pt x="15330" y="9903"/>
                </a:lnTo>
                <a:lnTo>
                  <a:pt x="15354" y="9928"/>
                </a:lnTo>
                <a:lnTo>
                  <a:pt x="15135" y="9952"/>
                </a:lnTo>
                <a:lnTo>
                  <a:pt x="14916" y="9976"/>
                </a:lnTo>
                <a:lnTo>
                  <a:pt x="14965" y="9636"/>
                </a:lnTo>
                <a:lnTo>
                  <a:pt x="14989" y="9344"/>
                </a:lnTo>
                <a:lnTo>
                  <a:pt x="14989" y="9173"/>
                </a:lnTo>
                <a:lnTo>
                  <a:pt x="14941" y="9027"/>
                </a:lnTo>
                <a:lnTo>
                  <a:pt x="14916" y="8979"/>
                </a:lnTo>
                <a:lnTo>
                  <a:pt x="14868" y="8954"/>
                </a:lnTo>
                <a:lnTo>
                  <a:pt x="14819" y="8954"/>
                </a:lnTo>
                <a:lnTo>
                  <a:pt x="14770" y="8979"/>
                </a:lnTo>
                <a:lnTo>
                  <a:pt x="14697" y="9100"/>
                </a:lnTo>
                <a:lnTo>
                  <a:pt x="14649" y="9198"/>
                </a:lnTo>
                <a:lnTo>
                  <a:pt x="14600" y="9465"/>
                </a:lnTo>
                <a:lnTo>
                  <a:pt x="14405" y="10171"/>
                </a:lnTo>
                <a:lnTo>
                  <a:pt x="14405" y="10244"/>
                </a:lnTo>
                <a:lnTo>
                  <a:pt x="14430" y="10317"/>
                </a:lnTo>
                <a:lnTo>
                  <a:pt x="14284" y="10585"/>
                </a:lnTo>
                <a:lnTo>
                  <a:pt x="14162" y="10877"/>
                </a:lnTo>
                <a:lnTo>
                  <a:pt x="14065" y="11047"/>
                </a:lnTo>
                <a:lnTo>
                  <a:pt x="13943" y="11193"/>
                </a:lnTo>
                <a:lnTo>
                  <a:pt x="13724" y="11461"/>
                </a:lnTo>
                <a:lnTo>
                  <a:pt x="13675" y="11558"/>
                </a:lnTo>
                <a:lnTo>
                  <a:pt x="13675" y="11631"/>
                </a:lnTo>
                <a:lnTo>
                  <a:pt x="13675" y="11704"/>
                </a:lnTo>
                <a:lnTo>
                  <a:pt x="13724" y="11753"/>
                </a:lnTo>
                <a:lnTo>
                  <a:pt x="13773" y="11801"/>
                </a:lnTo>
                <a:lnTo>
                  <a:pt x="13846" y="11826"/>
                </a:lnTo>
                <a:lnTo>
                  <a:pt x="13919" y="11826"/>
                </a:lnTo>
                <a:lnTo>
                  <a:pt x="13992" y="11777"/>
                </a:lnTo>
                <a:lnTo>
                  <a:pt x="14113" y="11972"/>
                </a:lnTo>
                <a:lnTo>
                  <a:pt x="14259" y="12142"/>
                </a:lnTo>
                <a:lnTo>
                  <a:pt x="14551" y="12507"/>
                </a:lnTo>
                <a:lnTo>
                  <a:pt x="14868" y="12945"/>
                </a:lnTo>
                <a:lnTo>
                  <a:pt x="15135" y="13407"/>
                </a:lnTo>
                <a:lnTo>
                  <a:pt x="14941" y="13651"/>
                </a:lnTo>
                <a:lnTo>
                  <a:pt x="14722" y="13894"/>
                </a:lnTo>
                <a:lnTo>
                  <a:pt x="14284" y="14332"/>
                </a:lnTo>
                <a:lnTo>
                  <a:pt x="13943" y="14673"/>
                </a:lnTo>
                <a:lnTo>
                  <a:pt x="13773" y="14843"/>
                </a:lnTo>
                <a:lnTo>
                  <a:pt x="13627" y="15038"/>
                </a:lnTo>
                <a:lnTo>
                  <a:pt x="13383" y="14867"/>
                </a:lnTo>
                <a:lnTo>
                  <a:pt x="13578" y="14794"/>
                </a:lnTo>
                <a:lnTo>
                  <a:pt x="13748" y="14673"/>
                </a:lnTo>
                <a:lnTo>
                  <a:pt x="14040" y="14478"/>
                </a:lnTo>
                <a:lnTo>
                  <a:pt x="14113" y="14429"/>
                </a:lnTo>
                <a:lnTo>
                  <a:pt x="14138" y="14356"/>
                </a:lnTo>
                <a:lnTo>
                  <a:pt x="14138" y="14283"/>
                </a:lnTo>
                <a:lnTo>
                  <a:pt x="14113" y="14235"/>
                </a:lnTo>
                <a:lnTo>
                  <a:pt x="14065" y="14186"/>
                </a:lnTo>
                <a:lnTo>
                  <a:pt x="14016" y="14162"/>
                </a:lnTo>
                <a:lnTo>
                  <a:pt x="13943" y="14137"/>
                </a:lnTo>
                <a:lnTo>
                  <a:pt x="13870" y="14162"/>
                </a:lnTo>
                <a:lnTo>
                  <a:pt x="13602" y="14308"/>
                </a:lnTo>
                <a:lnTo>
                  <a:pt x="13335" y="14478"/>
                </a:lnTo>
                <a:lnTo>
                  <a:pt x="13043" y="14624"/>
                </a:lnTo>
                <a:lnTo>
                  <a:pt x="12897" y="14527"/>
                </a:lnTo>
                <a:lnTo>
                  <a:pt x="12945" y="14502"/>
                </a:lnTo>
                <a:lnTo>
                  <a:pt x="13213" y="14332"/>
                </a:lnTo>
                <a:lnTo>
                  <a:pt x="13310" y="14210"/>
                </a:lnTo>
                <a:lnTo>
                  <a:pt x="13383" y="14113"/>
                </a:lnTo>
                <a:lnTo>
                  <a:pt x="13408" y="14040"/>
                </a:lnTo>
                <a:lnTo>
                  <a:pt x="13408" y="13967"/>
                </a:lnTo>
                <a:lnTo>
                  <a:pt x="13383" y="13918"/>
                </a:lnTo>
                <a:lnTo>
                  <a:pt x="13359" y="13845"/>
                </a:lnTo>
                <a:lnTo>
                  <a:pt x="13310" y="13821"/>
                </a:lnTo>
                <a:lnTo>
                  <a:pt x="13237" y="13797"/>
                </a:lnTo>
                <a:lnTo>
                  <a:pt x="13189" y="13797"/>
                </a:lnTo>
                <a:lnTo>
                  <a:pt x="13116" y="13821"/>
                </a:lnTo>
                <a:lnTo>
                  <a:pt x="13018" y="13894"/>
                </a:lnTo>
                <a:lnTo>
                  <a:pt x="12921" y="13991"/>
                </a:lnTo>
                <a:lnTo>
                  <a:pt x="12799" y="14089"/>
                </a:lnTo>
                <a:lnTo>
                  <a:pt x="12702" y="14162"/>
                </a:lnTo>
                <a:lnTo>
                  <a:pt x="12556" y="14283"/>
                </a:lnTo>
                <a:lnTo>
                  <a:pt x="12264" y="14040"/>
                </a:lnTo>
                <a:lnTo>
                  <a:pt x="12532" y="13870"/>
                </a:lnTo>
                <a:lnTo>
                  <a:pt x="12653" y="13797"/>
                </a:lnTo>
                <a:lnTo>
                  <a:pt x="12799" y="13699"/>
                </a:lnTo>
                <a:lnTo>
                  <a:pt x="12848" y="13651"/>
                </a:lnTo>
                <a:lnTo>
                  <a:pt x="12897" y="13578"/>
                </a:lnTo>
                <a:lnTo>
                  <a:pt x="12921" y="13505"/>
                </a:lnTo>
                <a:lnTo>
                  <a:pt x="12897" y="13432"/>
                </a:lnTo>
                <a:lnTo>
                  <a:pt x="12872" y="13359"/>
                </a:lnTo>
                <a:lnTo>
                  <a:pt x="12824" y="13334"/>
                </a:lnTo>
                <a:lnTo>
                  <a:pt x="12702" y="13334"/>
                </a:lnTo>
                <a:lnTo>
                  <a:pt x="12556" y="13407"/>
                </a:lnTo>
                <a:lnTo>
                  <a:pt x="12459" y="13480"/>
                </a:lnTo>
                <a:lnTo>
                  <a:pt x="12167" y="13651"/>
                </a:lnTo>
                <a:lnTo>
                  <a:pt x="11899" y="13821"/>
                </a:lnTo>
                <a:lnTo>
                  <a:pt x="11777" y="13797"/>
                </a:lnTo>
                <a:lnTo>
                  <a:pt x="11680" y="13772"/>
                </a:lnTo>
                <a:lnTo>
                  <a:pt x="11607" y="13797"/>
                </a:lnTo>
                <a:lnTo>
                  <a:pt x="11558" y="13845"/>
                </a:lnTo>
                <a:lnTo>
                  <a:pt x="11510" y="13821"/>
                </a:lnTo>
                <a:lnTo>
                  <a:pt x="11437" y="13845"/>
                </a:lnTo>
                <a:lnTo>
                  <a:pt x="11388" y="13845"/>
                </a:lnTo>
                <a:lnTo>
                  <a:pt x="11266" y="13918"/>
                </a:lnTo>
                <a:lnTo>
                  <a:pt x="11120" y="14016"/>
                </a:lnTo>
                <a:lnTo>
                  <a:pt x="10974" y="14064"/>
                </a:lnTo>
                <a:lnTo>
                  <a:pt x="10682" y="14137"/>
                </a:lnTo>
                <a:lnTo>
                  <a:pt x="10536" y="14186"/>
                </a:lnTo>
                <a:lnTo>
                  <a:pt x="10415" y="14283"/>
                </a:lnTo>
                <a:lnTo>
                  <a:pt x="10269" y="14283"/>
                </a:lnTo>
                <a:lnTo>
                  <a:pt x="10220" y="14332"/>
                </a:lnTo>
                <a:lnTo>
                  <a:pt x="10171" y="14405"/>
                </a:lnTo>
                <a:lnTo>
                  <a:pt x="10171" y="14429"/>
                </a:lnTo>
                <a:lnTo>
                  <a:pt x="10123" y="14429"/>
                </a:lnTo>
                <a:lnTo>
                  <a:pt x="10001" y="14478"/>
                </a:lnTo>
                <a:lnTo>
                  <a:pt x="9879" y="14527"/>
                </a:lnTo>
                <a:lnTo>
                  <a:pt x="9636" y="14648"/>
                </a:lnTo>
                <a:lnTo>
                  <a:pt x="9514" y="14697"/>
                </a:lnTo>
                <a:lnTo>
                  <a:pt x="9393" y="14721"/>
                </a:lnTo>
                <a:lnTo>
                  <a:pt x="9271" y="14746"/>
                </a:lnTo>
                <a:lnTo>
                  <a:pt x="9149" y="14794"/>
                </a:lnTo>
                <a:lnTo>
                  <a:pt x="9101" y="14867"/>
                </a:lnTo>
                <a:lnTo>
                  <a:pt x="9101" y="14892"/>
                </a:lnTo>
                <a:lnTo>
                  <a:pt x="9125" y="14940"/>
                </a:lnTo>
                <a:lnTo>
                  <a:pt x="9198" y="15013"/>
                </a:lnTo>
                <a:lnTo>
                  <a:pt x="9295" y="15062"/>
                </a:lnTo>
                <a:lnTo>
                  <a:pt x="9417" y="15086"/>
                </a:lnTo>
                <a:lnTo>
                  <a:pt x="9539" y="15062"/>
                </a:lnTo>
                <a:lnTo>
                  <a:pt x="9685" y="15038"/>
                </a:lnTo>
                <a:lnTo>
                  <a:pt x="9831" y="14989"/>
                </a:lnTo>
                <a:lnTo>
                  <a:pt x="10098" y="14843"/>
                </a:lnTo>
                <a:lnTo>
                  <a:pt x="10074" y="14989"/>
                </a:lnTo>
                <a:lnTo>
                  <a:pt x="9879" y="15086"/>
                </a:lnTo>
                <a:lnTo>
                  <a:pt x="9660" y="15208"/>
                </a:lnTo>
                <a:lnTo>
                  <a:pt x="9417" y="15281"/>
                </a:lnTo>
                <a:lnTo>
                  <a:pt x="9295" y="15330"/>
                </a:lnTo>
                <a:lnTo>
                  <a:pt x="9198" y="15403"/>
                </a:lnTo>
                <a:lnTo>
                  <a:pt x="9174" y="15476"/>
                </a:lnTo>
                <a:lnTo>
                  <a:pt x="9198" y="15500"/>
                </a:lnTo>
                <a:lnTo>
                  <a:pt x="9198" y="15548"/>
                </a:lnTo>
                <a:lnTo>
                  <a:pt x="9271" y="15597"/>
                </a:lnTo>
                <a:lnTo>
                  <a:pt x="9344" y="15621"/>
                </a:lnTo>
                <a:lnTo>
                  <a:pt x="9417" y="15646"/>
                </a:lnTo>
                <a:lnTo>
                  <a:pt x="9514" y="15621"/>
                </a:lnTo>
                <a:lnTo>
                  <a:pt x="9685" y="15597"/>
                </a:lnTo>
                <a:lnTo>
                  <a:pt x="9831" y="15548"/>
                </a:lnTo>
                <a:lnTo>
                  <a:pt x="10001" y="15476"/>
                </a:lnTo>
                <a:lnTo>
                  <a:pt x="9977" y="15767"/>
                </a:lnTo>
                <a:lnTo>
                  <a:pt x="9952" y="15792"/>
                </a:lnTo>
                <a:lnTo>
                  <a:pt x="9904" y="15816"/>
                </a:lnTo>
                <a:lnTo>
                  <a:pt x="9636" y="15913"/>
                </a:lnTo>
                <a:lnTo>
                  <a:pt x="9368" y="15986"/>
                </a:lnTo>
                <a:lnTo>
                  <a:pt x="9198" y="16011"/>
                </a:lnTo>
                <a:lnTo>
                  <a:pt x="9125" y="16059"/>
                </a:lnTo>
                <a:lnTo>
                  <a:pt x="9101" y="16084"/>
                </a:lnTo>
                <a:lnTo>
                  <a:pt x="9076" y="16108"/>
                </a:lnTo>
                <a:lnTo>
                  <a:pt x="9076" y="16181"/>
                </a:lnTo>
                <a:lnTo>
                  <a:pt x="9101" y="16205"/>
                </a:lnTo>
                <a:lnTo>
                  <a:pt x="9198" y="16254"/>
                </a:lnTo>
                <a:lnTo>
                  <a:pt x="9295" y="16303"/>
                </a:lnTo>
                <a:lnTo>
                  <a:pt x="9636" y="16303"/>
                </a:lnTo>
                <a:lnTo>
                  <a:pt x="9855" y="16230"/>
                </a:lnTo>
                <a:lnTo>
                  <a:pt x="9831" y="16424"/>
                </a:lnTo>
                <a:lnTo>
                  <a:pt x="9831" y="16643"/>
                </a:lnTo>
                <a:lnTo>
                  <a:pt x="9271" y="16668"/>
                </a:lnTo>
                <a:lnTo>
                  <a:pt x="8711" y="16692"/>
                </a:lnTo>
                <a:lnTo>
                  <a:pt x="7981" y="16692"/>
                </a:lnTo>
                <a:lnTo>
                  <a:pt x="7738" y="16716"/>
                </a:lnTo>
                <a:lnTo>
                  <a:pt x="7763" y="16595"/>
                </a:lnTo>
                <a:lnTo>
                  <a:pt x="7763" y="16449"/>
                </a:lnTo>
                <a:lnTo>
                  <a:pt x="7738" y="16181"/>
                </a:lnTo>
                <a:lnTo>
                  <a:pt x="7641" y="15694"/>
                </a:lnTo>
                <a:lnTo>
                  <a:pt x="7592" y="15330"/>
                </a:lnTo>
                <a:lnTo>
                  <a:pt x="7519" y="14892"/>
                </a:lnTo>
                <a:lnTo>
                  <a:pt x="7471" y="14673"/>
                </a:lnTo>
                <a:lnTo>
                  <a:pt x="7373" y="14502"/>
                </a:lnTo>
                <a:lnTo>
                  <a:pt x="7276" y="14356"/>
                </a:lnTo>
                <a:lnTo>
                  <a:pt x="7203" y="14308"/>
                </a:lnTo>
                <a:lnTo>
                  <a:pt x="7130" y="14259"/>
                </a:lnTo>
                <a:lnTo>
                  <a:pt x="7033" y="14259"/>
                </a:lnTo>
                <a:lnTo>
                  <a:pt x="6960" y="14283"/>
                </a:lnTo>
                <a:lnTo>
                  <a:pt x="6716" y="14210"/>
                </a:lnTo>
                <a:lnTo>
                  <a:pt x="6497" y="14137"/>
                </a:lnTo>
                <a:lnTo>
                  <a:pt x="6327" y="14064"/>
                </a:lnTo>
                <a:lnTo>
                  <a:pt x="6157" y="13991"/>
                </a:lnTo>
                <a:lnTo>
                  <a:pt x="5986" y="13918"/>
                </a:lnTo>
                <a:lnTo>
                  <a:pt x="5816" y="13845"/>
                </a:lnTo>
                <a:lnTo>
                  <a:pt x="5743" y="13772"/>
                </a:lnTo>
                <a:lnTo>
                  <a:pt x="5646" y="13724"/>
                </a:lnTo>
                <a:lnTo>
                  <a:pt x="5597" y="13699"/>
                </a:lnTo>
                <a:lnTo>
                  <a:pt x="5548" y="13724"/>
                </a:lnTo>
                <a:lnTo>
                  <a:pt x="5500" y="13748"/>
                </a:lnTo>
                <a:lnTo>
                  <a:pt x="5427" y="13772"/>
                </a:lnTo>
                <a:lnTo>
                  <a:pt x="5062" y="13602"/>
                </a:lnTo>
                <a:lnTo>
                  <a:pt x="4843" y="13505"/>
                </a:lnTo>
                <a:lnTo>
                  <a:pt x="4721" y="13480"/>
                </a:lnTo>
                <a:lnTo>
                  <a:pt x="4648" y="13480"/>
                </a:lnTo>
                <a:lnTo>
                  <a:pt x="4599" y="13505"/>
                </a:lnTo>
                <a:lnTo>
                  <a:pt x="4551" y="13529"/>
                </a:lnTo>
                <a:lnTo>
                  <a:pt x="4526" y="13602"/>
                </a:lnTo>
                <a:lnTo>
                  <a:pt x="4551" y="13651"/>
                </a:lnTo>
                <a:lnTo>
                  <a:pt x="4575" y="13724"/>
                </a:lnTo>
                <a:lnTo>
                  <a:pt x="4672" y="13821"/>
                </a:lnTo>
                <a:lnTo>
                  <a:pt x="4916" y="13967"/>
                </a:lnTo>
                <a:lnTo>
                  <a:pt x="5135" y="14113"/>
                </a:lnTo>
                <a:lnTo>
                  <a:pt x="4989" y="14283"/>
                </a:lnTo>
                <a:lnTo>
                  <a:pt x="4940" y="14210"/>
                </a:lnTo>
                <a:lnTo>
                  <a:pt x="4891" y="14137"/>
                </a:lnTo>
                <a:lnTo>
                  <a:pt x="4843" y="14113"/>
                </a:lnTo>
                <a:lnTo>
                  <a:pt x="4794" y="14113"/>
                </a:lnTo>
                <a:lnTo>
                  <a:pt x="4672" y="14089"/>
                </a:lnTo>
                <a:lnTo>
                  <a:pt x="4526" y="14064"/>
                </a:lnTo>
                <a:lnTo>
                  <a:pt x="4380" y="13991"/>
                </a:lnTo>
                <a:lnTo>
                  <a:pt x="4259" y="13918"/>
                </a:lnTo>
                <a:lnTo>
                  <a:pt x="4137" y="13821"/>
                </a:lnTo>
                <a:lnTo>
                  <a:pt x="4015" y="13748"/>
                </a:lnTo>
                <a:lnTo>
                  <a:pt x="3894" y="13699"/>
                </a:lnTo>
                <a:lnTo>
                  <a:pt x="3821" y="13699"/>
                </a:lnTo>
                <a:lnTo>
                  <a:pt x="3796" y="13724"/>
                </a:lnTo>
                <a:lnTo>
                  <a:pt x="3772" y="13772"/>
                </a:lnTo>
                <a:lnTo>
                  <a:pt x="3772" y="13870"/>
                </a:lnTo>
                <a:lnTo>
                  <a:pt x="3796" y="13943"/>
                </a:lnTo>
                <a:lnTo>
                  <a:pt x="3845" y="14040"/>
                </a:lnTo>
                <a:lnTo>
                  <a:pt x="3894" y="14113"/>
                </a:lnTo>
                <a:lnTo>
                  <a:pt x="4015" y="14235"/>
                </a:lnTo>
                <a:lnTo>
                  <a:pt x="4186" y="14332"/>
                </a:lnTo>
                <a:lnTo>
                  <a:pt x="4307" y="14405"/>
                </a:lnTo>
                <a:lnTo>
                  <a:pt x="4453" y="14478"/>
                </a:lnTo>
                <a:lnTo>
                  <a:pt x="4599" y="14502"/>
                </a:lnTo>
                <a:lnTo>
                  <a:pt x="4745" y="14502"/>
                </a:lnTo>
                <a:lnTo>
                  <a:pt x="4380" y="14819"/>
                </a:lnTo>
                <a:lnTo>
                  <a:pt x="4356" y="14746"/>
                </a:lnTo>
                <a:lnTo>
                  <a:pt x="4307" y="14697"/>
                </a:lnTo>
                <a:lnTo>
                  <a:pt x="4259" y="14673"/>
                </a:lnTo>
                <a:lnTo>
                  <a:pt x="4186" y="14648"/>
                </a:lnTo>
                <a:lnTo>
                  <a:pt x="4088" y="14648"/>
                </a:lnTo>
                <a:lnTo>
                  <a:pt x="3991" y="14600"/>
                </a:lnTo>
                <a:lnTo>
                  <a:pt x="3845" y="14502"/>
                </a:lnTo>
                <a:lnTo>
                  <a:pt x="3675" y="14356"/>
                </a:lnTo>
                <a:lnTo>
                  <a:pt x="3626" y="14332"/>
                </a:lnTo>
                <a:lnTo>
                  <a:pt x="3577" y="14308"/>
                </a:lnTo>
                <a:lnTo>
                  <a:pt x="3529" y="14283"/>
                </a:lnTo>
                <a:lnTo>
                  <a:pt x="3480" y="14259"/>
                </a:lnTo>
                <a:lnTo>
                  <a:pt x="3431" y="14259"/>
                </a:lnTo>
                <a:lnTo>
                  <a:pt x="3407" y="14283"/>
                </a:lnTo>
                <a:lnTo>
                  <a:pt x="3383" y="14405"/>
                </a:lnTo>
                <a:lnTo>
                  <a:pt x="3358" y="14478"/>
                </a:lnTo>
                <a:lnTo>
                  <a:pt x="3383" y="14551"/>
                </a:lnTo>
                <a:lnTo>
                  <a:pt x="3407" y="14624"/>
                </a:lnTo>
                <a:lnTo>
                  <a:pt x="3456" y="14697"/>
                </a:lnTo>
                <a:lnTo>
                  <a:pt x="3577" y="14819"/>
                </a:lnTo>
                <a:lnTo>
                  <a:pt x="3675" y="14916"/>
                </a:lnTo>
                <a:lnTo>
                  <a:pt x="3772" y="14989"/>
                </a:lnTo>
                <a:lnTo>
                  <a:pt x="3894" y="15038"/>
                </a:lnTo>
                <a:lnTo>
                  <a:pt x="4015" y="15086"/>
                </a:lnTo>
                <a:lnTo>
                  <a:pt x="3796" y="15208"/>
                </a:lnTo>
                <a:lnTo>
                  <a:pt x="3748" y="15159"/>
                </a:lnTo>
                <a:lnTo>
                  <a:pt x="3529" y="14989"/>
                </a:lnTo>
                <a:lnTo>
                  <a:pt x="3310" y="14819"/>
                </a:lnTo>
                <a:lnTo>
                  <a:pt x="2920" y="14429"/>
                </a:lnTo>
                <a:lnTo>
                  <a:pt x="2555" y="14064"/>
                </a:lnTo>
                <a:lnTo>
                  <a:pt x="2385" y="13845"/>
                </a:lnTo>
                <a:lnTo>
                  <a:pt x="2239" y="13626"/>
                </a:lnTo>
                <a:lnTo>
                  <a:pt x="2409" y="13456"/>
                </a:lnTo>
                <a:lnTo>
                  <a:pt x="2555" y="13237"/>
                </a:lnTo>
                <a:lnTo>
                  <a:pt x="2799" y="12848"/>
                </a:lnTo>
                <a:lnTo>
                  <a:pt x="3212" y="12312"/>
                </a:lnTo>
                <a:lnTo>
                  <a:pt x="3626" y="11801"/>
                </a:lnTo>
                <a:lnTo>
                  <a:pt x="3626" y="11777"/>
                </a:lnTo>
                <a:lnTo>
                  <a:pt x="3723" y="11704"/>
                </a:lnTo>
                <a:lnTo>
                  <a:pt x="3748" y="11607"/>
                </a:lnTo>
                <a:lnTo>
                  <a:pt x="3772" y="11558"/>
                </a:lnTo>
                <a:lnTo>
                  <a:pt x="3748" y="11485"/>
                </a:lnTo>
                <a:lnTo>
                  <a:pt x="3723" y="11436"/>
                </a:lnTo>
                <a:lnTo>
                  <a:pt x="3675" y="11388"/>
                </a:lnTo>
                <a:lnTo>
                  <a:pt x="3529" y="11266"/>
                </a:lnTo>
                <a:lnTo>
                  <a:pt x="3407" y="11096"/>
                </a:lnTo>
                <a:lnTo>
                  <a:pt x="3164" y="10779"/>
                </a:lnTo>
                <a:lnTo>
                  <a:pt x="3018" y="10536"/>
                </a:lnTo>
                <a:lnTo>
                  <a:pt x="3018" y="10463"/>
                </a:lnTo>
                <a:lnTo>
                  <a:pt x="2993" y="10366"/>
                </a:lnTo>
                <a:lnTo>
                  <a:pt x="2945" y="10293"/>
                </a:lnTo>
                <a:lnTo>
                  <a:pt x="2872" y="10244"/>
                </a:lnTo>
                <a:lnTo>
                  <a:pt x="2774" y="10220"/>
                </a:lnTo>
                <a:lnTo>
                  <a:pt x="1704" y="10122"/>
                </a:lnTo>
                <a:lnTo>
                  <a:pt x="1144" y="10074"/>
                </a:lnTo>
                <a:lnTo>
                  <a:pt x="876" y="10025"/>
                </a:lnTo>
                <a:lnTo>
                  <a:pt x="633" y="9952"/>
                </a:lnTo>
                <a:lnTo>
                  <a:pt x="633" y="9830"/>
                </a:lnTo>
                <a:lnTo>
                  <a:pt x="609" y="9709"/>
                </a:lnTo>
                <a:lnTo>
                  <a:pt x="584" y="9587"/>
                </a:lnTo>
                <a:lnTo>
                  <a:pt x="560" y="9441"/>
                </a:lnTo>
                <a:lnTo>
                  <a:pt x="536" y="9052"/>
                </a:lnTo>
                <a:lnTo>
                  <a:pt x="560" y="8638"/>
                </a:lnTo>
                <a:lnTo>
                  <a:pt x="584" y="8395"/>
                </a:lnTo>
                <a:lnTo>
                  <a:pt x="609" y="8127"/>
                </a:lnTo>
                <a:lnTo>
                  <a:pt x="633" y="7835"/>
                </a:lnTo>
                <a:lnTo>
                  <a:pt x="633" y="7689"/>
                </a:lnTo>
                <a:lnTo>
                  <a:pt x="609" y="7567"/>
                </a:lnTo>
                <a:lnTo>
                  <a:pt x="803" y="7519"/>
                </a:lnTo>
                <a:lnTo>
                  <a:pt x="1217" y="7421"/>
                </a:lnTo>
                <a:lnTo>
                  <a:pt x="1095" y="7592"/>
                </a:lnTo>
                <a:lnTo>
                  <a:pt x="998" y="7762"/>
                </a:lnTo>
                <a:lnTo>
                  <a:pt x="876" y="8103"/>
                </a:lnTo>
                <a:lnTo>
                  <a:pt x="876" y="8151"/>
                </a:lnTo>
                <a:lnTo>
                  <a:pt x="876" y="8224"/>
                </a:lnTo>
                <a:lnTo>
                  <a:pt x="901" y="8273"/>
                </a:lnTo>
                <a:lnTo>
                  <a:pt x="925" y="8297"/>
                </a:lnTo>
                <a:lnTo>
                  <a:pt x="1022" y="8370"/>
                </a:lnTo>
                <a:lnTo>
                  <a:pt x="1144" y="8370"/>
                </a:lnTo>
                <a:lnTo>
                  <a:pt x="1193" y="8346"/>
                </a:lnTo>
                <a:lnTo>
                  <a:pt x="1217" y="8297"/>
                </a:lnTo>
                <a:lnTo>
                  <a:pt x="1290" y="8224"/>
                </a:lnTo>
                <a:lnTo>
                  <a:pt x="1363" y="7981"/>
                </a:lnTo>
                <a:lnTo>
                  <a:pt x="1460" y="7738"/>
                </a:lnTo>
                <a:lnTo>
                  <a:pt x="1558" y="7543"/>
                </a:lnTo>
                <a:lnTo>
                  <a:pt x="1655" y="7348"/>
                </a:lnTo>
                <a:lnTo>
                  <a:pt x="1850" y="7348"/>
                </a:lnTo>
                <a:lnTo>
                  <a:pt x="1752" y="7519"/>
                </a:lnTo>
                <a:lnTo>
                  <a:pt x="1655" y="7689"/>
                </a:lnTo>
                <a:lnTo>
                  <a:pt x="1606" y="7884"/>
                </a:lnTo>
                <a:lnTo>
                  <a:pt x="1558" y="8054"/>
                </a:lnTo>
                <a:lnTo>
                  <a:pt x="1558" y="8127"/>
                </a:lnTo>
                <a:lnTo>
                  <a:pt x="1558" y="8176"/>
                </a:lnTo>
                <a:lnTo>
                  <a:pt x="1606" y="8224"/>
                </a:lnTo>
                <a:lnTo>
                  <a:pt x="1655" y="8273"/>
                </a:lnTo>
                <a:lnTo>
                  <a:pt x="1728" y="8322"/>
                </a:lnTo>
                <a:lnTo>
                  <a:pt x="1801" y="8297"/>
                </a:lnTo>
                <a:lnTo>
                  <a:pt x="1898" y="8249"/>
                </a:lnTo>
                <a:lnTo>
                  <a:pt x="1923" y="8200"/>
                </a:lnTo>
                <a:lnTo>
                  <a:pt x="1947" y="8151"/>
                </a:lnTo>
                <a:lnTo>
                  <a:pt x="1996" y="7908"/>
                </a:lnTo>
                <a:lnTo>
                  <a:pt x="2093" y="7689"/>
                </a:lnTo>
                <a:lnTo>
                  <a:pt x="2166" y="7519"/>
                </a:lnTo>
                <a:lnTo>
                  <a:pt x="2239" y="7324"/>
                </a:lnTo>
                <a:lnTo>
                  <a:pt x="2409" y="7324"/>
                </a:lnTo>
                <a:lnTo>
                  <a:pt x="2361" y="7494"/>
                </a:lnTo>
                <a:lnTo>
                  <a:pt x="2239" y="7762"/>
                </a:lnTo>
                <a:lnTo>
                  <a:pt x="2215" y="7908"/>
                </a:lnTo>
                <a:lnTo>
                  <a:pt x="2190" y="8054"/>
                </a:lnTo>
                <a:lnTo>
                  <a:pt x="2215" y="8127"/>
                </a:lnTo>
                <a:lnTo>
                  <a:pt x="2239" y="8176"/>
                </a:lnTo>
                <a:lnTo>
                  <a:pt x="2288" y="8200"/>
                </a:lnTo>
                <a:lnTo>
                  <a:pt x="2336" y="8224"/>
                </a:lnTo>
                <a:lnTo>
                  <a:pt x="2385" y="8249"/>
                </a:lnTo>
                <a:lnTo>
                  <a:pt x="2434" y="8224"/>
                </a:lnTo>
                <a:lnTo>
                  <a:pt x="2482" y="8200"/>
                </a:lnTo>
                <a:lnTo>
                  <a:pt x="2507" y="8151"/>
                </a:lnTo>
                <a:lnTo>
                  <a:pt x="2555" y="8030"/>
                </a:lnTo>
                <a:lnTo>
                  <a:pt x="2580" y="7908"/>
                </a:lnTo>
                <a:lnTo>
                  <a:pt x="2628" y="7665"/>
                </a:lnTo>
                <a:lnTo>
                  <a:pt x="2677" y="7494"/>
                </a:lnTo>
                <a:lnTo>
                  <a:pt x="2701" y="7300"/>
                </a:lnTo>
                <a:lnTo>
                  <a:pt x="2847" y="7276"/>
                </a:lnTo>
                <a:lnTo>
                  <a:pt x="2920" y="7251"/>
                </a:lnTo>
                <a:lnTo>
                  <a:pt x="2969" y="7203"/>
                </a:lnTo>
                <a:lnTo>
                  <a:pt x="2993" y="7154"/>
                </a:lnTo>
                <a:lnTo>
                  <a:pt x="2993" y="7081"/>
                </a:lnTo>
                <a:lnTo>
                  <a:pt x="3042" y="7008"/>
                </a:lnTo>
                <a:lnTo>
                  <a:pt x="3066" y="6935"/>
                </a:lnTo>
                <a:lnTo>
                  <a:pt x="3066" y="6765"/>
                </a:lnTo>
                <a:lnTo>
                  <a:pt x="3115" y="6594"/>
                </a:lnTo>
                <a:lnTo>
                  <a:pt x="3212" y="6278"/>
                </a:lnTo>
                <a:lnTo>
                  <a:pt x="3456" y="5670"/>
                </a:lnTo>
                <a:lnTo>
                  <a:pt x="3553" y="5597"/>
                </a:lnTo>
                <a:lnTo>
                  <a:pt x="3602" y="5475"/>
                </a:lnTo>
                <a:lnTo>
                  <a:pt x="3602" y="5426"/>
                </a:lnTo>
                <a:lnTo>
                  <a:pt x="3602" y="5353"/>
                </a:lnTo>
                <a:lnTo>
                  <a:pt x="3577" y="5305"/>
                </a:lnTo>
                <a:lnTo>
                  <a:pt x="3529" y="5232"/>
                </a:lnTo>
                <a:lnTo>
                  <a:pt x="3139" y="4842"/>
                </a:lnTo>
                <a:lnTo>
                  <a:pt x="2799" y="4429"/>
                </a:lnTo>
                <a:lnTo>
                  <a:pt x="2434" y="4015"/>
                </a:lnTo>
                <a:lnTo>
                  <a:pt x="2069" y="3626"/>
                </a:lnTo>
                <a:lnTo>
                  <a:pt x="2263" y="3480"/>
                </a:lnTo>
                <a:lnTo>
                  <a:pt x="2458" y="3285"/>
                </a:lnTo>
                <a:lnTo>
                  <a:pt x="2799" y="2871"/>
                </a:lnTo>
                <a:lnTo>
                  <a:pt x="2993" y="2677"/>
                </a:lnTo>
                <a:lnTo>
                  <a:pt x="3164" y="2482"/>
                </a:lnTo>
                <a:lnTo>
                  <a:pt x="3383" y="2336"/>
                </a:lnTo>
                <a:lnTo>
                  <a:pt x="3504" y="2287"/>
                </a:lnTo>
                <a:lnTo>
                  <a:pt x="3626" y="2239"/>
                </a:lnTo>
                <a:lnTo>
                  <a:pt x="3723" y="2190"/>
                </a:lnTo>
                <a:lnTo>
                  <a:pt x="3577" y="2287"/>
                </a:lnTo>
                <a:lnTo>
                  <a:pt x="3431" y="2409"/>
                </a:lnTo>
                <a:lnTo>
                  <a:pt x="3261" y="2579"/>
                </a:lnTo>
                <a:lnTo>
                  <a:pt x="3188" y="2677"/>
                </a:lnTo>
                <a:lnTo>
                  <a:pt x="3139" y="2750"/>
                </a:lnTo>
                <a:lnTo>
                  <a:pt x="3091" y="2847"/>
                </a:lnTo>
                <a:lnTo>
                  <a:pt x="3091" y="2944"/>
                </a:lnTo>
                <a:lnTo>
                  <a:pt x="3115" y="3017"/>
                </a:lnTo>
                <a:lnTo>
                  <a:pt x="3164" y="3066"/>
                </a:lnTo>
                <a:lnTo>
                  <a:pt x="3212" y="3115"/>
                </a:lnTo>
                <a:lnTo>
                  <a:pt x="3310" y="3090"/>
                </a:lnTo>
                <a:lnTo>
                  <a:pt x="3383" y="3066"/>
                </a:lnTo>
                <a:lnTo>
                  <a:pt x="3431" y="3017"/>
                </a:lnTo>
                <a:lnTo>
                  <a:pt x="3553" y="2871"/>
                </a:lnTo>
                <a:lnTo>
                  <a:pt x="3675" y="2701"/>
                </a:lnTo>
                <a:lnTo>
                  <a:pt x="3845" y="2555"/>
                </a:lnTo>
                <a:lnTo>
                  <a:pt x="4064" y="2433"/>
                </a:lnTo>
                <a:lnTo>
                  <a:pt x="4161" y="2482"/>
                </a:lnTo>
                <a:lnTo>
                  <a:pt x="4015" y="2579"/>
                </a:lnTo>
                <a:lnTo>
                  <a:pt x="3894" y="2677"/>
                </a:lnTo>
                <a:lnTo>
                  <a:pt x="3772" y="2798"/>
                </a:lnTo>
                <a:lnTo>
                  <a:pt x="3650" y="2944"/>
                </a:lnTo>
                <a:lnTo>
                  <a:pt x="3602" y="3017"/>
                </a:lnTo>
                <a:lnTo>
                  <a:pt x="3577" y="3115"/>
                </a:lnTo>
                <a:lnTo>
                  <a:pt x="3553" y="3188"/>
                </a:lnTo>
                <a:lnTo>
                  <a:pt x="3553" y="3285"/>
                </a:lnTo>
                <a:lnTo>
                  <a:pt x="3577" y="3334"/>
                </a:lnTo>
                <a:lnTo>
                  <a:pt x="3602" y="3358"/>
                </a:lnTo>
                <a:lnTo>
                  <a:pt x="3675" y="3407"/>
                </a:lnTo>
                <a:lnTo>
                  <a:pt x="3772" y="3407"/>
                </a:lnTo>
                <a:lnTo>
                  <a:pt x="3869" y="3358"/>
                </a:lnTo>
                <a:lnTo>
                  <a:pt x="3942" y="3261"/>
                </a:lnTo>
                <a:lnTo>
                  <a:pt x="3991" y="3139"/>
                </a:lnTo>
                <a:lnTo>
                  <a:pt x="4088" y="3017"/>
                </a:lnTo>
                <a:lnTo>
                  <a:pt x="4210" y="2920"/>
                </a:lnTo>
                <a:lnTo>
                  <a:pt x="4453" y="2677"/>
                </a:lnTo>
                <a:lnTo>
                  <a:pt x="4551" y="2774"/>
                </a:lnTo>
                <a:lnTo>
                  <a:pt x="4697" y="2871"/>
                </a:lnTo>
                <a:lnTo>
                  <a:pt x="4453" y="3017"/>
                </a:lnTo>
                <a:lnTo>
                  <a:pt x="4259" y="3139"/>
                </a:lnTo>
                <a:lnTo>
                  <a:pt x="4064" y="3285"/>
                </a:lnTo>
                <a:lnTo>
                  <a:pt x="3894" y="3455"/>
                </a:lnTo>
                <a:lnTo>
                  <a:pt x="3845" y="3553"/>
                </a:lnTo>
                <a:lnTo>
                  <a:pt x="3796" y="3650"/>
                </a:lnTo>
                <a:lnTo>
                  <a:pt x="3796" y="3747"/>
                </a:lnTo>
                <a:lnTo>
                  <a:pt x="3821" y="3869"/>
                </a:lnTo>
                <a:lnTo>
                  <a:pt x="3894" y="3918"/>
                </a:lnTo>
                <a:lnTo>
                  <a:pt x="3967" y="3942"/>
                </a:lnTo>
                <a:lnTo>
                  <a:pt x="4064" y="3918"/>
                </a:lnTo>
                <a:lnTo>
                  <a:pt x="4088" y="3893"/>
                </a:lnTo>
                <a:lnTo>
                  <a:pt x="4113" y="3869"/>
                </a:lnTo>
                <a:lnTo>
                  <a:pt x="4210" y="3723"/>
                </a:lnTo>
                <a:lnTo>
                  <a:pt x="4307" y="3577"/>
                </a:lnTo>
                <a:lnTo>
                  <a:pt x="4429" y="3480"/>
                </a:lnTo>
                <a:lnTo>
                  <a:pt x="4575" y="3382"/>
                </a:lnTo>
                <a:lnTo>
                  <a:pt x="4794" y="3236"/>
                </a:lnTo>
                <a:lnTo>
                  <a:pt x="5013" y="3090"/>
                </a:lnTo>
                <a:lnTo>
                  <a:pt x="5305" y="3285"/>
                </a:lnTo>
                <a:lnTo>
                  <a:pt x="4989" y="3504"/>
                </a:lnTo>
                <a:lnTo>
                  <a:pt x="4843" y="3601"/>
                </a:lnTo>
                <a:lnTo>
                  <a:pt x="4697" y="3723"/>
                </a:lnTo>
                <a:lnTo>
                  <a:pt x="4551" y="3869"/>
                </a:lnTo>
                <a:lnTo>
                  <a:pt x="4526" y="3942"/>
                </a:lnTo>
                <a:lnTo>
                  <a:pt x="4502" y="4015"/>
                </a:lnTo>
                <a:lnTo>
                  <a:pt x="4526" y="4064"/>
                </a:lnTo>
                <a:lnTo>
                  <a:pt x="4551" y="4112"/>
                </a:lnTo>
                <a:lnTo>
                  <a:pt x="4599" y="4137"/>
                </a:lnTo>
                <a:lnTo>
                  <a:pt x="4672" y="4137"/>
                </a:lnTo>
                <a:lnTo>
                  <a:pt x="4721" y="4112"/>
                </a:lnTo>
                <a:lnTo>
                  <a:pt x="4770" y="4064"/>
                </a:lnTo>
                <a:lnTo>
                  <a:pt x="4867" y="3966"/>
                </a:lnTo>
                <a:lnTo>
                  <a:pt x="5013" y="3845"/>
                </a:lnTo>
                <a:lnTo>
                  <a:pt x="5183" y="3723"/>
                </a:lnTo>
                <a:lnTo>
                  <a:pt x="5354" y="3601"/>
                </a:lnTo>
                <a:lnTo>
                  <a:pt x="5548" y="3455"/>
                </a:lnTo>
                <a:lnTo>
                  <a:pt x="5597" y="3504"/>
                </a:lnTo>
                <a:lnTo>
                  <a:pt x="5694" y="3528"/>
                </a:lnTo>
                <a:lnTo>
                  <a:pt x="5767" y="3528"/>
                </a:lnTo>
                <a:lnTo>
                  <a:pt x="5840" y="3480"/>
                </a:lnTo>
                <a:lnTo>
                  <a:pt x="5889" y="3407"/>
                </a:lnTo>
                <a:lnTo>
                  <a:pt x="6181" y="3285"/>
                </a:lnTo>
                <a:lnTo>
                  <a:pt x="6449" y="3188"/>
                </a:lnTo>
                <a:lnTo>
                  <a:pt x="6765" y="3090"/>
                </a:lnTo>
                <a:lnTo>
                  <a:pt x="7033" y="3017"/>
                </a:lnTo>
                <a:lnTo>
                  <a:pt x="7106" y="2993"/>
                </a:lnTo>
                <a:lnTo>
                  <a:pt x="7154" y="2969"/>
                </a:lnTo>
                <a:lnTo>
                  <a:pt x="7203" y="2896"/>
                </a:lnTo>
                <a:lnTo>
                  <a:pt x="7227" y="2847"/>
                </a:lnTo>
                <a:lnTo>
                  <a:pt x="7276" y="2701"/>
                </a:lnTo>
                <a:lnTo>
                  <a:pt x="7325" y="2531"/>
                </a:lnTo>
                <a:lnTo>
                  <a:pt x="7373" y="2190"/>
                </a:lnTo>
                <a:lnTo>
                  <a:pt x="7398" y="1509"/>
                </a:lnTo>
                <a:lnTo>
                  <a:pt x="7495" y="998"/>
                </a:lnTo>
                <a:lnTo>
                  <a:pt x="7519" y="730"/>
                </a:lnTo>
                <a:lnTo>
                  <a:pt x="7519" y="608"/>
                </a:lnTo>
                <a:lnTo>
                  <a:pt x="7519" y="487"/>
                </a:lnTo>
                <a:close/>
                <a:moveTo>
                  <a:pt x="8030" y="0"/>
                </a:moveTo>
                <a:lnTo>
                  <a:pt x="7641" y="49"/>
                </a:lnTo>
                <a:lnTo>
                  <a:pt x="7471" y="73"/>
                </a:lnTo>
                <a:lnTo>
                  <a:pt x="7300" y="122"/>
                </a:lnTo>
                <a:lnTo>
                  <a:pt x="7252" y="146"/>
                </a:lnTo>
                <a:lnTo>
                  <a:pt x="7203" y="195"/>
                </a:lnTo>
                <a:lnTo>
                  <a:pt x="7179" y="243"/>
                </a:lnTo>
                <a:lnTo>
                  <a:pt x="7179" y="292"/>
                </a:lnTo>
                <a:lnTo>
                  <a:pt x="7106" y="414"/>
                </a:lnTo>
                <a:lnTo>
                  <a:pt x="7033" y="535"/>
                </a:lnTo>
                <a:lnTo>
                  <a:pt x="6984" y="681"/>
                </a:lnTo>
                <a:lnTo>
                  <a:pt x="6960" y="827"/>
                </a:lnTo>
                <a:lnTo>
                  <a:pt x="6935" y="1168"/>
                </a:lnTo>
                <a:lnTo>
                  <a:pt x="6887" y="1436"/>
                </a:lnTo>
                <a:lnTo>
                  <a:pt x="6789" y="2020"/>
                </a:lnTo>
                <a:lnTo>
                  <a:pt x="6765" y="2312"/>
                </a:lnTo>
                <a:lnTo>
                  <a:pt x="6765" y="2604"/>
                </a:lnTo>
                <a:lnTo>
                  <a:pt x="6497" y="2701"/>
                </a:lnTo>
                <a:lnTo>
                  <a:pt x="6230" y="2798"/>
                </a:lnTo>
                <a:lnTo>
                  <a:pt x="5719" y="3042"/>
                </a:lnTo>
                <a:lnTo>
                  <a:pt x="4770" y="2385"/>
                </a:lnTo>
                <a:lnTo>
                  <a:pt x="4551" y="2214"/>
                </a:lnTo>
                <a:lnTo>
                  <a:pt x="4283" y="2020"/>
                </a:lnTo>
                <a:lnTo>
                  <a:pt x="4113" y="1922"/>
                </a:lnTo>
                <a:lnTo>
                  <a:pt x="3967" y="1874"/>
                </a:lnTo>
                <a:lnTo>
                  <a:pt x="3845" y="1825"/>
                </a:lnTo>
                <a:lnTo>
                  <a:pt x="3699" y="1825"/>
                </a:lnTo>
                <a:lnTo>
                  <a:pt x="3626" y="1776"/>
                </a:lnTo>
                <a:lnTo>
                  <a:pt x="3553" y="1776"/>
                </a:lnTo>
                <a:lnTo>
                  <a:pt x="3504" y="1801"/>
                </a:lnTo>
                <a:lnTo>
                  <a:pt x="3358" y="1849"/>
                </a:lnTo>
                <a:lnTo>
                  <a:pt x="3237" y="1898"/>
                </a:lnTo>
                <a:lnTo>
                  <a:pt x="2993" y="2068"/>
                </a:lnTo>
                <a:lnTo>
                  <a:pt x="2774" y="2287"/>
                </a:lnTo>
                <a:lnTo>
                  <a:pt x="2580" y="2506"/>
                </a:lnTo>
                <a:lnTo>
                  <a:pt x="2117" y="2969"/>
                </a:lnTo>
                <a:lnTo>
                  <a:pt x="1923" y="3212"/>
                </a:lnTo>
                <a:lnTo>
                  <a:pt x="1728" y="3455"/>
                </a:lnTo>
                <a:lnTo>
                  <a:pt x="1655" y="3504"/>
                </a:lnTo>
                <a:lnTo>
                  <a:pt x="1606" y="3553"/>
                </a:lnTo>
                <a:lnTo>
                  <a:pt x="1582" y="3601"/>
                </a:lnTo>
                <a:lnTo>
                  <a:pt x="1606" y="3699"/>
                </a:lnTo>
                <a:lnTo>
                  <a:pt x="1728" y="3942"/>
                </a:lnTo>
                <a:lnTo>
                  <a:pt x="1898" y="4161"/>
                </a:lnTo>
                <a:lnTo>
                  <a:pt x="2263" y="4599"/>
                </a:lnTo>
                <a:lnTo>
                  <a:pt x="2628" y="5110"/>
                </a:lnTo>
                <a:lnTo>
                  <a:pt x="2847" y="5329"/>
                </a:lnTo>
                <a:lnTo>
                  <a:pt x="3066" y="5548"/>
                </a:lnTo>
                <a:lnTo>
                  <a:pt x="2969" y="5670"/>
                </a:lnTo>
                <a:lnTo>
                  <a:pt x="2920" y="5791"/>
                </a:lnTo>
                <a:lnTo>
                  <a:pt x="2799" y="6035"/>
                </a:lnTo>
                <a:lnTo>
                  <a:pt x="2653" y="6400"/>
                </a:lnTo>
                <a:lnTo>
                  <a:pt x="2604" y="6594"/>
                </a:lnTo>
                <a:lnTo>
                  <a:pt x="2580" y="6813"/>
                </a:lnTo>
                <a:lnTo>
                  <a:pt x="2288" y="6813"/>
                </a:lnTo>
                <a:lnTo>
                  <a:pt x="1971" y="6838"/>
                </a:lnTo>
                <a:lnTo>
                  <a:pt x="1387" y="6935"/>
                </a:lnTo>
                <a:lnTo>
                  <a:pt x="1144" y="6984"/>
                </a:lnTo>
                <a:lnTo>
                  <a:pt x="828" y="7057"/>
                </a:lnTo>
                <a:lnTo>
                  <a:pt x="682" y="7105"/>
                </a:lnTo>
                <a:lnTo>
                  <a:pt x="536" y="7178"/>
                </a:lnTo>
                <a:lnTo>
                  <a:pt x="438" y="7251"/>
                </a:lnTo>
                <a:lnTo>
                  <a:pt x="365" y="7348"/>
                </a:lnTo>
                <a:lnTo>
                  <a:pt x="292" y="7373"/>
                </a:lnTo>
                <a:lnTo>
                  <a:pt x="244" y="7397"/>
                </a:lnTo>
                <a:lnTo>
                  <a:pt x="195" y="7446"/>
                </a:lnTo>
                <a:lnTo>
                  <a:pt x="171" y="7494"/>
                </a:lnTo>
                <a:lnTo>
                  <a:pt x="122" y="7640"/>
                </a:lnTo>
                <a:lnTo>
                  <a:pt x="98" y="7932"/>
                </a:lnTo>
                <a:lnTo>
                  <a:pt x="25" y="8857"/>
                </a:lnTo>
                <a:lnTo>
                  <a:pt x="0" y="9149"/>
                </a:lnTo>
                <a:lnTo>
                  <a:pt x="25" y="9514"/>
                </a:lnTo>
                <a:lnTo>
                  <a:pt x="49" y="9709"/>
                </a:lnTo>
                <a:lnTo>
                  <a:pt x="98" y="9879"/>
                </a:lnTo>
                <a:lnTo>
                  <a:pt x="171" y="10001"/>
                </a:lnTo>
                <a:lnTo>
                  <a:pt x="219" y="10049"/>
                </a:lnTo>
                <a:lnTo>
                  <a:pt x="268" y="10098"/>
                </a:lnTo>
                <a:lnTo>
                  <a:pt x="268" y="10171"/>
                </a:lnTo>
                <a:lnTo>
                  <a:pt x="292" y="10220"/>
                </a:lnTo>
                <a:lnTo>
                  <a:pt x="317" y="10268"/>
                </a:lnTo>
                <a:lnTo>
                  <a:pt x="390" y="10317"/>
                </a:lnTo>
                <a:lnTo>
                  <a:pt x="633" y="10414"/>
                </a:lnTo>
                <a:lnTo>
                  <a:pt x="925" y="10487"/>
                </a:lnTo>
                <a:lnTo>
                  <a:pt x="1193" y="10560"/>
                </a:lnTo>
                <a:lnTo>
                  <a:pt x="1485" y="10609"/>
                </a:lnTo>
                <a:lnTo>
                  <a:pt x="2069" y="10658"/>
                </a:lnTo>
                <a:lnTo>
                  <a:pt x="2653" y="10706"/>
                </a:lnTo>
                <a:lnTo>
                  <a:pt x="2750" y="10877"/>
                </a:lnTo>
                <a:lnTo>
                  <a:pt x="2823" y="11047"/>
                </a:lnTo>
                <a:lnTo>
                  <a:pt x="3018" y="11363"/>
                </a:lnTo>
                <a:lnTo>
                  <a:pt x="3261" y="11655"/>
                </a:lnTo>
                <a:lnTo>
                  <a:pt x="3066" y="11850"/>
                </a:lnTo>
                <a:lnTo>
                  <a:pt x="2872" y="12045"/>
                </a:lnTo>
                <a:lnTo>
                  <a:pt x="2507" y="12483"/>
                </a:lnTo>
                <a:lnTo>
                  <a:pt x="2117" y="12994"/>
                </a:lnTo>
                <a:lnTo>
                  <a:pt x="1947" y="13213"/>
                </a:lnTo>
                <a:lnTo>
                  <a:pt x="1874" y="13334"/>
                </a:lnTo>
                <a:lnTo>
                  <a:pt x="1825" y="13456"/>
                </a:lnTo>
                <a:lnTo>
                  <a:pt x="1825" y="13553"/>
                </a:lnTo>
                <a:lnTo>
                  <a:pt x="1850" y="13626"/>
                </a:lnTo>
                <a:lnTo>
                  <a:pt x="1850" y="13748"/>
                </a:lnTo>
                <a:lnTo>
                  <a:pt x="1874" y="13894"/>
                </a:lnTo>
                <a:lnTo>
                  <a:pt x="1947" y="14016"/>
                </a:lnTo>
                <a:lnTo>
                  <a:pt x="2020" y="14162"/>
                </a:lnTo>
                <a:lnTo>
                  <a:pt x="2215" y="14381"/>
                </a:lnTo>
                <a:lnTo>
                  <a:pt x="2385" y="14600"/>
                </a:lnTo>
                <a:lnTo>
                  <a:pt x="2653" y="14867"/>
                </a:lnTo>
                <a:lnTo>
                  <a:pt x="2920" y="15135"/>
                </a:lnTo>
                <a:lnTo>
                  <a:pt x="3188" y="15378"/>
                </a:lnTo>
                <a:lnTo>
                  <a:pt x="3504" y="15597"/>
                </a:lnTo>
                <a:lnTo>
                  <a:pt x="3553" y="15646"/>
                </a:lnTo>
                <a:lnTo>
                  <a:pt x="3675" y="15646"/>
                </a:lnTo>
                <a:lnTo>
                  <a:pt x="3723" y="15621"/>
                </a:lnTo>
                <a:lnTo>
                  <a:pt x="3845" y="15646"/>
                </a:lnTo>
                <a:lnTo>
                  <a:pt x="3967" y="15621"/>
                </a:lnTo>
                <a:lnTo>
                  <a:pt x="4113" y="15573"/>
                </a:lnTo>
                <a:lnTo>
                  <a:pt x="4234" y="15524"/>
                </a:lnTo>
                <a:lnTo>
                  <a:pt x="4478" y="15378"/>
                </a:lnTo>
                <a:lnTo>
                  <a:pt x="4697" y="15232"/>
                </a:lnTo>
                <a:lnTo>
                  <a:pt x="4964" y="14989"/>
                </a:lnTo>
                <a:lnTo>
                  <a:pt x="5232" y="14746"/>
                </a:lnTo>
                <a:lnTo>
                  <a:pt x="5743" y="14210"/>
                </a:lnTo>
                <a:lnTo>
                  <a:pt x="5865" y="14308"/>
                </a:lnTo>
                <a:lnTo>
                  <a:pt x="5986" y="14381"/>
                </a:lnTo>
                <a:lnTo>
                  <a:pt x="6254" y="14502"/>
                </a:lnTo>
                <a:lnTo>
                  <a:pt x="6595" y="14648"/>
                </a:lnTo>
                <a:lnTo>
                  <a:pt x="6789" y="14697"/>
                </a:lnTo>
                <a:lnTo>
                  <a:pt x="6887" y="14721"/>
                </a:lnTo>
                <a:lnTo>
                  <a:pt x="6984" y="14721"/>
                </a:lnTo>
                <a:lnTo>
                  <a:pt x="7033" y="14940"/>
                </a:lnTo>
                <a:lnTo>
                  <a:pt x="7081" y="15135"/>
                </a:lnTo>
                <a:lnTo>
                  <a:pt x="7154" y="15573"/>
                </a:lnTo>
                <a:lnTo>
                  <a:pt x="7203" y="16035"/>
                </a:lnTo>
                <a:lnTo>
                  <a:pt x="7203" y="16278"/>
                </a:lnTo>
                <a:lnTo>
                  <a:pt x="7203" y="16546"/>
                </a:lnTo>
                <a:lnTo>
                  <a:pt x="7227" y="16692"/>
                </a:lnTo>
                <a:lnTo>
                  <a:pt x="7252" y="16814"/>
                </a:lnTo>
                <a:lnTo>
                  <a:pt x="7325" y="16911"/>
                </a:lnTo>
                <a:lnTo>
                  <a:pt x="7398" y="16984"/>
                </a:lnTo>
                <a:lnTo>
                  <a:pt x="7422" y="17008"/>
                </a:lnTo>
                <a:lnTo>
                  <a:pt x="7471" y="17057"/>
                </a:lnTo>
                <a:lnTo>
                  <a:pt x="7568" y="17130"/>
                </a:lnTo>
                <a:lnTo>
                  <a:pt x="7690" y="17179"/>
                </a:lnTo>
                <a:lnTo>
                  <a:pt x="7811" y="17203"/>
                </a:lnTo>
                <a:lnTo>
                  <a:pt x="7957" y="17227"/>
                </a:lnTo>
                <a:lnTo>
                  <a:pt x="8249" y="17227"/>
                </a:lnTo>
                <a:lnTo>
                  <a:pt x="8492" y="17203"/>
                </a:lnTo>
                <a:lnTo>
                  <a:pt x="9198" y="17179"/>
                </a:lnTo>
                <a:lnTo>
                  <a:pt x="9904" y="17154"/>
                </a:lnTo>
                <a:lnTo>
                  <a:pt x="10001" y="17130"/>
                </a:lnTo>
                <a:lnTo>
                  <a:pt x="10098" y="17081"/>
                </a:lnTo>
                <a:lnTo>
                  <a:pt x="10147" y="16984"/>
                </a:lnTo>
                <a:lnTo>
                  <a:pt x="10147" y="16887"/>
                </a:lnTo>
                <a:lnTo>
                  <a:pt x="10171" y="16862"/>
                </a:lnTo>
                <a:lnTo>
                  <a:pt x="10269" y="16741"/>
                </a:lnTo>
                <a:lnTo>
                  <a:pt x="10317" y="16619"/>
                </a:lnTo>
                <a:lnTo>
                  <a:pt x="10366" y="16473"/>
                </a:lnTo>
                <a:lnTo>
                  <a:pt x="10390" y="16327"/>
                </a:lnTo>
                <a:lnTo>
                  <a:pt x="10463" y="15719"/>
                </a:lnTo>
                <a:lnTo>
                  <a:pt x="10561" y="15159"/>
                </a:lnTo>
                <a:lnTo>
                  <a:pt x="10561" y="14892"/>
                </a:lnTo>
                <a:lnTo>
                  <a:pt x="10561" y="14600"/>
                </a:lnTo>
                <a:lnTo>
                  <a:pt x="10707" y="14624"/>
                </a:lnTo>
                <a:lnTo>
                  <a:pt x="10877" y="14600"/>
                </a:lnTo>
                <a:lnTo>
                  <a:pt x="11169" y="14527"/>
                </a:lnTo>
                <a:lnTo>
                  <a:pt x="11291" y="14502"/>
                </a:lnTo>
                <a:lnTo>
                  <a:pt x="11437" y="14429"/>
                </a:lnTo>
                <a:lnTo>
                  <a:pt x="11583" y="14356"/>
                </a:lnTo>
                <a:lnTo>
                  <a:pt x="11680" y="14235"/>
                </a:lnTo>
                <a:lnTo>
                  <a:pt x="11826" y="14405"/>
                </a:lnTo>
                <a:lnTo>
                  <a:pt x="11996" y="14527"/>
                </a:lnTo>
                <a:lnTo>
                  <a:pt x="12313" y="14770"/>
                </a:lnTo>
                <a:lnTo>
                  <a:pt x="12897" y="15208"/>
                </a:lnTo>
                <a:lnTo>
                  <a:pt x="13505" y="15621"/>
                </a:lnTo>
                <a:lnTo>
                  <a:pt x="13578" y="15646"/>
                </a:lnTo>
                <a:lnTo>
                  <a:pt x="13651" y="15670"/>
                </a:lnTo>
                <a:lnTo>
                  <a:pt x="13724" y="15646"/>
                </a:lnTo>
                <a:lnTo>
                  <a:pt x="13797" y="15621"/>
                </a:lnTo>
                <a:lnTo>
                  <a:pt x="13846" y="15597"/>
                </a:lnTo>
                <a:lnTo>
                  <a:pt x="13870" y="15524"/>
                </a:lnTo>
                <a:lnTo>
                  <a:pt x="13919" y="15476"/>
                </a:lnTo>
                <a:lnTo>
                  <a:pt x="13919" y="15403"/>
                </a:lnTo>
                <a:lnTo>
                  <a:pt x="14138" y="15232"/>
                </a:lnTo>
                <a:lnTo>
                  <a:pt x="14332" y="15038"/>
                </a:lnTo>
                <a:lnTo>
                  <a:pt x="14722" y="14624"/>
                </a:lnTo>
                <a:lnTo>
                  <a:pt x="15208" y="14162"/>
                </a:lnTo>
                <a:lnTo>
                  <a:pt x="15427" y="13894"/>
                </a:lnTo>
                <a:lnTo>
                  <a:pt x="15622" y="13651"/>
                </a:lnTo>
                <a:lnTo>
                  <a:pt x="15671" y="13553"/>
                </a:lnTo>
                <a:lnTo>
                  <a:pt x="15671" y="13480"/>
                </a:lnTo>
                <a:lnTo>
                  <a:pt x="15695" y="13383"/>
                </a:lnTo>
                <a:lnTo>
                  <a:pt x="15671" y="13261"/>
                </a:lnTo>
                <a:lnTo>
                  <a:pt x="15500" y="12969"/>
                </a:lnTo>
                <a:lnTo>
                  <a:pt x="15330" y="12702"/>
                </a:lnTo>
                <a:lnTo>
                  <a:pt x="14941" y="12191"/>
                </a:lnTo>
                <a:lnTo>
                  <a:pt x="14795" y="11996"/>
                </a:lnTo>
                <a:lnTo>
                  <a:pt x="14649" y="11801"/>
                </a:lnTo>
                <a:lnTo>
                  <a:pt x="14454" y="11655"/>
                </a:lnTo>
                <a:lnTo>
                  <a:pt x="14259" y="11509"/>
                </a:lnTo>
                <a:lnTo>
                  <a:pt x="14430" y="11266"/>
                </a:lnTo>
                <a:lnTo>
                  <a:pt x="14576" y="10998"/>
                </a:lnTo>
                <a:lnTo>
                  <a:pt x="14673" y="10706"/>
                </a:lnTo>
                <a:lnTo>
                  <a:pt x="14722" y="10414"/>
                </a:lnTo>
                <a:lnTo>
                  <a:pt x="14843" y="10463"/>
                </a:lnTo>
                <a:lnTo>
                  <a:pt x="14965" y="10463"/>
                </a:lnTo>
                <a:lnTo>
                  <a:pt x="15257" y="10487"/>
                </a:lnTo>
                <a:lnTo>
                  <a:pt x="15768" y="10439"/>
                </a:lnTo>
                <a:lnTo>
                  <a:pt x="16352" y="10414"/>
                </a:lnTo>
                <a:lnTo>
                  <a:pt x="16619" y="10390"/>
                </a:lnTo>
                <a:lnTo>
                  <a:pt x="16911" y="10366"/>
                </a:lnTo>
                <a:lnTo>
                  <a:pt x="16984" y="10341"/>
                </a:lnTo>
                <a:lnTo>
                  <a:pt x="17057" y="10293"/>
                </a:lnTo>
                <a:lnTo>
                  <a:pt x="17082" y="10220"/>
                </a:lnTo>
                <a:lnTo>
                  <a:pt x="17106" y="10171"/>
                </a:lnTo>
                <a:lnTo>
                  <a:pt x="17179" y="10122"/>
                </a:lnTo>
                <a:lnTo>
                  <a:pt x="17252" y="10074"/>
                </a:lnTo>
                <a:lnTo>
                  <a:pt x="17301" y="10001"/>
                </a:lnTo>
                <a:lnTo>
                  <a:pt x="17301" y="9928"/>
                </a:lnTo>
                <a:lnTo>
                  <a:pt x="17301" y="8784"/>
                </a:lnTo>
                <a:lnTo>
                  <a:pt x="17301" y="8224"/>
                </a:lnTo>
                <a:lnTo>
                  <a:pt x="17252" y="7665"/>
                </a:lnTo>
                <a:lnTo>
                  <a:pt x="17228" y="7567"/>
                </a:lnTo>
                <a:lnTo>
                  <a:pt x="17155" y="7519"/>
                </a:lnTo>
                <a:lnTo>
                  <a:pt x="17082" y="7470"/>
                </a:lnTo>
                <a:lnTo>
                  <a:pt x="17009" y="7446"/>
                </a:lnTo>
                <a:lnTo>
                  <a:pt x="16960" y="7300"/>
                </a:lnTo>
                <a:lnTo>
                  <a:pt x="16863" y="7203"/>
                </a:lnTo>
                <a:lnTo>
                  <a:pt x="16741" y="7130"/>
                </a:lnTo>
                <a:lnTo>
                  <a:pt x="16619" y="7057"/>
                </a:lnTo>
                <a:lnTo>
                  <a:pt x="16473" y="7008"/>
                </a:lnTo>
                <a:lnTo>
                  <a:pt x="16303" y="6984"/>
                </a:lnTo>
                <a:lnTo>
                  <a:pt x="16035" y="6935"/>
                </a:lnTo>
                <a:lnTo>
                  <a:pt x="15427" y="6862"/>
                </a:lnTo>
                <a:lnTo>
                  <a:pt x="15087" y="6838"/>
                </a:lnTo>
                <a:lnTo>
                  <a:pt x="14795" y="6838"/>
                </a:lnTo>
                <a:lnTo>
                  <a:pt x="14770" y="6667"/>
                </a:lnTo>
                <a:lnTo>
                  <a:pt x="14770" y="6521"/>
                </a:lnTo>
                <a:lnTo>
                  <a:pt x="14697" y="6181"/>
                </a:lnTo>
                <a:lnTo>
                  <a:pt x="14673" y="6010"/>
                </a:lnTo>
                <a:lnTo>
                  <a:pt x="14600" y="5816"/>
                </a:lnTo>
                <a:lnTo>
                  <a:pt x="14527" y="5621"/>
                </a:lnTo>
                <a:lnTo>
                  <a:pt x="14430" y="5451"/>
                </a:lnTo>
                <a:lnTo>
                  <a:pt x="14576" y="5256"/>
                </a:lnTo>
                <a:lnTo>
                  <a:pt x="14697" y="5086"/>
                </a:lnTo>
                <a:lnTo>
                  <a:pt x="15111" y="4477"/>
                </a:lnTo>
                <a:lnTo>
                  <a:pt x="15354" y="4185"/>
                </a:lnTo>
                <a:lnTo>
                  <a:pt x="15598" y="3893"/>
                </a:lnTo>
                <a:lnTo>
                  <a:pt x="15646" y="3845"/>
                </a:lnTo>
                <a:lnTo>
                  <a:pt x="15671" y="3796"/>
                </a:lnTo>
                <a:lnTo>
                  <a:pt x="15671" y="3723"/>
                </a:lnTo>
                <a:lnTo>
                  <a:pt x="15671" y="3650"/>
                </a:lnTo>
                <a:lnTo>
                  <a:pt x="15646" y="3601"/>
                </a:lnTo>
                <a:lnTo>
                  <a:pt x="15646" y="3528"/>
                </a:lnTo>
                <a:lnTo>
                  <a:pt x="15646" y="3431"/>
                </a:lnTo>
                <a:lnTo>
                  <a:pt x="15622" y="3382"/>
                </a:lnTo>
                <a:lnTo>
                  <a:pt x="15549" y="3236"/>
                </a:lnTo>
                <a:lnTo>
                  <a:pt x="15354" y="2993"/>
                </a:lnTo>
                <a:lnTo>
                  <a:pt x="15062" y="2677"/>
                </a:lnTo>
                <a:lnTo>
                  <a:pt x="14746" y="2385"/>
                </a:lnTo>
                <a:lnTo>
                  <a:pt x="14503" y="2190"/>
                </a:lnTo>
                <a:lnTo>
                  <a:pt x="14235" y="1971"/>
                </a:lnTo>
                <a:lnTo>
                  <a:pt x="14065" y="1874"/>
                </a:lnTo>
                <a:lnTo>
                  <a:pt x="13919" y="1825"/>
                </a:lnTo>
                <a:lnTo>
                  <a:pt x="13748" y="1801"/>
                </a:lnTo>
                <a:lnTo>
                  <a:pt x="13554" y="1801"/>
                </a:lnTo>
                <a:lnTo>
                  <a:pt x="13481" y="1825"/>
                </a:lnTo>
                <a:lnTo>
                  <a:pt x="13189" y="1971"/>
                </a:lnTo>
                <a:lnTo>
                  <a:pt x="12921" y="2117"/>
                </a:lnTo>
                <a:lnTo>
                  <a:pt x="12653" y="2312"/>
                </a:lnTo>
                <a:lnTo>
                  <a:pt x="12410" y="2506"/>
                </a:lnTo>
                <a:lnTo>
                  <a:pt x="12094" y="2725"/>
                </a:lnTo>
                <a:lnTo>
                  <a:pt x="11923" y="2847"/>
                </a:lnTo>
                <a:lnTo>
                  <a:pt x="11777" y="2993"/>
                </a:lnTo>
                <a:lnTo>
                  <a:pt x="11558" y="2847"/>
                </a:lnTo>
                <a:lnTo>
                  <a:pt x="11291" y="2750"/>
                </a:lnTo>
                <a:lnTo>
                  <a:pt x="11023" y="2652"/>
                </a:lnTo>
                <a:lnTo>
                  <a:pt x="10755" y="2628"/>
                </a:lnTo>
                <a:lnTo>
                  <a:pt x="10755" y="2604"/>
                </a:lnTo>
                <a:lnTo>
                  <a:pt x="10682" y="2458"/>
                </a:lnTo>
                <a:lnTo>
                  <a:pt x="10634" y="2287"/>
                </a:lnTo>
                <a:lnTo>
                  <a:pt x="10561" y="1922"/>
                </a:lnTo>
                <a:lnTo>
                  <a:pt x="10585" y="1922"/>
                </a:lnTo>
                <a:lnTo>
                  <a:pt x="10609" y="1874"/>
                </a:lnTo>
                <a:lnTo>
                  <a:pt x="10609" y="1825"/>
                </a:lnTo>
                <a:lnTo>
                  <a:pt x="10585" y="1752"/>
                </a:lnTo>
                <a:lnTo>
                  <a:pt x="10536" y="1703"/>
                </a:lnTo>
                <a:lnTo>
                  <a:pt x="10463" y="1095"/>
                </a:lnTo>
                <a:lnTo>
                  <a:pt x="10439" y="779"/>
                </a:lnTo>
                <a:lnTo>
                  <a:pt x="10366" y="487"/>
                </a:lnTo>
                <a:lnTo>
                  <a:pt x="10390" y="438"/>
                </a:lnTo>
                <a:lnTo>
                  <a:pt x="10415" y="389"/>
                </a:lnTo>
                <a:lnTo>
                  <a:pt x="10439" y="316"/>
                </a:lnTo>
                <a:lnTo>
                  <a:pt x="10415" y="268"/>
                </a:lnTo>
                <a:lnTo>
                  <a:pt x="10390" y="195"/>
                </a:lnTo>
                <a:lnTo>
                  <a:pt x="10342" y="146"/>
                </a:lnTo>
                <a:lnTo>
                  <a:pt x="10293" y="122"/>
                </a:lnTo>
                <a:lnTo>
                  <a:pt x="10196" y="97"/>
                </a:lnTo>
                <a:lnTo>
                  <a:pt x="9855" y="73"/>
                </a:lnTo>
                <a:lnTo>
                  <a:pt x="9490" y="49"/>
                </a:lnTo>
                <a:lnTo>
                  <a:pt x="8760" y="49"/>
                </a:lnTo>
                <a:lnTo>
                  <a:pt x="8395" y="24"/>
                </a:lnTo>
                <a:lnTo>
                  <a:pt x="8030" y="0"/>
                </a:lnTo>
                <a:close/>
              </a:path>
            </a:pathLst>
          </a:custGeom>
          <a:solidFill>
            <a:srgbClr val="FFFFFF"/>
          </a:solidFill>
          <a:ln>
            <a:solidFill>
              <a:srgbClr val="00B0F0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Shape 334"/>
          <p:cNvSpPr/>
          <p:nvPr/>
        </p:nvSpPr>
        <p:spPr>
          <a:xfrm>
            <a:off x="357158" y="2357436"/>
            <a:ext cx="378113" cy="376518"/>
          </a:xfrm>
          <a:custGeom>
            <a:avLst/>
            <a:gdLst/>
            <a:ahLst/>
            <a:cxnLst/>
            <a:rect l="0" t="0" r="0" b="0"/>
            <a:pathLst>
              <a:path w="17301" h="17228" extrusionOk="0">
                <a:moveTo>
                  <a:pt x="9295" y="4842"/>
                </a:moveTo>
                <a:lnTo>
                  <a:pt x="9514" y="4891"/>
                </a:lnTo>
                <a:lnTo>
                  <a:pt x="9758" y="4964"/>
                </a:lnTo>
                <a:lnTo>
                  <a:pt x="9539" y="5256"/>
                </a:lnTo>
                <a:lnTo>
                  <a:pt x="9368" y="5548"/>
                </a:lnTo>
                <a:lnTo>
                  <a:pt x="9198" y="5499"/>
                </a:lnTo>
                <a:lnTo>
                  <a:pt x="9174" y="5426"/>
                </a:lnTo>
                <a:lnTo>
                  <a:pt x="9271" y="4940"/>
                </a:lnTo>
                <a:lnTo>
                  <a:pt x="9295" y="4842"/>
                </a:lnTo>
                <a:close/>
                <a:moveTo>
                  <a:pt x="8784" y="4769"/>
                </a:moveTo>
                <a:lnTo>
                  <a:pt x="8882" y="4794"/>
                </a:lnTo>
                <a:lnTo>
                  <a:pt x="8857" y="4891"/>
                </a:lnTo>
                <a:lnTo>
                  <a:pt x="8784" y="5159"/>
                </a:lnTo>
                <a:lnTo>
                  <a:pt x="8736" y="5426"/>
                </a:lnTo>
                <a:lnTo>
                  <a:pt x="8468" y="5426"/>
                </a:lnTo>
                <a:lnTo>
                  <a:pt x="8468" y="5329"/>
                </a:lnTo>
                <a:lnTo>
                  <a:pt x="8419" y="5134"/>
                </a:lnTo>
                <a:lnTo>
                  <a:pt x="8346" y="4964"/>
                </a:lnTo>
                <a:lnTo>
                  <a:pt x="8322" y="4915"/>
                </a:lnTo>
                <a:lnTo>
                  <a:pt x="8249" y="4915"/>
                </a:lnTo>
                <a:lnTo>
                  <a:pt x="8225" y="4940"/>
                </a:lnTo>
                <a:lnTo>
                  <a:pt x="8200" y="4988"/>
                </a:lnTo>
                <a:lnTo>
                  <a:pt x="8200" y="5183"/>
                </a:lnTo>
                <a:lnTo>
                  <a:pt x="8176" y="5378"/>
                </a:lnTo>
                <a:lnTo>
                  <a:pt x="8176" y="5451"/>
                </a:lnTo>
                <a:lnTo>
                  <a:pt x="7957" y="5499"/>
                </a:lnTo>
                <a:lnTo>
                  <a:pt x="7738" y="5597"/>
                </a:lnTo>
                <a:lnTo>
                  <a:pt x="7714" y="5548"/>
                </a:lnTo>
                <a:lnTo>
                  <a:pt x="7641" y="5378"/>
                </a:lnTo>
                <a:lnTo>
                  <a:pt x="7568" y="5207"/>
                </a:lnTo>
                <a:lnTo>
                  <a:pt x="7471" y="5110"/>
                </a:lnTo>
                <a:lnTo>
                  <a:pt x="7373" y="5013"/>
                </a:lnTo>
                <a:lnTo>
                  <a:pt x="7349" y="4988"/>
                </a:lnTo>
                <a:lnTo>
                  <a:pt x="7568" y="4891"/>
                </a:lnTo>
                <a:lnTo>
                  <a:pt x="7641" y="4964"/>
                </a:lnTo>
                <a:lnTo>
                  <a:pt x="7738" y="5013"/>
                </a:lnTo>
                <a:lnTo>
                  <a:pt x="7836" y="5037"/>
                </a:lnTo>
                <a:lnTo>
                  <a:pt x="7933" y="5013"/>
                </a:lnTo>
                <a:lnTo>
                  <a:pt x="8127" y="4915"/>
                </a:lnTo>
                <a:lnTo>
                  <a:pt x="8298" y="4842"/>
                </a:lnTo>
                <a:lnTo>
                  <a:pt x="8492" y="4818"/>
                </a:lnTo>
                <a:lnTo>
                  <a:pt x="8663" y="4794"/>
                </a:lnTo>
                <a:lnTo>
                  <a:pt x="8711" y="4794"/>
                </a:lnTo>
                <a:lnTo>
                  <a:pt x="8784" y="4769"/>
                </a:lnTo>
                <a:close/>
                <a:moveTo>
                  <a:pt x="9879" y="5013"/>
                </a:moveTo>
                <a:lnTo>
                  <a:pt x="10147" y="5159"/>
                </a:lnTo>
                <a:lnTo>
                  <a:pt x="10415" y="5305"/>
                </a:lnTo>
                <a:lnTo>
                  <a:pt x="10196" y="5524"/>
                </a:lnTo>
                <a:lnTo>
                  <a:pt x="9977" y="5743"/>
                </a:lnTo>
                <a:lnTo>
                  <a:pt x="9977" y="5767"/>
                </a:lnTo>
                <a:lnTo>
                  <a:pt x="9928" y="5743"/>
                </a:lnTo>
                <a:lnTo>
                  <a:pt x="9685" y="5645"/>
                </a:lnTo>
                <a:lnTo>
                  <a:pt x="9879" y="5013"/>
                </a:lnTo>
                <a:close/>
                <a:moveTo>
                  <a:pt x="7300" y="5013"/>
                </a:moveTo>
                <a:lnTo>
                  <a:pt x="7300" y="5037"/>
                </a:lnTo>
                <a:lnTo>
                  <a:pt x="7325" y="5183"/>
                </a:lnTo>
                <a:lnTo>
                  <a:pt x="7325" y="5305"/>
                </a:lnTo>
                <a:lnTo>
                  <a:pt x="7373" y="5499"/>
                </a:lnTo>
                <a:lnTo>
                  <a:pt x="7446" y="5670"/>
                </a:lnTo>
                <a:lnTo>
                  <a:pt x="7446" y="5718"/>
                </a:lnTo>
                <a:lnTo>
                  <a:pt x="7203" y="5791"/>
                </a:lnTo>
                <a:lnTo>
                  <a:pt x="7081" y="5524"/>
                </a:lnTo>
                <a:lnTo>
                  <a:pt x="6935" y="5232"/>
                </a:lnTo>
                <a:lnTo>
                  <a:pt x="7106" y="5134"/>
                </a:lnTo>
                <a:lnTo>
                  <a:pt x="7300" y="5013"/>
                </a:lnTo>
                <a:close/>
                <a:moveTo>
                  <a:pt x="10707" y="5475"/>
                </a:moveTo>
                <a:lnTo>
                  <a:pt x="11193" y="5816"/>
                </a:lnTo>
                <a:lnTo>
                  <a:pt x="10999" y="5913"/>
                </a:lnTo>
                <a:lnTo>
                  <a:pt x="10780" y="6010"/>
                </a:lnTo>
                <a:lnTo>
                  <a:pt x="10585" y="6108"/>
                </a:lnTo>
                <a:lnTo>
                  <a:pt x="10390" y="5986"/>
                </a:lnTo>
                <a:lnTo>
                  <a:pt x="10171" y="5864"/>
                </a:lnTo>
                <a:lnTo>
                  <a:pt x="10512" y="5621"/>
                </a:lnTo>
                <a:lnTo>
                  <a:pt x="10707" y="5475"/>
                </a:lnTo>
                <a:close/>
                <a:moveTo>
                  <a:pt x="6692" y="5426"/>
                </a:moveTo>
                <a:lnTo>
                  <a:pt x="6716" y="5572"/>
                </a:lnTo>
                <a:lnTo>
                  <a:pt x="6741" y="5718"/>
                </a:lnTo>
                <a:lnTo>
                  <a:pt x="6838" y="5986"/>
                </a:lnTo>
                <a:lnTo>
                  <a:pt x="6643" y="6156"/>
                </a:lnTo>
                <a:lnTo>
                  <a:pt x="6522" y="5986"/>
                </a:lnTo>
                <a:lnTo>
                  <a:pt x="6351" y="5743"/>
                </a:lnTo>
                <a:lnTo>
                  <a:pt x="6522" y="5572"/>
                </a:lnTo>
                <a:lnTo>
                  <a:pt x="6692" y="5426"/>
                </a:lnTo>
                <a:close/>
                <a:moveTo>
                  <a:pt x="11461" y="6059"/>
                </a:moveTo>
                <a:lnTo>
                  <a:pt x="11607" y="6181"/>
                </a:lnTo>
                <a:lnTo>
                  <a:pt x="11510" y="6181"/>
                </a:lnTo>
                <a:lnTo>
                  <a:pt x="11193" y="6254"/>
                </a:lnTo>
                <a:lnTo>
                  <a:pt x="11047" y="6302"/>
                </a:lnTo>
                <a:lnTo>
                  <a:pt x="10877" y="6375"/>
                </a:lnTo>
                <a:lnTo>
                  <a:pt x="10780" y="6278"/>
                </a:lnTo>
                <a:lnTo>
                  <a:pt x="11096" y="6181"/>
                </a:lnTo>
                <a:lnTo>
                  <a:pt x="11291" y="6132"/>
                </a:lnTo>
                <a:lnTo>
                  <a:pt x="11461" y="6059"/>
                </a:lnTo>
                <a:close/>
                <a:moveTo>
                  <a:pt x="6157" y="5962"/>
                </a:moveTo>
                <a:lnTo>
                  <a:pt x="6230" y="6156"/>
                </a:lnTo>
                <a:lnTo>
                  <a:pt x="6303" y="6302"/>
                </a:lnTo>
                <a:lnTo>
                  <a:pt x="6400" y="6424"/>
                </a:lnTo>
                <a:lnTo>
                  <a:pt x="6181" y="6765"/>
                </a:lnTo>
                <a:lnTo>
                  <a:pt x="6157" y="6716"/>
                </a:lnTo>
                <a:lnTo>
                  <a:pt x="5962" y="6546"/>
                </a:lnTo>
                <a:lnTo>
                  <a:pt x="5840" y="6400"/>
                </a:lnTo>
                <a:lnTo>
                  <a:pt x="5986" y="6181"/>
                </a:lnTo>
                <a:lnTo>
                  <a:pt x="6157" y="5962"/>
                </a:lnTo>
                <a:close/>
                <a:moveTo>
                  <a:pt x="11729" y="6327"/>
                </a:moveTo>
                <a:lnTo>
                  <a:pt x="11923" y="6570"/>
                </a:lnTo>
                <a:lnTo>
                  <a:pt x="12094" y="6862"/>
                </a:lnTo>
                <a:lnTo>
                  <a:pt x="11899" y="6838"/>
                </a:lnTo>
                <a:lnTo>
                  <a:pt x="11704" y="6862"/>
                </a:lnTo>
                <a:lnTo>
                  <a:pt x="11510" y="6886"/>
                </a:lnTo>
                <a:lnTo>
                  <a:pt x="11339" y="6911"/>
                </a:lnTo>
                <a:lnTo>
                  <a:pt x="11145" y="6643"/>
                </a:lnTo>
                <a:lnTo>
                  <a:pt x="11388" y="6594"/>
                </a:lnTo>
                <a:lnTo>
                  <a:pt x="11607" y="6546"/>
                </a:lnTo>
                <a:lnTo>
                  <a:pt x="11680" y="6497"/>
                </a:lnTo>
                <a:lnTo>
                  <a:pt x="11704" y="6448"/>
                </a:lnTo>
                <a:lnTo>
                  <a:pt x="11729" y="6375"/>
                </a:lnTo>
                <a:lnTo>
                  <a:pt x="11729" y="6327"/>
                </a:lnTo>
                <a:close/>
                <a:moveTo>
                  <a:pt x="5646" y="6765"/>
                </a:moveTo>
                <a:lnTo>
                  <a:pt x="5719" y="6838"/>
                </a:lnTo>
                <a:lnTo>
                  <a:pt x="5840" y="7008"/>
                </a:lnTo>
                <a:lnTo>
                  <a:pt x="5913" y="7081"/>
                </a:lnTo>
                <a:lnTo>
                  <a:pt x="6011" y="7130"/>
                </a:lnTo>
                <a:lnTo>
                  <a:pt x="5913" y="7397"/>
                </a:lnTo>
                <a:lnTo>
                  <a:pt x="5670" y="7300"/>
                </a:lnTo>
                <a:lnTo>
                  <a:pt x="5524" y="7276"/>
                </a:lnTo>
                <a:lnTo>
                  <a:pt x="5402" y="7251"/>
                </a:lnTo>
                <a:lnTo>
                  <a:pt x="5524" y="7008"/>
                </a:lnTo>
                <a:lnTo>
                  <a:pt x="5646" y="6765"/>
                </a:lnTo>
                <a:close/>
                <a:moveTo>
                  <a:pt x="12288" y="7276"/>
                </a:moveTo>
                <a:lnTo>
                  <a:pt x="12361" y="7519"/>
                </a:lnTo>
                <a:lnTo>
                  <a:pt x="12410" y="7786"/>
                </a:lnTo>
                <a:lnTo>
                  <a:pt x="12215" y="7689"/>
                </a:lnTo>
                <a:lnTo>
                  <a:pt x="12021" y="7616"/>
                </a:lnTo>
                <a:lnTo>
                  <a:pt x="11802" y="7567"/>
                </a:lnTo>
                <a:lnTo>
                  <a:pt x="11583" y="7543"/>
                </a:lnTo>
                <a:lnTo>
                  <a:pt x="11510" y="7276"/>
                </a:lnTo>
                <a:lnTo>
                  <a:pt x="11680" y="7300"/>
                </a:lnTo>
                <a:lnTo>
                  <a:pt x="11875" y="7300"/>
                </a:lnTo>
                <a:lnTo>
                  <a:pt x="12264" y="7276"/>
                </a:lnTo>
                <a:close/>
                <a:moveTo>
                  <a:pt x="5281" y="7616"/>
                </a:moveTo>
                <a:lnTo>
                  <a:pt x="5548" y="7713"/>
                </a:lnTo>
                <a:lnTo>
                  <a:pt x="5792" y="7811"/>
                </a:lnTo>
                <a:lnTo>
                  <a:pt x="5719" y="8273"/>
                </a:lnTo>
                <a:lnTo>
                  <a:pt x="5256" y="8322"/>
                </a:lnTo>
                <a:lnTo>
                  <a:pt x="5135" y="8322"/>
                </a:lnTo>
                <a:lnTo>
                  <a:pt x="5183" y="7981"/>
                </a:lnTo>
                <a:lnTo>
                  <a:pt x="5281" y="7616"/>
                </a:lnTo>
                <a:close/>
                <a:moveTo>
                  <a:pt x="11656" y="7859"/>
                </a:moveTo>
                <a:lnTo>
                  <a:pt x="11826" y="7932"/>
                </a:lnTo>
                <a:lnTo>
                  <a:pt x="12069" y="8054"/>
                </a:lnTo>
                <a:lnTo>
                  <a:pt x="12191" y="8103"/>
                </a:lnTo>
                <a:lnTo>
                  <a:pt x="12337" y="8151"/>
                </a:lnTo>
                <a:lnTo>
                  <a:pt x="12386" y="8151"/>
                </a:lnTo>
                <a:lnTo>
                  <a:pt x="12459" y="8127"/>
                </a:lnTo>
                <a:lnTo>
                  <a:pt x="12459" y="8516"/>
                </a:lnTo>
                <a:lnTo>
                  <a:pt x="12264" y="8395"/>
                </a:lnTo>
                <a:lnTo>
                  <a:pt x="11972" y="8249"/>
                </a:lnTo>
                <a:lnTo>
                  <a:pt x="11826" y="8200"/>
                </a:lnTo>
                <a:lnTo>
                  <a:pt x="11680" y="8176"/>
                </a:lnTo>
                <a:lnTo>
                  <a:pt x="11656" y="7859"/>
                </a:lnTo>
                <a:close/>
                <a:moveTo>
                  <a:pt x="11680" y="8468"/>
                </a:moveTo>
                <a:lnTo>
                  <a:pt x="11777" y="8589"/>
                </a:lnTo>
                <a:lnTo>
                  <a:pt x="11899" y="8662"/>
                </a:lnTo>
                <a:lnTo>
                  <a:pt x="12191" y="8857"/>
                </a:lnTo>
                <a:lnTo>
                  <a:pt x="12337" y="8954"/>
                </a:lnTo>
                <a:lnTo>
                  <a:pt x="12118" y="8979"/>
                </a:lnTo>
                <a:lnTo>
                  <a:pt x="11875" y="8954"/>
                </a:lnTo>
                <a:lnTo>
                  <a:pt x="11631" y="8954"/>
                </a:lnTo>
                <a:lnTo>
                  <a:pt x="11656" y="8711"/>
                </a:lnTo>
                <a:lnTo>
                  <a:pt x="11680" y="8468"/>
                </a:lnTo>
                <a:close/>
                <a:moveTo>
                  <a:pt x="5694" y="8735"/>
                </a:moveTo>
                <a:lnTo>
                  <a:pt x="5694" y="8954"/>
                </a:lnTo>
                <a:lnTo>
                  <a:pt x="5719" y="9198"/>
                </a:lnTo>
                <a:lnTo>
                  <a:pt x="5427" y="9222"/>
                </a:lnTo>
                <a:lnTo>
                  <a:pt x="5159" y="9271"/>
                </a:lnTo>
                <a:lnTo>
                  <a:pt x="5110" y="9003"/>
                </a:lnTo>
                <a:lnTo>
                  <a:pt x="5110" y="8760"/>
                </a:lnTo>
                <a:lnTo>
                  <a:pt x="5402" y="8760"/>
                </a:lnTo>
                <a:lnTo>
                  <a:pt x="5694" y="8735"/>
                </a:lnTo>
                <a:close/>
                <a:moveTo>
                  <a:pt x="5208" y="9514"/>
                </a:moveTo>
                <a:lnTo>
                  <a:pt x="5792" y="9563"/>
                </a:lnTo>
                <a:lnTo>
                  <a:pt x="5840" y="9757"/>
                </a:lnTo>
                <a:lnTo>
                  <a:pt x="5913" y="9952"/>
                </a:lnTo>
                <a:lnTo>
                  <a:pt x="5354" y="9952"/>
                </a:lnTo>
                <a:lnTo>
                  <a:pt x="5256" y="9733"/>
                </a:lnTo>
                <a:lnTo>
                  <a:pt x="5208" y="9514"/>
                </a:lnTo>
                <a:close/>
                <a:moveTo>
                  <a:pt x="11583" y="9222"/>
                </a:moveTo>
                <a:lnTo>
                  <a:pt x="11680" y="9271"/>
                </a:lnTo>
                <a:lnTo>
                  <a:pt x="11777" y="9319"/>
                </a:lnTo>
                <a:lnTo>
                  <a:pt x="11996" y="9368"/>
                </a:lnTo>
                <a:lnTo>
                  <a:pt x="12167" y="9392"/>
                </a:lnTo>
                <a:lnTo>
                  <a:pt x="12386" y="9392"/>
                </a:lnTo>
                <a:lnTo>
                  <a:pt x="12288" y="9782"/>
                </a:lnTo>
                <a:lnTo>
                  <a:pt x="12167" y="10147"/>
                </a:lnTo>
                <a:lnTo>
                  <a:pt x="12142" y="10098"/>
                </a:lnTo>
                <a:lnTo>
                  <a:pt x="12118" y="10049"/>
                </a:lnTo>
                <a:lnTo>
                  <a:pt x="12021" y="9952"/>
                </a:lnTo>
                <a:lnTo>
                  <a:pt x="11777" y="9830"/>
                </a:lnTo>
                <a:lnTo>
                  <a:pt x="11607" y="9757"/>
                </a:lnTo>
                <a:lnTo>
                  <a:pt x="11437" y="9684"/>
                </a:lnTo>
                <a:lnTo>
                  <a:pt x="11510" y="9465"/>
                </a:lnTo>
                <a:lnTo>
                  <a:pt x="11583" y="9222"/>
                </a:lnTo>
                <a:close/>
                <a:moveTo>
                  <a:pt x="11339" y="9952"/>
                </a:moveTo>
                <a:lnTo>
                  <a:pt x="11461" y="10025"/>
                </a:lnTo>
                <a:lnTo>
                  <a:pt x="11607" y="10122"/>
                </a:lnTo>
                <a:lnTo>
                  <a:pt x="11850" y="10268"/>
                </a:lnTo>
                <a:lnTo>
                  <a:pt x="11972" y="10293"/>
                </a:lnTo>
                <a:lnTo>
                  <a:pt x="12118" y="10293"/>
                </a:lnTo>
                <a:lnTo>
                  <a:pt x="11996" y="10512"/>
                </a:lnTo>
                <a:lnTo>
                  <a:pt x="11875" y="10731"/>
                </a:lnTo>
                <a:lnTo>
                  <a:pt x="11753" y="10609"/>
                </a:lnTo>
                <a:lnTo>
                  <a:pt x="11656" y="10487"/>
                </a:lnTo>
                <a:lnTo>
                  <a:pt x="11510" y="10390"/>
                </a:lnTo>
                <a:lnTo>
                  <a:pt x="11364" y="10317"/>
                </a:lnTo>
                <a:lnTo>
                  <a:pt x="11266" y="10293"/>
                </a:lnTo>
                <a:lnTo>
                  <a:pt x="11169" y="10268"/>
                </a:lnTo>
                <a:lnTo>
                  <a:pt x="11339" y="9952"/>
                </a:lnTo>
                <a:close/>
                <a:moveTo>
                  <a:pt x="6132" y="10341"/>
                </a:moveTo>
                <a:lnTo>
                  <a:pt x="6327" y="10585"/>
                </a:lnTo>
                <a:lnTo>
                  <a:pt x="6059" y="10658"/>
                </a:lnTo>
                <a:lnTo>
                  <a:pt x="5792" y="10755"/>
                </a:lnTo>
                <a:lnTo>
                  <a:pt x="5670" y="10560"/>
                </a:lnTo>
                <a:lnTo>
                  <a:pt x="5548" y="10366"/>
                </a:lnTo>
                <a:lnTo>
                  <a:pt x="5548" y="10366"/>
                </a:lnTo>
                <a:lnTo>
                  <a:pt x="5840" y="10390"/>
                </a:lnTo>
                <a:lnTo>
                  <a:pt x="5986" y="10390"/>
                </a:lnTo>
                <a:lnTo>
                  <a:pt x="6132" y="10341"/>
                </a:lnTo>
                <a:close/>
                <a:moveTo>
                  <a:pt x="8663" y="5986"/>
                </a:moveTo>
                <a:lnTo>
                  <a:pt x="8857" y="6010"/>
                </a:lnTo>
                <a:lnTo>
                  <a:pt x="9076" y="6059"/>
                </a:lnTo>
                <a:lnTo>
                  <a:pt x="9490" y="6181"/>
                </a:lnTo>
                <a:lnTo>
                  <a:pt x="9855" y="6327"/>
                </a:lnTo>
                <a:lnTo>
                  <a:pt x="10123" y="6473"/>
                </a:lnTo>
                <a:lnTo>
                  <a:pt x="10342" y="6643"/>
                </a:lnTo>
                <a:lnTo>
                  <a:pt x="10561" y="6813"/>
                </a:lnTo>
                <a:lnTo>
                  <a:pt x="10731" y="7032"/>
                </a:lnTo>
                <a:lnTo>
                  <a:pt x="10877" y="7251"/>
                </a:lnTo>
                <a:lnTo>
                  <a:pt x="10999" y="7494"/>
                </a:lnTo>
                <a:lnTo>
                  <a:pt x="11096" y="7762"/>
                </a:lnTo>
                <a:lnTo>
                  <a:pt x="11145" y="8054"/>
                </a:lnTo>
                <a:lnTo>
                  <a:pt x="11193" y="8297"/>
                </a:lnTo>
                <a:lnTo>
                  <a:pt x="11193" y="8565"/>
                </a:lnTo>
                <a:lnTo>
                  <a:pt x="11169" y="8833"/>
                </a:lnTo>
                <a:lnTo>
                  <a:pt x="11120" y="9076"/>
                </a:lnTo>
                <a:lnTo>
                  <a:pt x="11072" y="9319"/>
                </a:lnTo>
                <a:lnTo>
                  <a:pt x="10974" y="9538"/>
                </a:lnTo>
                <a:lnTo>
                  <a:pt x="10853" y="9757"/>
                </a:lnTo>
                <a:lnTo>
                  <a:pt x="10731" y="9976"/>
                </a:lnTo>
                <a:lnTo>
                  <a:pt x="10561" y="10171"/>
                </a:lnTo>
                <a:lnTo>
                  <a:pt x="10390" y="10341"/>
                </a:lnTo>
                <a:lnTo>
                  <a:pt x="10220" y="10512"/>
                </a:lnTo>
                <a:lnTo>
                  <a:pt x="10001" y="10658"/>
                </a:lnTo>
                <a:lnTo>
                  <a:pt x="9782" y="10779"/>
                </a:lnTo>
                <a:lnTo>
                  <a:pt x="9563" y="10877"/>
                </a:lnTo>
                <a:lnTo>
                  <a:pt x="9320" y="10974"/>
                </a:lnTo>
                <a:lnTo>
                  <a:pt x="9052" y="11023"/>
                </a:lnTo>
                <a:lnTo>
                  <a:pt x="8833" y="11047"/>
                </a:lnTo>
                <a:lnTo>
                  <a:pt x="8590" y="11071"/>
                </a:lnTo>
                <a:lnTo>
                  <a:pt x="8371" y="11047"/>
                </a:lnTo>
                <a:lnTo>
                  <a:pt x="8127" y="10998"/>
                </a:lnTo>
                <a:lnTo>
                  <a:pt x="7908" y="10950"/>
                </a:lnTo>
                <a:lnTo>
                  <a:pt x="7714" y="10877"/>
                </a:lnTo>
                <a:lnTo>
                  <a:pt x="7495" y="10779"/>
                </a:lnTo>
                <a:lnTo>
                  <a:pt x="7300" y="10658"/>
                </a:lnTo>
                <a:lnTo>
                  <a:pt x="7130" y="10536"/>
                </a:lnTo>
                <a:lnTo>
                  <a:pt x="6960" y="10390"/>
                </a:lnTo>
                <a:lnTo>
                  <a:pt x="6814" y="10220"/>
                </a:lnTo>
                <a:lnTo>
                  <a:pt x="6668" y="10049"/>
                </a:lnTo>
                <a:lnTo>
                  <a:pt x="6546" y="9855"/>
                </a:lnTo>
                <a:lnTo>
                  <a:pt x="6449" y="9660"/>
                </a:lnTo>
                <a:lnTo>
                  <a:pt x="6351" y="9441"/>
                </a:lnTo>
                <a:lnTo>
                  <a:pt x="6303" y="9222"/>
                </a:lnTo>
                <a:lnTo>
                  <a:pt x="6254" y="8979"/>
                </a:lnTo>
                <a:lnTo>
                  <a:pt x="6230" y="8735"/>
                </a:lnTo>
                <a:lnTo>
                  <a:pt x="6254" y="8468"/>
                </a:lnTo>
                <a:lnTo>
                  <a:pt x="6254" y="8224"/>
                </a:lnTo>
                <a:lnTo>
                  <a:pt x="6303" y="7981"/>
                </a:lnTo>
                <a:lnTo>
                  <a:pt x="6376" y="7738"/>
                </a:lnTo>
                <a:lnTo>
                  <a:pt x="6449" y="7519"/>
                </a:lnTo>
                <a:lnTo>
                  <a:pt x="6546" y="7300"/>
                </a:lnTo>
                <a:lnTo>
                  <a:pt x="6668" y="7057"/>
                </a:lnTo>
                <a:lnTo>
                  <a:pt x="6814" y="6838"/>
                </a:lnTo>
                <a:lnTo>
                  <a:pt x="6984" y="6667"/>
                </a:lnTo>
                <a:lnTo>
                  <a:pt x="7154" y="6521"/>
                </a:lnTo>
                <a:lnTo>
                  <a:pt x="7373" y="6400"/>
                </a:lnTo>
                <a:lnTo>
                  <a:pt x="7592" y="6302"/>
                </a:lnTo>
                <a:lnTo>
                  <a:pt x="7811" y="6205"/>
                </a:lnTo>
                <a:lnTo>
                  <a:pt x="8079" y="6156"/>
                </a:lnTo>
                <a:lnTo>
                  <a:pt x="8127" y="6132"/>
                </a:lnTo>
                <a:lnTo>
                  <a:pt x="8176" y="6108"/>
                </a:lnTo>
                <a:lnTo>
                  <a:pt x="8225" y="6059"/>
                </a:lnTo>
                <a:lnTo>
                  <a:pt x="8249" y="6010"/>
                </a:lnTo>
                <a:lnTo>
                  <a:pt x="8444" y="5986"/>
                </a:lnTo>
                <a:close/>
                <a:moveTo>
                  <a:pt x="6643" y="10877"/>
                </a:moveTo>
                <a:lnTo>
                  <a:pt x="6814" y="11023"/>
                </a:lnTo>
                <a:lnTo>
                  <a:pt x="7008" y="11144"/>
                </a:lnTo>
                <a:lnTo>
                  <a:pt x="6765" y="11315"/>
                </a:lnTo>
                <a:lnTo>
                  <a:pt x="6522" y="11461"/>
                </a:lnTo>
                <a:lnTo>
                  <a:pt x="6497" y="11485"/>
                </a:lnTo>
                <a:lnTo>
                  <a:pt x="6303" y="11290"/>
                </a:lnTo>
                <a:lnTo>
                  <a:pt x="6108" y="11120"/>
                </a:lnTo>
                <a:lnTo>
                  <a:pt x="6327" y="10998"/>
                </a:lnTo>
                <a:lnTo>
                  <a:pt x="6643" y="10877"/>
                </a:lnTo>
                <a:close/>
                <a:moveTo>
                  <a:pt x="11047" y="10414"/>
                </a:moveTo>
                <a:lnTo>
                  <a:pt x="11169" y="10560"/>
                </a:lnTo>
                <a:lnTo>
                  <a:pt x="11388" y="10755"/>
                </a:lnTo>
                <a:lnTo>
                  <a:pt x="11607" y="10974"/>
                </a:lnTo>
                <a:lnTo>
                  <a:pt x="11656" y="11071"/>
                </a:lnTo>
                <a:lnTo>
                  <a:pt x="11461" y="11315"/>
                </a:lnTo>
                <a:lnTo>
                  <a:pt x="11242" y="11534"/>
                </a:lnTo>
                <a:lnTo>
                  <a:pt x="10999" y="11728"/>
                </a:lnTo>
                <a:lnTo>
                  <a:pt x="10731" y="11899"/>
                </a:lnTo>
                <a:lnTo>
                  <a:pt x="10707" y="11801"/>
                </a:lnTo>
                <a:lnTo>
                  <a:pt x="10682" y="11680"/>
                </a:lnTo>
                <a:lnTo>
                  <a:pt x="10585" y="11485"/>
                </a:lnTo>
                <a:lnTo>
                  <a:pt x="10463" y="11315"/>
                </a:lnTo>
                <a:lnTo>
                  <a:pt x="10317" y="11144"/>
                </a:lnTo>
                <a:lnTo>
                  <a:pt x="10634" y="10901"/>
                </a:lnTo>
                <a:lnTo>
                  <a:pt x="10707" y="11217"/>
                </a:lnTo>
                <a:lnTo>
                  <a:pt x="10731" y="11485"/>
                </a:lnTo>
                <a:lnTo>
                  <a:pt x="10780" y="11607"/>
                </a:lnTo>
                <a:lnTo>
                  <a:pt x="10828" y="11704"/>
                </a:lnTo>
                <a:lnTo>
                  <a:pt x="10853" y="11753"/>
                </a:lnTo>
                <a:lnTo>
                  <a:pt x="10926" y="11753"/>
                </a:lnTo>
                <a:lnTo>
                  <a:pt x="10950" y="11704"/>
                </a:lnTo>
                <a:lnTo>
                  <a:pt x="10999" y="11607"/>
                </a:lnTo>
                <a:lnTo>
                  <a:pt x="10974" y="11485"/>
                </a:lnTo>
                <a:lnTo>
                  <a:pt x="10926" y="11242"/>
                </a:lnTo>
                <a:lnTo>
                  <a:pt x="10828" y="11023"/>
                </a:lnTo>
                <a:lnTo>
                  <a:pt x="10731" y="10828"/>
                </a:lnTo>
                <a:lnTo>
                  <a:pt x="10901" y="10633"/>
                </a:lnTo>
                <a:lnTo>
                  <a:pt x="11047" y="10414"/>
                </a:lnTo>
                <a:close/>
                <a:moveTo>
                  <a:pt x="7252" y="11290"/>
                </a:moveTo>
                <a:lnTo>
                  <a:pt x="7446" y="11363"/>
                </a:lnTo>
                <a:lnTo>
                  <a:pt x="7641" y="11461"/>
                </a:lnTo>
                <a:lnTo>
                  <a:pt x="7568" y="11534"/>
                </a:lnTo>
                <a:lnTo>
                  <a:pt x="7422" y="11753"/>
                </a:lnTo>
                <a:lnTo>
                  <a:pt x="7276" y="11947"/>
                </a:lnTo>
                <a:lnTo>
                  <a:pt x="7033" y="11826"/>
                </a:lnTo>
                <a:lnTo>
                  <a:pt x="6789" y="11680"/>
                </a:lnTo>
                <a:lnTo>
                  <a:pt x="6911" y="11607"/>
                </a:lnTo>
                <a:lnTo>
                  <a:pt x="7033" y="11509"/>
                </a:lnTo>
                <a:lnTo>
                  <a:pt x="7252" y="11290"/>
                </a:lnTo>
                <a:close/>
                <a:moveTo>
                  <a:pt x="7908" y="11534"/>
                </a:moveTo>
                <a:lnTo>
                  <a:pt x="8200" y="11582"/>
                </a:lnTo>
                <a:lnTo>
                  <a:pt x="8127" y="11923"/>
                </a:lnTo>
                <a:lnTo>
                  <a:pt x="8127" y="12093"/>
                </a:lnTo>
                <a:lnTo>
                  <a:pt x="8127" y="12264"/>
                </a:lnTo>
                <a:lnTo>
                  <a:pt x="7884" y="12191"/>
                </a:lnTo>
                <a:lnTo>
                  <a:pt x="7641" y="12118"/>
                </a:lnTo>
                <a:lnTo>
                  <a:pt x="7738" y="11947"/>
                </a:lnTo>
                <a:lnTo>
                  <a:pt x="7811" y="11753"/>
                </a:lnTo>
                <a:lnTo>
                  <a:pt x="7908" y="11534"/>
                </a:lnTo>
                <a:close/>
                <a:moveTo>
                  <a:pt x="10123" y="11266"/>
                </a:moveTo>
                <a:lnTo>
                  <a:pt x="10244" y="11631"/>
                </a:lnTo>
                <a:lnTo>
                  <a:pt x="10317" y="11850"/>
                </a:lnTo>
                <a:lnTo>
                  <a:pt x="10342" y="11972"/>
                </a:lnTo>
                <a:lnTo>
                  <a:pt x="10390" y="12069"/>
                </a:lnTo>
                <a:lnTo>
                  <a:pt x="10147" y="12191"/>
                </a:lnTo>
                <a:lnTo>
                  <a:pt x="9879" y="12264"/>
                </a:lnTo>
                <a:lnTo>
                  <a:pt x="9904" y="12093"/>
                </a:lnTo>
                <a:lnTo>
                  <a:pt x="9928" y="11923"/>
                </a:lnTo>
                <a:lnTo>
                  <a:pt x="9928" y="11655"/>
                </a:lnTo>
                <a:lnTo>
                  <a:pt x="9904" y="11388"/>
                </a:lnTo>
                <a:lnTo>
                  <a:pt x="10123" y="11266"/>
                </a:lnTo>
                <a:close/>
                <a:moveTo>
                  <a:pt x="8833" y="11631"/>
                </a:moveTo>
                <a:lnTo>
                  <a:pt x="8760" y="11850"/>
                </a:lnTo>
                <a:lnTo>
                  <a:pt x="8736" y="12045"/>
                </a:lnTo>
                <a:lnTo>
                  <a:pt x="8687" y="12337"/>
                </a:lnTo>
                <a:lnTo>
                  <a:pt x="8517" y="12337"/>
                </a:lnTo>
                <a:lnTo>
                  <a:pt x="8541" y="11972"/>
                </a:lnTo>
                <a:lnTo>
                  <a:pt x="8541" y="11801"/>
                </a:lnTo>
                <a:lnTo>
                  <a:pt x="8541" y="11631"/>
                </a:lnTo>
                <a:close/>
                <a:moveTo>
                  <a:pt x="9660" y="11485"/>
                </a:moveTo>
                <a:lnTo>
                  <a:pt x="9612" y="11801"/>
                </a:lnTo>
                <a:lnTo>
                  <a:pt x="9563" y="12069"/>
                </a:lnTo>
                <a:lnTo>
                  <a:pt x="9539" y="12191"/>
                </a:lnTo>
                <a:lnTo>
                  <a:pt x="9563" y="12312"/>
                </a:lnTo>
                <a:lnTo>
                  <a:pt x="9174" y="12361"/>
                </a:lnTo>
                <a:lnTo>
                  <a:pt x="9149" y="12361"/>
                </a:lnTo>
                <a:lnTo>
                  <a:pt x="9149" y="12166"/>
                </a:lnTo>
                <a:lnTo>
                  <a:pt x="9174" y="11874"/>
                </a:lnTo>
                <a:lnTo>
                  <a:pt x="9174" y="11582"/>
                </a:lnTo>
                <a:lnTo>
                  <a:pt x="9222" y="11582"/>
                </a:lnTo>
                <a:lnTo>
                  <a:pt x="9441" y="11534"/>
                </a:lnTo>
                <a:lnTo>
                  <a:pt x="9660" y="11485"/>
                </a:lnTo>
                <a:close/>
                <a:moveTo>
                  <a:pt x="8517" y="4258"/>
                </a:moveTo>
                <a:lnTo>
                  <a:pt x="8225" y="4307"/>
                </a:lnTo>
                <a:lnTo>
                  <a:pt x="7957" y="4404"/>
                </a:lnTo>
                <a:lnTo>
                  <a:pt x="7690" y="4429"/>
                </a:lnTo>
                <a:lnTo>
                  <a:pt x="7422" y="4502"/>
                </a:lnTo>
                <a:lnTo>
                  <a:pt x="7154" y="4623"/>
                </a:lnTo>
                <a:lnTo>
                  <a:pt x="6911" y="4745"/>
                </a:lnTo>
                <a:lnTo>
                  <a:pt x="6668" y="4915"/>
                </a:lnTo>
                <a:lnTo>
                  <a:pt x="6424" y="5110"/>
                </a:lnTo>
                <a:lnTo>
                  <a:pt x="6205" y="5329"/>
                </a:lnTo>
                <a:lnTo>
                  <a:pt x="6011" y="5548"/>
                </a:lnTo>
                <a:lnTo>
                  <a:pt x="5792" y="5791"/>
                </a:lnTo>
                <a:lnTo>
                  <a:pt x="5621" y="6035"/>
                </a:lnTo>
                <a:lnTo>
                  <a:pt x="5281" y="6546"/>
                </a:lnTo>
                <a:lnTo>
                  <a:pt x="5013" y="7057"/>
                </a:lnTo>
                <a:lnTo>
                  <a:pt x="4818" y="7543"/>
                </a:lnTo>
                <a:lnTo>
                  <a:pt x="4697" y="7932"/>
                </a:lnTo>
                <a:lnTo>
                  <a:pt x="4648" y="8297"/>
                </a:lnTo>
                <a:lnTo>
                  <a:pt x="4624" y="8662"/>
                </a:lnTo>
                <a:lnTo>
                  <a:pt x="4624" y="9027"/>
                </a:lnTo>
                <a:lnTo>
                  <a:pt x="4672" y="9392"/>
                </a:lnTo>
                <a:lnTo>
                  <a:pt x="4745" y="9757"/>
                </a:lnTo>
                <a:lnTo>
                  <a:pt x="4867" y="10098"/>
                </a:lnTo>
                <a:lnTo>
                  <a:pt x="5013" y="10414"/>
                </a:lnTo>
                <a:lnTo>
                  <a:pt x="5183" y="10731"/>
                </a:lnTo>
                <a:lnTo>
                  <a:pt x="5402" y="11047"/>
                </a:lnTo>
                <a:lnTo>
                  <a:pt x="5621" y="11315"/>
                </a:lnTo>
                <a:lnTo>
                  <a:pt x="5889" y="11582"/>
                </a:lnTo>
                <a:lnTo>
                  <a:pt x="6157" y="11826"/>
                </a:lnTo>
                <a:lnTo>
                  <a:pt x="6449" y="12069"/>
                </a:lnTo>
                <a:lnTo>
                  <a:pt x="6765" y="12264"/>
                </a:lnTo>
                <a:lnTo>
                  <a:pt x="7106" y="12434"/>
                </a:lnTo>
                <a:lnTo>
                  <a:pt x="7446" y="12580"/>
                </a:lnTo>
                <a:lnTo>
                  <a:pt x="7787" y="12677"/>
                </a:lnTo>
                <a:lnTo>
                  <a:pt x="8127" y="12775"/>
                </a:lnTo>
                <a:lnTo>
                  <a:pt x="8492" y="12823"/>
                </a:lnTo>
                <a:lnTo>
                  <a:pt x="8833" y="12848"/>
                </a:lnTo>
                <a:lnTo>
                  <a:pt x="9174" y="12872"/>
                </a:lnTo>
                <a:lnTo>
                  <a:pt x="9539" y="12823"/>
                </a:lnTo>
                <a:lnTo>
                  <a:pt x="9879" y="12775"/>
                </a:lnTo>
                <a:lnTo>
                  <a:pt x="10196" y="12702"/>
                </a:lnTo>
                <a:lnTo>
                  <a:pt x="10536" y="12580"/>
                </a:lnTo>
                <a:lnTo>
                  <a:pt x="10828" y="12434"/>
                </a:lnTo>
                <a:lnTo>
                  <a:pt x="11145" y="12264"/>
                </a:lnTo>
                <a:lnTo>
                  <a:pt x="11412" y="12045"/>
                </a:lnTo>
                <a:lnTo>
                  <a:pt x="11680" y="11826"/>
                </a:lnTo>
                <a:lnTo>
                  <a:pt x="11923" y="11558"/>
                </a:lnTo>
                <a:lnTo>
                  <a:pt x="12167" y="11266"/>
                </a:lnTo>
                <a:lnTo>
                  <a:pt x="12337" y="10974"/>
                </a:lnTo>
                <a:lnTo>
                  <a:pt x="12507" y="10658"/>
                </a:lnTo>
                <a:lnTo>
                  <a:pt x="12653" y="10317"/>
                </a:lnTo>
                <a:lnTo>
                  <a:pt x="12775" y="9976"/>
                </a:lnTo>
                <a:lnTo>
                  <a:pt x="12872" y="9611"/>
                </a:lnTo>
                <a:lnTo>
                  <a:pt x="12921" y="9246"/>
                </a:lnTo>
                <a:lnTo>
                  <a:pt x="12970" y="8881"/>
                </a:lnTo>
                <a:lnTo>
                  <a:pt x="12994" y="8516"/>
                </a:lnTo>
                <a:lnTo>
                  <a:pt x="12970" y="8151"/>
                </a:lnTo>
                <a:lnTo>
                  <a:pt x="12945" y="7786"/>
                </a:lnTo>
                <a:lnTo>
                  <a:pt x="12872" y="7446"/>
                </a:lnTo>
                <a:lnTo>
                  <a:pt x="12751" y="7105"/>
                </a:lnTo>
                <a:lnTo>
                  <a:pt x="12629" y="6765"/>
                </a:lnTo>
                <a:lnTo>
                  <a:pt x="12459" y="6448"/>
                </a:lnTo>
                <a:lnTo>
                  <a:pt x="12264" y="6156"/>
                </a:lnTo>
                <a:lnTo>
                  <a:pt x="12045" y="5864"/>
                </a:lnTo>
                <a:lnTo>
                  <a:pt x="11656" y="5499"/>
                </a:lnTo>
                <a:lnTo>
                  <a:pt x="11193" y="5134"/>
                </a:lnTo>
                <a:lnTo>
                  <a:pt x="10950" y="4964"/>
                </a:lnTo>
                <a:lnTo>
                  <a:pt x="10707" y="4818"/>
                </a:lnTo>
                <a:lnTo>
                  <a:pt x="10439" y="4672"/>
                </a:lnTo>
                <a:lnTo>
                  <a:pt x="10171" y="4550"/>
                </a:lnTo>
                <a:lnTo>
                  <a:pt x="9904" y="4453"/>
                </a:lnTo>
                <a:lnTo>
                  <a:pt x="9636" y="4356"/>
                </a:lnTo>
                <a:lnTo>
                  <a:pt x="9344" y="4307"/>
                </a:lnTo>
                <a:lnTo>
                  <a:pt x="9076" y="4258"/>
                </a:lnTo>
                <a:close/>
                <a:moveTo>
                  <a:pt x="7519" y="487"/>
                </a:moveTo>
                <a:lnTo>
                  <a:pt x="7787" y="511"/>
                </a:lnTo>
                <a:lnTo>
                  <a:pt x="8590" y="511"/>
                </a:lnTo>
                <a:lnTo>
                  <a:pt x="9271" y="560"/>
                </a:lnTo>
                <a:lnTo>
                  <a:pt x="9612" y="584"/>
                </a:lnTo>
                <a:lnTo>
                  <a:pt x="9952" y="584"/>
                </a:lnTo>
                <a:lnTo>
                  <a:pt x="9928" y="779"/>
                </a:lnTo>
                <a:lnTo>
                  <a:pt x="9952" y="949"/>
                </a:lnTo>
                <a:lnTo>
                  <a:pt x="9636" y="852"/>
                </a:lnTo>
                <a:lnTo>
                  <a:pt x="9466" y="827"/>
                </a:lnTo>
                <a:lnTo>
                  <a:pt x="9295" y="803"/>
                </a:lnTo>
                <a:lnTo>
                  <a:pt x="9149" y="803"/>
                </a:lnTo>
                <a:lnTo>
                  <a:pt x="9003" y="852"/>
                </a:lnTo>
                <a:lnTo>
                  <a:pt x="8857" y="900"/>
                </a:lnTo>
                <a:lnTo>
                  <a:pt x="8736" y="998"/>
                </a:lnTo>
                <a:lnTo>
                  <a:pt x="8711" y="1046"/>
                </a:lnTo>
                <a:lnTo>
                  <a:pt x="8711" y="1095"/>
                </a:lnTo>
                <a:lnTo>
                  <a:pt x="8760" y="1119"/>
                </a:lnTo>
                <a:lnTo>
                  <a:pt x="8784" y="1144"/>
                </a:lnTo>
                <a:lnTo>
                  <a:pt x="9125" y="1144"/>
                </a:lnTo>
                <a:lnTo>
                  <a:pt x="9417" y="1168"/>
                </a:lnTo>
                <a:lnTo>
                  <a:pt x="9709" y="1241"/>
                </a:lnTo>
                <a:lnTo>
                  <a:pt x="10001" y="1363"/>
                </a:lnTo>
                <a:lnTo>
                  <a:pt x="10025" y="1533"/>
                </a:lnTo>
                <a:lnTo>
                  <a:pt x="10025" y="1533"/>
                </a:lnTo>
                <a:lnTo>
                  <a:pt x="9782" y="1509"/>
                </a:lnTo>
                <a:lnTo>
                  <a:pt x="9076" y="1484"/>
                </a:lnTo>
                <a:lnTo>
                  <a:pt x="8833" y="1436"/>
                </a:lnTo>
                <a:lnTo>
                  <a:pt x="8711" y="1460"/>
                </a:lnTo>
                <a:lnTo>
                  <a:pt x="8590" y="1509"/>
                </a:lnTo>
                <a:lnTo>
                  <a:pt x="8541" y="1557"/>
                </a:lnTo>
                <a:lnTo>
                  <a:pt x="8541" y="1606"/>
                </a:lnTo>
                <a:lnTo>
                  <a:pt x="8614" y="1703"/>
                </a:lnTo>
                <a:lnTo>
                  <a:pt x="8687" y="1801"/>
                </a:lnTo>
                <a:lnTo>
                  <a:pt x="8809" y="1849"/>
                </a:lnTo>
                <a:lnTo>
                  <a:pt x="8930" y="1898"/>
                </a:lnTo>
                <a:lnTo>
                  <a:pt x="9174" y="1922"/>
                </a:lnTo>
                <a:lnTo>
                  <a:pt x="9417" y="1947"/>
                </a:lnTo>
                <a:lnTo>
                  <a:pt x="9733" y="1995"/>
                </a:lnTo>
                <a:lnTo>
                  <a:pt x="10098" y="2044"/>
                </a:lnTo>
                <a:lnTo>
                  <a:pt x="10147" y="2409"/>
                </a:lnTo>
                <a:lnTo>
                  <a:pt x="9952" y="2360"/>
                </a:lnTo>
                <a:lnTo>
                  <a:pt x="9782" y="2312"/>
                </a:lnTo>
                <a:lnTo>
                  <a:pt x="9417" y="2263"/>
                </a:lnTo>
                <a:lnTo>
                  <a:pt x="9149" y="2214"/>
                </a:lnTo>
                <a:lnTo>
                  <a:pt x="8882" y="2214"/>
                </a:lnTo>
                <a:lnTo>
                  <a:pt x="8833" y="2239"/>
                </a:lnTo>
                <a:lnTo>
                  <a:pt x="8809" y="2263"/>
                </a:lnTo>
                <a:lnTo>
                  <a:pt x="8809" y="2312"/>
                </a:lnTo>
                <a:lnTo>
                  <a:pt x="8809" y="2336"/>
                </a:lnTo>
                <a:lnTo>
                  <a:pt x="8882" y="2458"/>
                </a:lnTo>
                <a:lnTo>
                  <a:pt x="8979" y="2555"/>
                </a:lnTo>
                <a:lnTo>
                  <a:pt x="9101" y="2628"/>
                </a:lnTo>
                <a:lnTo>
                  <a:pt x="9247" y="2652"/>
                </a:lnTo>
                <a:lnTo>
                  <a:pt x="9636" y="2750"/>
                </a:lnTo>
                <a:lnTo>
                  <a:pt x="10025" y="2798"/>
                </a:lnTo>
                <a:lnTo>
                  <a:pt x="10171" y="2798"/>
                </a:lnTo>
                <a:lnTo>
                  <a:pt x="10220" y="2750"/>
                </a:lnTo>
                <a:lnTo>
                  <a:pt x="10244" y="2725"/>
                </a:lnTo>
                <a:lnTo>
                  <a:pt x="10317" y="2871"/>
                </a:lnTo>
                <a:lnTo>
                  <a:pt x="10366" y="2944"/>
                </a:lnTo>
                <a:lnTo>
                  <a:pt x="10439" y="2993"/>
                </a:lnTo>
                <a:lnTo>
                  <a:pt x="10585" y="2993"/>
                </a:lnTo>
                <a:lnTo>
                  <a:pt x="10877" y="3066"/>
                </a:lnTo>
                <a:lnTo>
                  <a:pt x="11145" y="3188"/>
                </a:lnTo>
                <a:lnTo>
                  <a:pt x="11388" y="3334"/>
                </a:lnTo>
                <a:lnTo>
                  <a:pt x="11631" y="3504"/>
                </a:lnTo>
                <a:lnTo>
                  <a:pt x="11704" y="3528"/>
                </a:lnTo>
                <a:lnTo>
                  <a:pt x="11753" y="3553"/>
                </a:lnTo>
                <a:lnTo>
                  <a:pt x="11875" y="3553"/>
                </a:lnTo>
                <a:lnTo>
                  <a:pt x="11972" y="3480"/>
                </a:lnTo>
                <a:lnTo>
                  <a:pt x="12021" y="3382"/>
                </a:lnTo>
                <a:lnTo>
                  <a:pt x="12167" y="3309"/>
                </a:lnTo>
                <a:lnTo>
                  <a:pt x="12288" y="3212"/>
                </a:lnTo>
                <a:lnTo>
                  <a:pt x="12532" y="3017"/>
                </a:lnTo>
                <a:lnTo>
                  <a:pt x="13043" y="2652"/>
                </a:lnTo>
                <a:lnTo>
                  <a:pt x="13335" y="2458"/>
                </a:lnTo>
                <a:lnTo>
                  <a:pt x="13602" y="2336"/>
                </a:lnTo>
                <a:lnTo>
                  <a:pt x="13675" y="2287"/>
                </a:lnTo>
                <a:lnTo>
                  <a:pt x="13724" y="2239"/>
                </a:lnTo>
                <a:lnTo>
                  <a:pt x="13846" y="2312"/>
                </a:lnTo>
                <a:lnTo>
                  <a:pt x="14162" y="2555"/>
                </a:lnTo>
                <a:lnTo>
                  <a:pt x="14454" y="2823"/>
                </a:lnTo>
                <a:lnTo>
                  <a:pt x="14722" y="3090"/>
                </a:lnTo>
                <a:lnTo>
                  <a:pt x="14989" y="3358"/>
                </a:lnTo>
                <a:lnTo>
                  <a:pt x="15087" y="3504"/>
                </a:lnTo>
                <a:lnTo>
                  <a:pt x="15208" y="3626"/>
                </a:lnTo>
                <a:lnTo>
                  <a:pt x="14989" y="3869"/>
                </a:lnTo>
                <a:lnTo>
                  <a:pt x="14892" y="3747"/>
                </a:lnTo>
                <a:lnTo>
                  <a:pt x="14746" y="3626"/>
                </a:lnTo>
                <a:lnTo>
                  <a:pt x="14478" y="3431"/>
                </a:lnTo>
                <a:lnTo>
                  <a:pt x="14381" y="3334"/>
                </a:lnTo>
                <a:lnTo>
                  <a:pt x="14235" y="3261"/>
                </a:lnTo>
                <a:lnTo>
                  <a:pt x="14113" y="3212"/>
                </a:lnTo>
                <a:lnTo>
                  <a:pt x="13919" y="3212"/>
                </a:lnTo>
                <a:lnTo>
                  <a:pt x="13894" y="3261"/>
                </a:lnTo>
                <a:lnTo>
                  <a:pt x="13870" y="3309"/>
                </a:lnTo>
                <a:lnTo>
                  <a:pt x="13894" y="3358"/>
                </a:lnTo>
                <a:lnTo>
                  <a:pt x="13967" y="3455"/>
                </a:lnTo>
                <a:lnTo>
                  <a:pt x="14040" y="3553"/>
                </a:lnTo>
                <a:lnTo>
                  <a:pt x="14259" y="3723"/>
                </a:lnTo>
                <a:lnTo>
                  <a:pt x="14503" y="3966"/>
                </a:lnTo>
                <a:lnTo>
                  <a:pt x="14624" y="4064"/>
                </a:lnTo>
                <a:lnTo>
                  <a:pt x="14770" y="4161"/>
                </a:lnTo>
                <a:lnTo>
                  <a:pt x="14600" y="4429"/>
                </a:lnTo>
                <a:lnTo>
                  <a:pt x="14454" y="4283"/>
                </a:lnTo>
                <a:lnTo>
                  <a:pt x="14332" y="4137"/>
                </a:lnTo>
                <a:lnTo>
                  <a:pt x="14235" y="4015"/>
                </a:lnTo>
                <a:lnTo>
                  <a:pt x="14138" y="3893"/>
                </a:lnTo>
                <a:lnTo>
                  <a:pt x="14016" y="3820"/>
                </a:lnTo>
                <a:lnTo>
                  <a:pt x="13894" y="3747"/>
                </a:lnTo>
                <a:lnTo>
                  <a:pt x="13846" y="3747"/>
                </a:lnTo>
                <a:lnTo>
                  <a:pt x="13821" y="3772"/>
                </a:lnTo>
                <a:lnTo>
                  <a:pt x="13797" y="3820"/>
                </a:lnTo>
                <a:lnTo>
                  <a:pt x="13797" y="3845"/>
                </a:lnTo>
                <a:lnTo>
                  <a:pt x="13821" y="3991"/>
                </a:lnTo>
                <a:lnTo>
                  <a:pt x="13894" y="4137"/>
                </a:lnTo>
                <a:lnTo>
                  <a:pt x="14040" y="4429"/>
                </a:lnTo>
                <a:lnTo>
                  <a:pt x="14186" y="4623"/>
                </a:lnTo>
                <a:lnTo>
                  <a:pt x="14332" y="4794"/>
                </a:lnTo>
                <a:lnTo>
                  <a:pt x="14235" y="4964"/>
                </a:lnTo>
                <a:lnTo>
                  <a:pt x="14089" y="5159"/>
                </a:lnTo>
                <a:lnTo>
                  <a:pt x="13967" y="4964"/>
                </a:lnTo>
                <a:lnTo>
                  <a:pt x="13821" y="4769"/>
                </a:lnTo>
                <a:lnTo>
                  <a:pt x="13675" y="4599"/>
                </a:lnTo>
                <a:lnTo>
                  <a:pt x="13554" y="4380"/>
                </a:lnTo>
                <a:lnTo>
                  <a:pt x="13505" y="4331"/>
                </a:lnTo>
                <a:lnTo>
                  <a:pt x="13432" y="4307"/>
                </a:lnTo>
                <a:lnTo>
                  <a:pt x="13359" y="4307"/>
                </a:lnTo>
                <a:lnTo>
                  <a:pt x="13335" y="4356"/>
                </a:lnTo>
                <a:lnTo>
                  <a:pt x="13310" y="4380"/>
                </a:lnTo>
                <a:lnTo>
                  <a:pt x="13310" y="4526"/>
                </a:lnTo>
                <a:lnTo>
                  <a:pt x="13335" y="4648"/>
                </a:lnTo>
                <a:lnTo>
                  <a:pt x="13383" y="4769"/>
                </a:lnTo>
                <a:lnTo>
                  <a:pt x="13456" y="4891"/>
                </a:lnTo>
                <a:lnTo>
                  <a:pt x="13846" y="5548"/>
                </a:lnTo>
                <a:lnTo>
                  <a:pt x="13919" y="5597"/>
                </a:lnTo>
                <a:lnTo>
                  <a:pt x="13992" y="5621"/>
                </a:lnTo>
                <a:lnTo>
                  <a:pt x="14016" y="5645"/>
                </a:lnTo>
                <a:lnTo>
                  <a:pt x="14065" y="5670"/>
                </a:lnTo>
                <a:lnTo>
                  <a:pt x="14186" y="5986"/>
                </a:lnTo>
                <a:lnTo>
                  <a:pt x="14259" y="6302"/>
                </a:lnTo>
                <a:lnTo>
                  <a:pt x="14284" y="6497"/>
                </a:lnTo>
                <a:lnTo>
                  <a:pt x="14284" y="6692"/>
                </a:lnTo>
                <a:lnTo>
                  <a:pt x="14308" y="6886"/>
                </a:lnTo>
                <a:lnTo>
                  <a:pt x="14332" y="7081"/>
                </a:lnTo>
                <a:lnTo>
                  <a:pt x="14381" y="7154"/>
                </a:lnTo>
                <a:lnTo>
                  <a:pt x="14454" y="7203"/>
                </a:lnTo>
                <a:lnTo>
                  <a:pt x="14527" y="7227"/>
                </a:lnTo>
                <a:lnTo>
                  <a:pt x="14624" y="7227"/>
                </a:lnTo>
                <a:lnTo>
                  <a:pt x="14722" y="7276"/>
                </a:lnTo>
                <a:lnTo>
                  <a:pt x="14843" y="7300"/>
                </a:lnTo>
                <a:lnTo>
                  <a:pt x="15111" y="7348"/>
                </a:lnTo>
                <a:lnTo>
                  <a:pt x="15598" y="7373"/>
                </a:lnTo>
                <a:lnTo>
                  <a:pt x="15962" y="7446"/>
                </a:lnTo>
                <a:lnTo>
                  <a:pt x="16352" y="7519"/>
                </a:lnTo>
                <a:lnTo>
                  <a:pt x="16571" y="7592"/>
                </a:lnTo>
                <a:lnTo>
                  <a:pt x="16692" y="7640"/>
                </a:lnTo>
                <a:lnTo>
                  <a:pt x="16814" y="7640"/>
                </a:lnTo>
                <a:lnTo>
                  <a:pt x="16765" y="7957"/>
                </a:lnTo>
                <a:lnTo>
                  <a:pt x="16765" y="8249"/>
                </a:lnTo>
                <a:lnTo>
                  <a:pt x="16765" y="8857"/>
                </a:lnTo>
                <a:lnTo>
                  <a:pt x="16765" y="9344"/>
                </a:lnTo>
                <a:lnTo>
                  <a:pt x="16765" y="9587"/>
                </a:lnTo>
                <a:lnTo>
                  <a:pt x="16790" y="9855"/>
                </a:lnTo>
                <a:lnTo>
                  <a:pt x="16522" y="9855"/>
                </a:lnTo>
                <a:lnTo>
                  <a:pt x="16571" y="9757"/>
                </a:lnTo>
                <a:lnTo>
                  <a:pt x="16546" y="9636"/>
                </a:lnTo>
                <a:lnTo>
                  <a:pt x="16522" y="9417"/>
                </a:lnTo>
                <a:lnTo>
                  <a:pt x="16473" y="9125"/>
                </a:lnTo>
                <a:lnTo>
                  <a:pt x="16449" y="9003"/>
                </a:lnTo>
                <a:lnTo>
                  <a:pt x="16400" y="8857"/>
                </a:lnTo>
                <a:lnTo>
                  <a:pt x="16376" y="8833"/>
                </a:lnTo>
                <a:lnTo>
                  <a:pt x="16327" y="8808"/>
                </a:lnTo>
                <a:lnTo>
                  <a:pt x="16279" y="8833"/>
                </a:lnTo>
                <a:lnTo>
                  <a:pt x="16254" y="8857"/>
                </a:lnTo>
                <a:lnTo>
                  <a:pt x="16206" y="9003"/>
                </a:lnTo>
                <a:lnTo>
                  <a:pt x="16181" y="9125"/>
                </a:lnTo>
                <a:lnTo>
                  <a:pt x="16133" y="9417"/>
                </a:lnTo>
                <a:lnTo>
                  <a:pt x="16133" y="9660"/>
                </a:lnTo>
                <a:lnTo>
                  <a:pt x="16157" y="9782"/>
                </a:lnTo>
                <a:lnTo>
                  <a:pt x="16206" y="9903"/>
                </a:lnTo>
                <a:lnTo>
                  <a:pt x="15768" y="9928"/>
                </a:lnTo>
                <a:lnTo>
                  <a:pt x="15671" y="9928"/>
                </a:lnTo>
                <a:lnTo>
                  <a:pt x="15719" y="9806"/>
                </a:lnTo>
                <a:lnTo>
                  <a:pt x="15768" y="9538"/>
                </a:lnTo>
                <a:lnTo>
                  <a:pt x="15841" y="9246"/>
                </a:lnTo>
                <a:lnTo>
                  <a:pt x="15865" y="8954"/>
                </a:lnTo>
                <a:lnTo>
                  <a:pt x="15841" y="8906"/>
                </a:lnTo>
                <a:lnTo>
                  <a:pt x="15817" y="8881"/>
                </a:lnTo>
                <a:lnTo>
                  <a:pt x="15744" y="8808"/>
                </a:lnTo>
                <a:lnTo>
                  <a:pt x="15671" y="8808"/>
                </a:lnTo>
                <a:lnTo>
                  <a:pt x="15622" y="8857"/>
                </a:lnTo>
                <a:lnTo>
                  <a:pt x="15573" y="8930"/>
                </a:lnTo>
                <a:lnTo>
                  <a:pt x="15427" y="9441"/>
                </a:lnTo>
                <a:lnTo>
                  <a:pt x="15330" y="9709"/>
                </a:lnTo>
                <a:lnTo>
                  <a:pt x="15330" y="9830"/>
                </a:lnTo>
                <a:lnTo>
                  <a:pt x="15330" y="9903"/>
                </a:lnTo>
                <a:lnTo>
                  <a:pt x="15354" y="9928"/>
                </a:lnTo>
                <a:lnTo>
                  <a:pt x="15135" y="9952"/>
                </a:lnTo>
                <a:lnTo>
                  <a:pt x="14916" y="9976"/>
                </a:lnTo>
                <a:lnTo>
                  <a:pt x="14965" y="9636"/>
                </a:lnTo>
                <a:lnTo>
                  <a:pt x="14989" y="9344"/>
                </a:lnTo>
                <a:lnTo>
                  <a:pt x="14989" y="9173"/>
                </a:lnTo>
                <a:lnTo>
                  <a:pt x="14941" y="9027"/>
                </a:lnTo>
                <a:lnTo>
                  <a:pt x="14916" y="8979"/>
                </a:lnTo>
                <a:lnTo>
                  <a:pt x="14868" y="8954"/>
                </a:lnTo>
                <a:lnTo>
                  <a:pt x="14819" y="8954"/>
                </a:lnTo>
                <a:lnTo>
                  <a:pt x="14770" y="8979"/>
                </a:lnTo>
                <a:lnTo>
                  <a:pt x="14697" y="9100"/>
                </a:lnTo>
                <a:lnTo>
                  <a:pt x="14649" y="9198"/>
                </a:lnTo>
                <a:lnTo>
                  <a:pt x="14600" y="9465"/>
                </a:lnTo>
                <a:lnTo>
                  <a:pt x="14405" y="10171"/>
                </a:lnTo>
                <a:lnTo>
                  <a:pt x="14405" y="10244"/>
                </a:lnTo>
                <a:lnTo>
                  <a:pt x="14430" y="10317"/>
                </a:lnTo>
                <a:lnTo>
                  <a:pt x="14284" y="10585"/>
                </a:lnTo>
                <a:lnTo>
                  <a:pt x="14162" y="10877"/>
                </a:lnTo>
                <a:lnTo>
                  <a:pt x="14065" y="11047"/>
                </a:lnTo>
                <a:lnTo>
                  <a:pt x="13943" y="11193"/>
                </a:lnTo>
                <a:lnTo>
                  <a:pt x="13724" y="11461"/>
                </a:lnTo>
                <a:lnTo>
                  <a:pt x="13675" y="11558"/>
                </a:lnTo>
                <a:lnTo>
                  <a:pt x="13675" y="11631"/>
                </a:lnTo>
                <a:lnTo>
                  <a:pt x="13675" y="11704"/>
                </a:lnTo>
                <a:lnTo>
                  <a:pt x="13724" y="11753"/>
                </a:lnTo>
                <a:lnTo>
                  <a:pt x="13773" y="11801"/>
                </a:lnTo>
                <a:lnTo>
                  <a:pt x="13846" y="11826"/>
                </a:lnTo>
                <a:lnTo>
                  <a:pt x="13919" y="11826"/>
                </a:lnTo>
                <a:lnTo>
                  <a:pt x="13992" y="11777"/>
                </a:lnTo>
                <a:lnTo>
                  <a:pt x="14113" y="11972"/>
                </a:lnTo>
                <a:lnTo>
                  <a:pt x="14259" y="12142"/>
                </a:lnTo>
                <a:lnTo>
                  <a:pt x="14551" y="12507"/>
                </a:lnTo>
                <a:lnTo>
                  <a:pt x="14868" y="12945"/>
                </a:lnTo>
                <a:lnTo>
                  <a:pt x="15135" y="13407"/>
                </a:lnTo>
                <a:lnTo>
                  <a:pt x="14941" y="13651"/>
                </a:lnTo>
                <a:lnTo>
                  <a:pt x="14722" y="13894"/>
                </a:lnTo>
                <a:lnTo>
                  <a:pt x="14284" y="14332"/>
                </a:lnTo>
                <a:lnTo>
                  <a:pt x="13943" y="14673"/>
                </a:lnTo>
                <a:lnTo>
                  <a:pt x="13773" y="14843"/>
                </a:lnTo>
                <a:lnTo>
                  <a:pt x="13627" y="15038"/>
                </a:lnTo>
                <a:lnTo>
                  <a:pt x="13383" y="14867"/>
                </a:lnTo>
                <a:lnTo>
                  <a:pt x="13578" y="14794"/>
                </a:lnTo>
                <a:lnTo>
                  <a:pt x="13748" y="14673"/>
                </a:lnTo>
                <a:lnTo>
                  <a:pt x="14040" y="14478"/>
                </a:lnTo>
                <a:lnTo>
                  <a:pt x="14113" y="14429"/>
                </a:lnTo>
                <a:lnTo>
                  <a:pt x="14138" y="14356"/>
                </a:lnTo>
                <a:lnTo>
                  <a:pt x="14138" y="14283"/>
                </a:lnTo>
                <a:lnTo>
                  <a:pt x="14113" y="14235"/>
                </a:lnTo>
                <a:lnTo>
                  <a:pt x="14065" y="14186"/>
                </a:lnTo>
                <a:lnTo>
                  <a:pt x="14016" y="14162"/>
                </a:lnTo>
                <a:lnTo>
                  <a:pt x="13943" y="14137"/>
                </a:lnTo>
                <a:lnTo>
                  <a:pt x="13870" y="14162"/>
                </a:lnTo>
                <a:lnTo>
                  <a:pt x="13602" y="14308"/>
                </a:lnTo>
                <a:lnTo>
                  <a:pt x="13335" y="14478"/>
                </a:lnTo>
                <a:lnTo>
                  <a:pt x="13043" y="14624"/>
                </a:lnTo>
                <a:lnTo>
                  <a:pt x="12897" y="14527"/>
                </a:lnTo>
                <a:lnTo>
                  <a:pt x="12945" y="14502"/>
                </a:lnTo>
                <a:lnTo>
                  <a:pt x="13213" y="14332"/>
                </a:lnTo>
                <a:lnTo>
                  <a:pt x="13310" y="14210"/>
                </a:lnTo>
                <a:lnTo>
                  <a:pt x="13383" y="14113"/>
                </a:lnTo>
                <a:lnTo>
                  <a:pt x="13408" y="14040"/>
                </a:lnTo>
                <a:lnTo>
                  <a:pt x="13408" y="13967"/>
                </a:lnTo>
                <a:lnTo>
                  <a:pt x="13383" y="13918"/>
                </a:lnTo>
                <a:lnTo>
                  <a:pt x="13359" y="13845"/>
                </a:lnTo>
                <a:lnTo>
                  <a:pt x="13310" y="13821"/>
                </a:lnTo>
                <a:lnTo>
                  <a:pt x="13237" y="13797"/>
                </a:lnTo>
                <a:lnTo>
                  <a:pt x="13189" y="13797"/>
                </a:lnTo>
                <a:lnTo>
                  <a:pt x="13116" y="13821"/>
                </a:lnTo>
                <a:lnTo>
                  <a:pt x="13018" y="13894"/>
                </a:lnTo>
                <a:lnTo>
                  <a:pt x="12921" y="13991"/>
                </a:lnTo>
                <a:lnTo>
                  <a:pt x="12799" y="14089"/>
                </a:lnTo>
                <a:lnTo>
                  <a:pt x="12702" y="14162"/>
                </a:lnTo>
                <a:lnTo>
                  <a:pt x="12556" y="14283"/>
                </a:lnTo>
                <a:lnTo>
                  <a:pt x="12264" y="14040"/>
                </a:lnTo>
                <a:lnTo>
                  <a:pt x="12532" y="13870"/>
                </a:lnTo>
                <a:lnTo>
                  <a:pt x="12653" y="13797"/>
                </a:lnTo>
                <a:lnTo>
                  <a:pt x="12799" y="13699"/>
                </a:lnTo>
                <a:lnTo>
                  <a:pt x="12848" y="13651"/>
                </a:lnTo>
                <a:lnTo>
                  <a:pt x="12897" y="13578"/>
                </a:lnTo>
                <a:lnTo>
                  <a:pt x="12921" y="13505"/>
                </a:lnTo>
                <a:lnTo>
                  <a:pt x="12897" y="13432"/>
                </a:lnTo>
                <a:lnTo>
                  <a:pt x="12872" y="13359"/>
                </a:lnTo>
                <a:lnTo>
                  <a:pt x="12824" y="13334"/>
                </a:lnTo>
                <a:lnTo>
                  <a:pt x="12702" y="13334"/>
                </a:lnTo>
                <a:lnTo>
                  <a:pt x="12556" y="13407"/>
                </a:lnTo>
                <a:lnTo>
                  <a:pt x="12459" y="13480"/>
                </a:lnTo>
                <a:lnTo>
                  <a:pt x="12167" y="13651"/>
                </a:lnTo>
                <a:lnTo>
                  <a:pt x="11899" y="13821"/>
                </a:lnTo>
                <a:lnTo>
                  <a:pt x="11777" y="13797"/>
                </a:lnTo>
                <a:lnTo>
                  <a:pt x="11680" y="13772"/>
                </a:lnTo>
                <a:lnTo>
                  <a:pt x="11607" y="13797"/>
                </a:lnTo>
                <a:lnTo>
                  <a:pt x="11558" y="13845"/>
                </a:lnTo>
                <a:lnTo>
                  <a:pt x="11510" y="13821"/>
                </a:lnTo>
                <a:lnTo>
                  <a:pt x="11437" y="13845"/>
                </a:lnTo>
                <a:lnTo>
                  <a:pt x="11388" y="13845"/>
                </a:lnTo>
                <a:lnTo>
                  <a:pt x="11266" y="13918"/>
                </a:lnTo>
                <a:lnTo>
                  <a:pt x="11120" y="14016"/>
                </a:lnTo>
                <a:lnTo>
                  <a:pt x="10974" y="14064"/>
                </a:lnTo>
                <a:lnTo>
                  <a:pt x="10682" y="14137"/>
                </a:lnTo>
                <a:lnTo>
                  <a:pt x="10536" y="14186"/>
                </a:lnTo>
                <a:lnTo>
                  <a:pt x="10415" y="14283"/>
                </a:lnTo>
                <a:lnTo>
                  <a:pt x="10269" y="14283"/>
                </a:lnTo>
                <a:lnTo>
                  <a:pt x="10220" y="14332"/>
                </a:lnTo>
                <a:lnTo>
                  <a:pt x="10171" y="14405"/>
                </a:lnTo>
                <a:lnTo>
                  <a:pt x="10171" y="14429"/>
                </a:lnTo>
                <a:lnTo>
                  <a:pt x="10123" y="14429"/>
                </a:lnTo>
                <a:lnTo>
                  <a:pt x="10001" y="14478"/>
                </a:lnTo>
                <a:lnTo>
                  <a:pt x="9879" y="14527"/>
                </a:lnTo>
                <a:lnTo>
                  <a:pt x="9636" y="14648"/>
                </a:lnTo>
                <a:lnTo>
                  <a:pt x="9514" y="14697"/>
                </a:lnTo>
                <a:lnTo>
                  <a:pt x="9393" y="14721"/>
                </a:lnTo>
                <a:lnTo>
                  <a:pt x="9271" y="14746"/>
                </a:lnTo>
                <a:lnTo>
                  <a:pt x="9149" y="14794"/>
                </a:lnTo>
                <a:lnTo>
                  <a:pt x="9101" y="14867"/>
                </a:lnTo>
                <a:lnTo>
                  <a:pt x="9101" y="14892"/>
                </a:lnTo>
                <a:lnTo>
                  <a:pt x="9125" y="14940"/>
                </a:lnTo>
                <a:lnTo>
                  <a:pt x="9198" y="15013"/>
                </a:lnTo>
                <a:lnTo>
                  <a:pt x="9295" y="15062"/>
                </a:lnTo>
                <a:lnTo>
                  <a:pt x="9417" y="15086"/>
                </a:lnTo>
                <a:lnTo>
                  <a:pt x="9539" y="15062"/>
                </a:lnTo>
                <a:lnTo>
                  <a:pt x="9685" y="15038"/>
                </a:lnTo>
                <a:lnTo>
                  <a:pt x="9831" y="14989"/>
                </a:lnTo>
                <a:lnTo>
                  <a:pt x="10098" y="14843"/>
                </a:lnTo>
                <a:lnTo>
                  <a:pt x="10074" y="14989"/>
                </a:lnTo>
                <a:lnTo>
                  <a:pt x="9879" y="15086"/>
                </a:lnTo>
                <a:lnTo>
                  <a:pt x="9660" y="15208"/>
                </a:lnTo>
                <a:lnTo>
                  <a:pt x="9417" y="15281"/>
                </a:lnTo>
                <a:lnTo>
                  <a:pt x="9295" y="15330"/>
                </a:lnTo>
                <a:lnTo>
                  <a:pt x="9198" y="15403"/>
                </a:lnTo>
                <a:lnTo>
                  <a:pt x="9174" y="15476"/>
                </a:lnTo>
                <a:lnTo>
                  <a:pt x="9198" y="15500"/>
                </a:lnTo>
                <a:lnTo>
                  <a:pt x="9198" y="15548"/>
                </a:lnTo>
                <a:lnTo>
                  <a:pt x="9271" y="15597"/>
                </a:lnTo>
                <a:lnTo>
                  <a:pt x="9344" y="15621"/>
                </a:lnTo>
                <a:lnTo>
                  <a:pt x="9417" y="15646"/>
                </a:lnTo>
                <a:lnTo>
                  <a:pt x="9514" y="15621"/>
                </a:lnTo>
                <a:lnTo>
                  <a:pt x="9685" y="15597"/>
                </a:lnTo>
                <a:lnTo>
                  <a:pt x="9831" y="15548"/>
                </a:lnTo>
                <a:lnTo>
                  <a:pt x="10001" y="15476"/>
                </a:lnTo>
                <a:lnTo>
                  <a:pt x="9977" y="15767"/>
                </a:lnTo>
                <a:lnTo>
                  <a:pt x="9952" y="15792"/>
                </a:lnTo>
                <a:lnTo>
                  <a:pt x="9904" y="15816"/>
                </a:lnTo>
                <a:lnTo>
                  <a:pt x="9636" y="15913"/>
                </a:lnTo>
                <a:lnTo>
                  <a:pt x="9368" y="15986"/>
                </a:lnTo>
                <a:lnTo>
                  <a:pt x="9198" y="16011"/>
                </a:lnTo>
                <a:lnTo>
                  <a:pt x="9125" y="16059"/>
                </a:lnTo>
                <a:lnTo>
                  <a:pt x="9101" y="16084"/>
                </a:lnTo>
                <a:lnTo>
                  <a:pt x="9076" y="16108"/>
                </a:lnTo>
                <a:lnTo>
                  <a:pt x="9076" y="16181"/>
                </a:lnTo>
                <a:lnTo>
                  <a:pt x="9101" y="16205"/>
                </a:lnTo>
                <a:lnTo>
                  <a:pt x="9198" y="16254"/>
                </a:lnTo>
                <a:lnTo>
                  <a:pt x="9295" y="16303"/>
                </a:lnTo>
                <a:lnTo>
                  <a:pt x="9636" y="16303"/>
                </a:lnTo>
                <a:lnTo>
                  <a:pt x="9855" y="16230"/>
                </a:lnTo>
                <a:lnTo>
                  <a:pt x="9831" y="16424"/>
                </a:lnTo>
                <a:lnTo>
                  <a:pt x="9831" y="16643"/>
                </a:lnTo>
                <a:lnTo>
                  <a:pt x="9271" y="16668"/>
                </a:lnTo>
                <a:lnTo>
                  <a:pt x="8711" y="16692"/>
                </a:lnTo>
                <a:lnTo>
                  <a:pt x="7981" y="16692"/>
                </a:lnTo>
                <a:lnTo>
                  <a:pt x="7738" y="16716"/>
                </a:lnTo>
                <a:lnTo>
                  <a:pt x="7763" y="16595"/>
                </a:lnTo>
                <a:lnTo>
                  <a:pt x="7763" y="16449"/>
                </a:lnTo>
                <a:lnTo>
                  <a:pt x="7738" y="16181"/>
                </a:lnTo>
                <a:lnTo>
                  <a:pt x="7641" y="15694"/>
                </a:lnTo>
                <a:lnTo>
                  <a:pt x="7592" y="15330"/>
                </a:lnTo>
                <a:lnTo>
                  <a:pt x="7519" y="14892"/>
                </a:lnTo>
                <a:lnTo>
                  <a:pt x="7471" y="14673"/>
                </a:lnTo>
                <a:lnTo>
                  <a:pt x="7373" y="14502"/>
                </a:lnTo>
                <a:lnTo>
                  <a:pt x="7276" y="14356"/>
                </a:lnTo>
                <a:lnTo>
                  <a:pt x="7203" y="14308"/>
                </a:lnTo>
                <a:lnTo>
                  <a:pt x="7130" y="14259"/>
                </a:lnTo>
                <a:lnTo>
                  <a:pt x="7033" y="14259"/>
                </a:lnTo>
                <a:lnTo>
                  <a:pt x="6960" y="14283"/>
                </a:lnTo>
                <a:lnTo>
                  <a:pt x="6716" y="14210"/>
                </a:lnTo>
                <a:lnTo>
                  <a:pt x="6497" y="14137"/>
                </a:lnTo>
                <a:lnTo>
                  <a:pt x="6327" y="14064"/>
                </a:lnTo>
                <a:lnTo>
                  <a:pt x="6157" y="13991"/>
                </a:lnTo>
                <a:lnTo>
                  <a:pt x="5986" y="13918"/>
                </a:lnTo>
                <a:lnTo>
                  <a:pt x="5816" y="13845"/>
                </a:lnTo>
                <a:lnTo>
                  <a:pt x="5743" y="13772"/>
                </a:lnTo>
                <a:lnTo>
                  <a:pt x="5646" y="13724"/>
                </a:lnTo>
                <a:lnTo>
                  <a:pt x="5597" y="13699"/>
                </a:lnTo>
                <a:lnTo>
                  <a:pt x="5548" y="13724"/>
                </a:lnTo>
                <a:lnTo>
                  <a:pt x="5500" y="13748"/>
                </a:lnTo>
                <a:lnTo>
                  <a:pt x="5427" y="13772"/>
                </a:lnTo>
                <a:lnTo>
                  <a:pt x="5062" y="13602"/>
                </a:lnTo>
                <a:lnTo>
                  <a:pt x="4843" y="13505"/>
                </a:lnTo>
                <a:lnTo>
                  <a:pt x="4721" y="13480"/>
                </a:lnTo>
                <a:lnTo>
                  <a:pt x="4648" y="13480"/>
                </a:lnTo>
                <a:lnTo>
                  <a:pt x="4599" y="13505"/>
                </a:lnTo>
                <a:lnTo>
                  <a:pt x="4551" y="13529"/>
                </a:lnTo>
                <a:lnTo>
                  <a:pt x="4526" y="13602"/>
                </a:lnTo>
                <a:lnTo>
                  <a:pt x="4551" y="13651"/>
                </a:lnTo>
                <a:lnTo>
                  <a:pt x="4575" y="13724"/>
                </a:lnTo>
                <a:lnTo>
                  <a:pt x="4672" y="13821"/>
                </a:lnTo>
                <a:lnTo>
                  <a:pt x="4916" y="13967"/>
                </a:lnTo>
                <a:lnTo>
                  <a:pt x="5135" y="14113"/>
                </a:lnTo>
                <a:lnTo>
                  <a:pt x="4989" y="14283"/>
                </a:lnTo>
                <a:lnTo>
                  <a:pt x="4940" y="14210"/>
                </a:lnTo>
                <a:lnTo>
                  <a:pt x="4891" y="14137"/>
                </a:lnTo>
                <a:lnTo>
                  <a:pt x="4843" y="14113"/>
                </a:lnTo>
                <a:lnTo>
                  <a:pt x="4794" y="14113"/>
                </a:lnTo>
                <a:lnTo>
                  <a:pt x="4672" y="14089"/>
                </a:lnTo>
                <a:lnTo>
                  <a:pt x="4526" y="14064"/>
                </a:lnTo>
                <a:lnTo>
                  <a:pt x="4380" y="13991"/>
                </a:lnTo>
                <a:lnTo>
                  <a:pt x="4259" y="13918"/>
                </a:lnTo>
                <a:lnTo>
                  <a:pt x="4137" y="13821"/>
                </a:lnTo>
                <a:lnTo>
                  <a:pt x="4015" y="13748"/>
                </a:lnTo>
                <a:lnTo>
                  <a:pt x="3894" y="13699"/>
                </a:lnTo>
                <a:lnTo>
                  <a:pt x="3821" y="13699"/>
                </a:lnTo>
                <a:lnTo>
                  <a:pt x="3796" y="13724"/>
                </a:lnTo>
                <a:lnTo>
                  <a:pt x="3772" y="13772"/>
                </a:lnTo>
                <a:lnTo>
                  <a:pt x="3772" y="13870"/>
                </a:lnTo>
                <a:lnTo>
                  <a:pt x="3796" y="13943"/>
                </a:lnTo>
                <a:lnTo>
                  <a:pt x="3845" y="14040"/>
                </a:lnTo>
                <a:lnTo>
                  <a:pt x="3894" y="14113"/>
                </a:lnTo>
                <a:lnTo>
                  <a:pt x="4015" y="14235"/>
                </a:lnTo>
                <a:lnTo>
                  <a:pt x="4186" y="14332"/>
                </a:lnTo>
                <a:lnTo>
                  <a:pt x="4307" y="14405"/>
                </a:lnTo>
                <a:lnTo>
                  <a:pt x="4453" y="14478"/>
                </a:lnTo>
                <a:lnTo>
                  <a:pt x="4599" y="14502"/>
                </a:lnTo>
                <a:lnTo>
                  <a:pt x="4745" y="14502"/>
                </a:lnTo>
                <a:lnTo>
                  <a:pt x="4380" y="14819"/>
                </a:lnTo>
                <a:lnTo>
                  <a:pt x="4356" y="14746"/>
                </a:lnTo>
                <a:lnTo>
                  <a:pt x="4307" y="14697"/>
                </a:lnTo>
                <a:lnTo>
                  <a:pt x="4259" y="14673"/>
                </a:lnTo>
                <a:lnTo>
                  <a:pt x="4186" y="14648"/>
                </a:lnTo>
                <a:lnTo>
                  <a:pt x="4088" y="14648"/>
                </a:lnTo>
                <a:lnTo>
                  <a:pt x="3991" y="14600"/>
                </a:lnTo>
                <a:lnTo>
                  <a:pt x="3845" y="14502"/>
                </a:lnTo>
                <a:lnTo>
                  <a:pt x="3675" y="14356"/>
                </a:lnTo>
                <a:lnTo>
                  <a:pt x="3626" y="14332"/>
                </a:lnTo>
                <a:lnTo>
                  <a:pt x="3577" y="14308"/>
                </a:lnTo>
                <a:lnTo>
                  <a:pt x="3529" y="14283"/>
                </a:lnTo>
                <a:lnTo>
                  <a:pt x="3480" y="14259"/>
                </a:lnTo>
                <a:lnTo>
                  <a:pt x="3431" y="14259"/>
                </a:lnTo>
                <a:lnTo>
                  <a:pt x="3407" y="14283"/>
                </a:lnTo>
                <a:lnTo>
                  <a:pt x="3383" y="14405"/>
                </a:lnTo>
                <a:lnTo>
                  <a:pt x="3358" y="14478"/>
                </a:lnTo>
                <a:lnTo>
                  <a:pt x="3383" y="14551"/>
                </a:lnTo>
                <a:lnTo>
                  <a:pt x="3407" y="14624"/>
                </a:lnTo>
                <a:lnTo>
                  <a:pt x="3456" y="14697"/>
                </a:lnTo>
                <a:lnTo>
                  <a:pt x="3577" y="14819"/>
                </a:lnTo>
                <a:lnTo>
                  <a:pt x="3675" y="14916"/>
                </a:lnTo>
                <a:lnTo>
                  <a:pt x="3772" y="14989"/>
                </a:lnTo>
                <a:lnTo>
                  <a:pt x="3894" y="15038"/>
                </a:lnTo>
                <a:lnTo>
                  <a:pt x="4015" y="15086"/>
                </a:lnTo>
                <a:lnTo>
                  <a:pt x="3796" y="15208"/>
                </a:lnTo>
                <a:lnTo>
                  <a:pt x="3748" y="15159"/>
                </a:lnTo>
                <a:lnTo>
                  <a:pt x="3529" y="14989"/>
                </a:lnTo>
                <a:lnTo>
                  <a:pt x="3310" y="14819"/>
                </a:lnTo>
                <a:lnTo>
                  <a:pt x="2920" y="14429"/>
                </a:lnTo>
                <a:lnTo>
                  <a:pt x="2555" y="14064"/>
                </a:lnTo>
                <a:lnTo>
                  <a:pt x="2385" y="13845"/>
                </a:lnTo>
                <a:lnTo>
                  <a:pt x="2239" y="13626"/>
                </a:lnTo>
                <a:lnTo>
                  <a:pt x="2409" y="13456"/>
                </a:lnTo>
                <a:lnTo>
                  <a:pt x="2555" y="13237"/>
                </a:lnTo>
                <a:lnTo>
                  <a:pt x="2799" y="12848"/>
                </a:lnTo>
                <a:lnTo>
                  <a:pt x="3212" y="12312"/>
                </a:lnTo>
                <a:lnTo>
                  <a:pt x="3626" y="11801"/>
                </a:lnTo>
                <a:lnTo>
                  <a:pt x="3626" y="11777"/>
                </a:lnTo>
                <a:lnTo>
                  <a:pt x="3723" y="11704"/>
                </a:lnTo>
                <a:lnTo>
                  <a:pt x="3748" y="11607"/>
                </a:lnTo>
                <a:lnTo>
                  <a:pt x="3772" y="11558"/>
                </a:lnTo>
                <a:lnTo>
                  <a:pt x="3748" y="11485"/>
                </a:lnTo>
                <a:lnTo>
                  <a:pt x="3723" y="11436"/>
                </a:lnTo>
                <a:lnTo>
                  <a:pt x="3675" y="11388"/>
                </a:lnTo>
                <a:lnTo>
                  <a:pt x="3529" y="11266"/>
                </a:lnTo>
                <a:lnTo>
                  <a:pt x="3407" y="11096"/>
                </a:lnTo>
                <a:lnTo>
                  <a:pt x="3164" y="10779"/>
                </a:lnTo>
                <a:lnTo>
                  <a:pt x="3018" y="10536"/>
                </a:lnTo>
                <a:lnTo>
                  <a:pt x="3018" y="10463"/>
                </a:lnTo>
                <a:lnTo>
                  <a:pt x="2993" y="10366"/>
                </a:lnTo>
                <a:lnTo>
                  <a:pt x="2945" y="10293"/>
                </a:lnTo>
                <a:lnTo>
                  <a:pt x="2872" y="10244"/>
                </a:lnTo>
                <a:lnTo>
                  <a:pt x="2774" y="10220"/>
                </a:lnTo>
                <a:lnTo>
                  <a:pt x="1704" y="10122"/>
                </a:lnTo>
                <a:lnTo>
                  <a:pt x="1144" y="10074"/>
                </a:lnTo>
                <a:lnTo>
                  <a:pt x="876" y="10025"/>
                </a:lnTo>
                <a:lnTo>
                  <a:pt x="633" y="9952"/>
                </a:lnTo>
                <a:lnTo>
                  <a:pt x="633" y="9830"/>
                </a:lnTo>
                <a:lnTo>
                  <a:pt x="609" y="9709"/>
                </a:lnTo>
                <a:lnTo>
                  <a:pt x="584" y="9587"/>
                </a:lnTo>
                <a:lnTo>
                  <a:pt x="560" y="9441"/>
                </a:lnTo>
                <a:lnTo>
                  <a:pt x="536" y="9052"/>
                </a:lnTo>
                <a:lnTo>
                  <a:pt x="560" y="8638"/>
                </a:lnTo>
                <a:lnTo>
                  <a:pt x="584" y="8395"/>
                </a:lnTo>
                <a:lnTo>
                  <a:pt x="609" y="8127"/>
                </a:lnTo>
                <a:lnTo>
                  <a:pt x="633" y="7835"/>
                </a:lnTo>
                <a:lnTo>
                  <a:pt x="633" y="7689"/>
                </a:lnTo>
                <a:lnTo>
                  <a:pt x="609" y="7567"/>
                </a:lnTo>
                <a:lnTo>
                  <a:pt x="803" y="7519"/>
                </a:lnTo>
                <a:lnTo>
                  <a:pt x="1217" y="7421"/>
                </a:lnTo>
                <a:lnTo>
                  <a:pt x="1095" y="7592"/>
                </a:lnTo>
                <a:lnTo>
                  <a:pt x="998" y="7762"/>
                </a:lnTo>
                <a:lnTo>
                  <a:pt x="876" y="8103"/>
                </a:lnTo>
                <a:lnTo>
                  <a:pt x="876" y="8151"/>
                </a:lnTo>
                <a:lnTo>
                  <a:pt x="876" y="8224"/>
                </a:lnTo>
                <a:lnTo>
                  <a:pt x="901" y="8273"/>
                </a:lnTo>
                <a:lnTo>
                  <a:pt x="925" y="8297"/>
                </a:lnTo>
                <a:lnTo>
                  <a:pt x="1022" y="8370"/>
                </a:lnTo>
                <a:lnTo>
                  <a:pt x="1144" y="8370"/>
                </a:lnTo>
                <a:lnTo>
                  <a:pt x="1193" y="8346"/>
                </a:lnTo>
                <a:lnTo>
                  <a:pt x="1217" y="8297"/>
                </a:lnTo>
                <a:lnTo>
                  <a:pt x="1290" y="8224"/>
                </a:lnTo>
                <a:lnTo>
                  <a:pt x="1363" y="7981"/>
                </a:lnTo>
                <a:lnTo>
                  <a:pt x="1460" y="7738"/>
                </a:lnTo>
                <a:lnTo>
                  <a:pt x="1558" y="7543"/>
                </a:lnTo>
                <a:lnTo>
                  <a:pt x="1655" y="7348"/>
                </a:lnTo>
                <a:lnTo>
                  <a:pt x="1850" y="7348"/>
                </a:lnTo>
                <a:lnTo>
                  <a:pt x="1752" y="7519"/>
                </a:lnTo>
                <a:lnTo>
                  <a:pt x="1655" y="7689"/>
                </a:lnTo>
                <a:lnTo>
                  <a:pt x="1606" y="7884"/>
                </a:lnTo>
                <a:lnTo>
                  <a:pt x="1558" y="8054"/>
                </a:lnTo>
                <a:lnTo>
                  <a:pt x="1558" y="8127"/>
                </a:lnTo>
                <a:lnTo>
                  <a:pt x="1558" y="8176"/>
                </a:lnTo>
                <a:lnTo>
                  <a:pt x="1606" y="8224"/>
                </a:lnTo>
                <a:lnTo>
                  <a:pt x="1655" y="8273"/>
                </a:lnTo>
                <a:lnTo>
                  <a:pt x="1728" y="8322"/>
                </a:lnTo>
                <a:lnTo>
                  <a:pt x="1801" y="8297"/>
                </a:lnTo>
                <a:lnTo>
                  <a:pt x="1898" y="8249"/>
                </a:lnTo>
                <a:lnTo>
                  <a:pt x="1923" y="8200"/>
                </a:lnTo>
                <a:lnTo>
                  <a:pt x="1947" y="8151"/>
                </a:lnTo>
                <a:lnTo>
                  <a:pt x="1996" y="7908"/>
                </a:lnTo>
                <a:lnTo>
                  <a:pt x="2093" y="7689"/>
                </a:lnTo>
                <a:lnTo>
                  <a:pt x="2166" y="7519"/>
                </a:lnTo>
                <a:lnTo>
                  <a:pt x="2239" y="7324"/>
                </a:lnTo>
                <a:lnTo>
                  <a:pt x="2409" y="7324"/>
                </a:lnTo>
                <a:lnTo>
                  <a:pt x="2361" y="7494"/>
                </a:lnTo>
                <a:lnTo>
                  <a:pt x="2239" y="7762"/>
                </a:lnTo>
                <a:lnTo>
                  <a:pt x="2215" y="7908"/>
                </a:lnTo>
                <a:lnTo>
                  <a:pt x="2190" y="8054"/>
                </a:lnTo>
                <a:lnTo>
                  <a:pt x="2215" y="8127"/>
                </a:lnTo>
                <a:lnTo>
                  <a:pt x="2239" y="8176"/>
                </a:lnTo>
                <a:lnTo>
                  <a:pt x="2288" y="8200"/>
                </a:lnTo>
                <a:lnTo>
                  <a:pt x="2336" y="8224"/>
                </a:lnTo>
                <a:lnTo>
                  <a:pt x="2385" y="8249"/>
                </a:lnTo>
                <a:lnTo>
                  <a:pt x="2434" y="8224"/>
                </a:lnTo>
                <a:lnTo>
                  <a:pt x="2482" y="8200"/>
                </a:lnTo>
                <a:lnTo>
                  <a:pt x="2507" y="8151"/>
                </a:lnTo>
                <a:lnTo>
                  <a:pt x="2555" y="8030"/>
                </a:lnTo>
                <a:lnTo>
                  <a:pt x="2580" y="7908"/>
                </a:lnTo>
                <a:lnTo>
                  <a:pt x="2628" y="7665"/>
                </a:lnTo>
                <a:lnTo>
                  <a:pt x="2677" y="7494"/>
                </a:lnTo>
                <a:lnTo>
                  <a:pt x="2701" y="7300"/>
                </a:lnTo>
                <a:lnTo>
                  <a:pt x="2847" y="7276"/>
                </a:lnTo>
                <a:lnTo>
                  <a:pt x="2920" y="7251"/>
                </a:lnTo>
                <a:lnTo>
                  <a:pt x="2969" y="7203"/>
                </a:lnTo>
                <a:lnTo>
                  <a:pt x="2993" y="7154"/>
                </a:lnTo>
                <a:lnTo>
                  <a:pt x="2993" y="7081"/>
                </a:lnTo>
                <a:lnTo>
                  <a:pt x="3042" y="7008"/>
                </a:lnTo>
                <a:lnTo>
                  <a:pt x="3066" y="6935"/>
                </a:lnTo>
                <a:lnTo>
                  <a:pt x="3066" y="6765"/>
                </a:lnTo>
                <a:lnTo>
                  <a:pt x="3115" y="6594"/>
                </a:lnTo>
                <a:lnTo>
                  <a:pt x="3212" y="6278"/>
                </a:lnTo>
                <a:lnTo>
                  <a:pt x="3456" y="5670"/>
                </a:lnTo>
                <a:lnTo>
                  <a:pt x="3553" y="5597"/>
                </a:lnTo>
                <a:lnTo>
                  <a:pt x="3602" y="5475"/>
                </a:lnTo>
                <a:lnTo>
                  <a:pt x="3602" y="5426"/>
                </a:lnTo>
                <a:lnTo>
                  <a:pt x="3602" y="5353"/>
                </a:lnTo>
                <a:lnTo>
                  <a:pt x="3577" y="5305"/>
                </a:lnTo>
                <a:lnTo>
                  <a:pt x="3529" y="5232"/>
                </a:lnTo>
                <a:lnTo>
                  <a:pt x="3139" y="4842"/>
                </a:lnTo>
                <a:lnTo>
                  <a:pt x="2799" y="4429"/>
                </a:lnTo>
                <a:lnTo>
                  <a:pt x="2434" y="4015"/>
                </a:lnTo>
                <a:lnTo>
                  <a:pt x="2069" y="3626"/>
                </a:lnTo>
                <a:lnTo>
                  <a:pt x="2263" y="3480"/>
                </a:lnTo>
                <a:lnTo>
                  <a:pt x="2458" y="3285"/>
                </a:lnTo>
                <a:lnTo>
                  <a:pt x="2799" y="2871"/>
                </a:lnTo>
                <a:lnTo>
                  <a:pt x="2993" y="2677"/>
                </a:lnTo>
                <a:lnTo>
                  <a:pt x="3164" y="2482"/>
                </a:lnTo>
                <a:lnTo>
                  <a:pt x="3383" y="2336"/>
                </a:lnTo>
                <a:lnTo>
                  <a:pt x="3504" y="2287"/>
                </a:lnTo>
                <a:lnTo>
                  <a:pt x="3626" y="2239"/>
                </a:lnTo>
                <a:lnTo>
                  <a:pt x="3723" y="2190"/>
                </a:lnTo>
                <a:lnTo>
                  <a:pt x="3577" y="2287"/>
                </a:lnTo>
                <a:lnTo>
                  <a:pt x="3431" y="2409"/>
                </a:lnTo>
                <a:lnTo>
                  <a:pt x="3261" y="2579"/>
                </a:lnTo>
                <a:lnTo>
                  <a:pt x="3188" y="2677"/>
                </a:lnTo>
                <a:lnTo>
                  <a:pt x="3139" y="2750"/>
                </a:lnTo>
                <a:lnTo>
                  <a:pt x="3091" y="2847"/>
                </a:lnTo>
                <a:lnTo>
                  <a:pt x="3091" y="2944"/>
                </a:lnTo>
                <a:lnTo>
                  <a:pt x="3115" y="3017"/>
                </a:lnTo>
                <a:lnTo>
                  <a:pt x="3164" y="3066"/>
                </a:lnTo>
                <a:lnTo>
                  <a:pt x="3212" y="3115"/>
                </a:lnTo>
                <a:lnTo>
                  <a:pt x="3310" y="3090"/>
                </a:lnTo>
                <a:lnTo>
                  <a:pt x="3383" y="3066"/>
                </a:lnTo>
                <a:lnTo>
                  <a:pt x="3431" y="3017"/>
                </a:lnTo>
                <a:lnTo>
                  <a:pt x="3553" y="2871"/>
                </a:lnTo>
                <a:lnTo>
                  <a:pt x="3675" y="2701"/>
                </a:lnTo>
                <a:lnTo>
                  <a:pt x="3845" y="2555"/>
                </a:lnTo>
                <a:lnTo>
                  <a:pt x="4064" y="2433"/>
                </a:lnTo>
                <a:lnTo>
                  <a:pt x="4161" y="2482"/>
                </a:lnTo>
                <a:lnTo>
                  <a:pt x="4015" y="2579"/>
                </a:lnTo>
                <a:lnTo>
                  <a:pt x="3894" y="2677"/>
                </a:lnTo>
                <a:lnTo>
                  <a:pt x="3772" y="2798"/>
                </a:lnTo>
                <a:lnTo>
                  <a:pt x="3650" y="2944"/>
                </a:lnTo>
                <a:lnTo>
                  <a:pt x="3602" y="3017"/>
                </a:lnTo>
                <a:lnTo>
                  <a:pt x="3577" y="3115"/>
                </a:lnTo>
                <a:lnTo>
                  <a:pt x="3553" y="3188"/>
                </a:lnTo>
                <a:lnTo>
                  <a:pt x="3553" y="3285"/>
                </a:lnTo>
                <a:lnTo>
                  <a:pt x="3577" y="3334"/>
                </a:lnTo>
                <a:lnTo>
                  <a:pt x="3602" y="3358"/>
                </a:lnTo>
                <a:lnTo>
                  <a:pt x="3675" y="3407"/>
                </a:lnTo>
                <a:lnTo>
                  <a:pt x="3772" y="3407"/>
                </a:lnTo>
                <a:lnTo>
                  <a:pt x="3869" y="3358"/>
                </a:lnTo>
                <a:lnTo>
                  <a:pt x="3942" y="3261"/>
                </a:lnTo>
                <a:lnTo>
                  <a:pt x="3991" y="3139"/>
                </a:lnTo>
                <a:lnTo>
                  <a:pt x="4088" y="3017"/>
                </a:lnTo>
                <a:lnTo>
                  <a:pt x="4210" y="2920"/>
                </a:lnTo>
                <a:lnTo>
                  <a:pt x="4453" y="2677"/>
                </a:lnTo>
                <a:lnTo>
                  <a:pt x="4551" y="2774"/>
                </a:lnTo>
                <a:lnTo>
                  <a:pt x="4697" y="2871"/>
                </a:lnTo>
                <a:lnTo>
                  <a:pt x="4453" y="3017"/>
                </a:lnTo>
                <a:lnTo>
                  <a:pt x="4259" y="3139"/>
                </a:lnTo>
                <a:lnTo>
                  <a:pt x="4064" y="3285"/>
                </a:lnTo>
                <a:lnTo>
                  <a:pt x="3894" y="3455"/>
                </a:lnTo>
                <a:lnTo>
                  <a:pt x="3845" y="3553"/>
                </a:lnTo>
                <a:lnTo>
                  <a:pt x="3796" y="3650"/>
                </a:lnTo>
                <a:lnTo>
                  <a:pt x="3796" y="3747"/>
                </a:lnTo>
                <a:lnTo>
                  <a:pt x="3821" y="3869"/>
                </a:lnTo>
                <a:lnTo>
                  <a:pt x="3894" y="3918"/>
                </a:lnTo>
                <a:lnTo>
                  <a:pt x="3967" y="3942"/>
                </a:lnTo>
                <a:lnTo>
                  <a:pt x="4064" y="3918"/>
                </a:lnTo>
                <a:lnTo>
                  <a:pt x="4088" y="3893"/>
                </a:lnTo>
                <a:lnTo>
                  <a:pt x="4113" y="3869"/>
                </a:lnTo>
                <a:lnTo>
                  <a:pt x="4210" y="3723"/>
                </a:lnTo>
                <a:lnTo>
                  <a:pt x="4307" y="3577"/>
                </a:lnTo>
                <a:lnTo>
                  <a:pt x="4429" y="3480"/>
                </a:lnTo>
                <a:lnTo>
                  <a:pt x="4575" y="3382"/>
                </a:lnTo>
                <a:lnTo>
                  <a:pt x="4794" y="3236"/>
                </a:lnTo>
                <a:lnTo>
                  <a:pt x="5013" y="3090"/>
                </a:lnTo>
                <a:lnTo>
                  <a:pt x="5305" y="3285"/>
                </a:lnTo>
                <a:lnTo>
                  <a:pt x="4989" y="3504"/>
                </a:lnTo>
                <a:lnTo>
                  <a:pt x="4843" y="3601"/>
                </a:lnTo>
                <a:lnTo>
                  <a:pt x="4697" y="3723"/>
                </a:lnTo>
                <a:lnTo>
                  <a:pt x="4551" y="3869"/>
                </a:lnTo>
                <a:lnTo>
                  <a:pt x="4526" y="3942"/>
                </a:lnTo>
                <a:lnTo>
                  <a:pt x="4502" y="4015"/>
                </a:lnTo>
                <a:lnTo>
                  <a:pt x="4526" y="4064"/>
                </a:lnTo>
                <a:lnTo>
                  <a:pt x="4551" y="4112"/>
                </a:lnTo>
                <a:lnTo>
                  <a:pt x="4599" y="4137"/>
                </a:lnTo>
                <a:lnTo>
                  <a:pt x="4672" y="4137"/>
                </a:lnTo>
                <a:lnTo>
                  <a:pt x="4721" y="4112"/>
                </a:lnTo>
                <a:lnTo>
                  <a:pt x="4770" y="4064"/>
                </a:lnTo>
                <a:lnTo>
                  <a:pt x="4867" y="3966"/>
                </a:lnTo>
                <a:lnTo>
                  <a:pt x="5013" y="3845"/>
                </a:lnTo>
                <a:lnTo>
                  <a:pt x="5183" y="3723"/>
                </a:lnTo>
                <a:lnTo>
                  <a:pt x="5354" y="3601"/>
                </a:lnTo>
                <a:lnTo>
                  <a:pt x="5548" y="3455"/>
                </a:lnTo>
                <a:lnTo>
                  <a:pt x="5597" y="3504"/>
                </a:lnTo>
                <a:lnTo>
                  <a:pt x="5694" y="3528"/>
                </a:lnTo>
                <a:lnTo>
                  <a:pt x="5767" y="3528"/>
                </a:lnTo>
                <a:lnTo>
                  <a:pt x="5840" y="3480"/>
                </a:lnTo>
                <a:lnTo>
                  <a:pt x="5889" y="3407"/>
                </a:lnTo>
                <a:lnTo>
                  <a:pt x="6181" y="3285"/>
                </a:lnTo>
                <a:lnTo>
                  <a:pt x="6449" y="3188"/>
                </a:lnTo>
                <a:lnTo>
                  <a:pt x="6765" y="3090"/>
                </a:lnTo>
                <a:lnTo>
                  <a:pt x="7033" y="3017"/>
                </a:lnTo>
                <a:lnTo>
                  <a:pt x="7106" y="2993"/>
                </a:lnTo>
                <a:lnTo>
                  <a:pt x="7154" y="2969"/>
                </a:lnTo>
                <a:lnTo>
                  <a:pt x="7203" y="2896"/>
                </a:lnTo>
                <a:lnTo>
                  <a:pt x="7227" y="2847"/>
                </a:lnTo>
                <a:lnTo>
                  <a:pt x="7276" y="2701"/>
                </a:lnTo>
                <a:lnTo>
                  <a:pt x="7325" y="2531"/>
                </a:lnTo>
                <a:lnTo>
                  <a:pt x="7373" y="2190"/>
                </a:lnTo>
                <a:lnTo>
                  <a:pt x="7398" y="1509"/>
                </a:lnTo>
                <a:lnTo>
                  <a:pt x="7495" y="998"/>
                </a:lnTo>
                <a:lnTo>
                  <a:pt x="7519" y="730"/>
                </a:lnTo>
                <a:lnTo>
                  <a:pt x="7519" y="608"/>
                </a:lnTo>
                <a:lnTo>
                  <a:pt x="7519" y="487"/>
                </a:lnTo>
                <a:close/>
                <a:moveTo>
                  <a:pt x="8030" y="0"/>
                </a:moveTo>
                <a:lnTo>
                  <a:pt x="7641" y="49"/>
                </a:lnTo>
                <a:lnTo>
                  <a:pt x="7471" y="73"/>
                </a:lnTo>
                <a:lnTo>
                  <a:pt x="7300" y="122"/>
                </a:lnTo>
                <a:lnTo>
                  <a:pt x="7252" y="146"/>
                </a:lnTo>
                <a:lnTo>
                  <a:pt x="7203" y="195"/>
                </a:lnTo>
                <a:lnTo>
                  <a:pt x="7179" y="243"/>
                </a:lnTo>
                <a:lnTo>
                  <a:pt x="7179" y="292"/>
                </a:lnTo>
                <a:lnTo>
                  <a:pt x="7106" y="414"/>
                </a:lnTo>
                <a:lnTo>
                  <a:pt x="7033" y="535"/>
                </a:lnTo>
                <a:lnTo>
                  <a:pt x="6984" y="681"/>
                </a:lnTo>
                <a:lnTo>
                  <a:pt x="6960" y="827"/>
                </a:lnTo>
                <a:lnTo>
                  <a:pt x="6935" y="1168"/>
                </a:lnTo>
                <a:lnTo>
                  <a:pt x="6887" y="1436"/>
                </a:lnTo>
                <a:lnTo>
                  <a:pt x="6789" y="2020"/>
                </a:lnTo>
                <a:lnTo>
                  <a:pt x="6765" y="2312"/>
                </a:lnTo>
                <a:lnTo>
                  <a:pt x="6765" y="2604"/>
                </a:lnTo>
                <a:lnTo>
                  <a:pt x="6497" y="2701"/>
                </a:lnTo>
                <a:lnTo>
                  <a:pt x="6230" y="2798"/>
                </a:lnTo>
                <a:lnTo>
                  <a:pt x="5719" y="3042"/>
                </a:lnTo>
                <a:lnTo>
                  <a:pt x="4770" y="2385"/>
                </a:lnTo>
                <a:lnTo>
                  <a:pt x="4551" y="2214"/>
                </a:lnTo>
                <a:lnTo>
                  <a:pt x="4283" y="2020"/>
                </a:lnTo>
                <a:lnTo>
                  <a:pt x="4113" y="1922"/>
                </a:lnTo>
                <a:lnTo>
                  <a:pt x="3967" y="1874"/>
                </a:lnTo>
                <a:lnTo>
                  <a:pt x="3845" y="1825"/>
                </a:lnTo>
                <a:lnTo>
                  <a:pt x="3699" y="1825"/>
                </a:lnTo>
                <a:lnTo>
                  <a:pt x="3626" y="1776"/>
                </a:lnTo>
                <a:lnTo>
                  <a:pt x="3553" y="1776"/>
                </a:lnTo>
                <a:lnTo>
                  <a:pt x="3504" y="1801"/>
                </a:lnTo>
                <a:lnTo>
                  <a:pt x="3358" y="1849"/>
                </a:lnTo>
                <a:lnTo>
                  <a:pt x="3237" y="1898"/>
                </a:lnTo>
                <a:lnTo>
                  <a:pt x="2993" y="2068"/>
                </a:lnTo>
                <a:lnTo>
                  <a:pt x="2774" y="2287"/>
                </a:lnTo>
                <a:lnTo>
                  <a:pt x="2580" y="2506"/>
                </a:lnTo>
                <a:lnTo>
                  <a:pt x="2117" y="2969"/>
                </a:lnTo>
                <a:lnTo>
                  <a:pt x="1923" y="3212"/>
                </a:lnTo>
                <a:lnTo>
                  <a:pt x="1728" y="3455"/>
                </a:lnTo>
                <a:lnTo>
                  <a:pt x="1655" y="3504"/>
                </a:lnTo>
                <a:lnTo>
                  <a:pt x="1606" y="3553"/>
                </a:lnTo>
                <a:lnTo>
                  <a:pt x="1582" y="3601"/>
                </a:lnTo>
                <a:lnTo>
                  <a:pt x="1606" y="3699"/>
                </a:lnTo>
                <a:lnTo>
                  <a:pt x="1728" y="3942"/>
                </a:lnTo>
                <a:lnTo>
                  <a:pt x="1898" y="4161"/>
                </a:lnTo>
                <a:lnTo>
                  <a:pt x="2263" y="4599"/>
                </a:lnTo>
                <a:lnTo>
                  <a:pt x="2628" y="5110"/>
                </a:lnTo>
                <a:lnTo>
                  <a:pt x="2847" y="5329"/>
                </a:lnTo>
                <a:lnTo>
                  <a:pt x="3066" y="5548"/>
                </a:lnTo>
                <a:lnTo>
                  <a:pt x="2969" y="5670"/>
                </a:lnTo>
                <a:lnTo>
                  <a:pt x="2920" y="5791"/>
                </a:lnTo>
                <a:lnTo>
                  <a:pt x="2799" y="6035"/>
                </a:lnTo>
                <a:lnTo>
                  <a:pt x="2653" y="6400"/>
                </a:lnTo>
                <a:lnTo>
                  <a:pt x="2604" y="6594"/>
                </a:lnTo>
                <a:lnTo>
                  <a:pt x="2580" y="6813"/>
                </a:lnTo>
                <a:lnTo>
                  <a:pt x="2288" y="6813"/>
                </a:lnTo>
                <a:lnTo>
                  <a:pt x="1971" y="6838"/>
                </a:lnTo>
                <a:lnTo>
                  <a:pt x="1387" y="6935"/>
                </a:lnTo>
                <a:lnTo>
                  <a:pt x="1144" y="6984"/>
                </a:lnTo>
                <a:lnTo>
                  <a:pt x="828" y="7057"/>
                </a:lnTo>
                <a:lnTo>
                  <a:pt x="682" y="7105"/>
                </a:lnTo>
                <a:lnTo>
                  <a:pt x="536" y="7178"/>
                </a:lnTo>
                <a:lnTo>
                  <a:pt x="438" y="7251"/>
                </a:lnTo>
                <a:lnTo>
                  <a:pt x="365" y="7348"/>
                </a:lnTo>
                <a:lnTo>
                  <a:pt x="292" y="7373"/>
                </a:lnTo>
                <a:lnTo>
                  <a:pt x="244" y="7397"/>
                </a:lnTo>
                <a:lnTo>
                  <a:pt x="195" y="7446"/>
                </a:lnTo>
                <a:lnTo>
                  <a:pt x="171" y="7494"/>
                </a:lnTo>
                <a:lnTo>
                  <a:pt x="122" y="7640"/>
                </a:lnTo>
                <a:lnTo>
                  <a:pt x="98" y="7932"/>
                </a:lnTo>
                <a:lnTo>
                  <a:pt x="25" y="8857"/>
                </a:lnTo>
                <a:lnTo>
                  <a:pt x="0" y="9149"/>
                </a:lnTo>
                <a:lnTo>
                  <a:pt x="25" y="9514"/>
                </a:lnTo>
                <a:lnTo>
                  <a:pt x="49" y="9709"/>
                </a:lnTo>
                <a:lnTo>
                  <a:pt x="98" y="9879"/>
                </a:lnTo>
                <a:lnTo>
                  <a:pt x="171" y="10001"/>
                </a:lnTo>
                <a:lnTo>
                  <a:pt x="219" y="10049"/>
                </a:lnTo>
                <a:lnTo>
                  <a:pt x="268" y="10098"/>
                </a:lnTo>
                <a:lnTo>
                  <a:pt x="268" y="10171"/>
                </a:lnTo>
                <a:lnTo>
                  <a:pt x="292" y="10220"/>
                </a:lnTo>
                <a:lnTo>
                  <a:pt x="317" y="10268"/>
                </a:lnTo>
                <a:lnTo>
                  <a:pt x="390" y="10317"/>
                </a:lnTo>
                <a:lnTo>
                  <a:pt x="633" y="10414"/>
                </a:lnTo>
                <a:lnTo>
                  <a:pt x="925" y="10487"/>
                </a:lnTo>
                <a:lnTo>
                  <a:pt x="1193" y="10560"/>
                </a:lnTo>
                <a:lnTo>
                  <a:pt x="1485" y="10609"/>
                </a:lnTo>
                <a:lnTo>
                  <a:pt x="2069" y="10658"/>
                </a:lnTo>
                <a:lnTo>
                  <a:pt x="2653" y="10706"/>
                </a:lnTo>
                <a:lnTo>
                  <a:pt x="2750" y="10877"/>
                </a:lnTo>
                <a:lnTo>
                  <a:pt x="2823" y="11047"/>
                </a:lnTo>
                <a:lnTo>
                  <a:pt x="3018" y="11363"/>
                </a:lnTo>
                <a:lnTo>
                  <a:pt x="3261" y="11655"/>
                </a:lnTo>
                <a:lnTo>
                  <a:pt x="3066" y="11850"/>
                </a:lnTo>
                <a:lnTo>
                  <a:pt x="2872" y="12045"/>
                </a:lnTo>
                <a:lnTo>
                  <a:pt x="2507" y="12483"/>
                </a:lnTo>
                <a:lnTo>
                  <a:pt x="2117" y="12994"/>
                </a:lnTo>
                <a:lnTo>
                  <a:pt x="1947" y="13213"/>
                </a:lnTo>
                <a:lnTo>
                  <a:pt x="1874" y="13334"/>
                </a:lnTo>
                <a:lnTo>
                  <a:pt x="1825" y="13456"/>
                </a:lnTo>
                <a:lnTo>
                  <a:pt x="1825" y="13553"/>
                </a:lnTo>
                <a:lnTo>
                  <a:pt x="1850" y="13626"/>
                </a:lnTo>
                <a:lnTo>
                  <a:pt x="1850" y="13748"/>
                </a:lnTo>
                <a:lnTo>
                  <a:pt x="1874" y="13894"/>
                </a:lnTo>
                <a:lnTo>
                  <a:pt x="1947" y="14016"/>
                </a:lnTo>
                <a:lnTo>
                  <a:pt x="2020" y="14162"/>
                </a:lnTo>
                <a:lnTo>
                  <a:pt x="2215" y="14381"/>
                </a:lnTo>
                <a:lnTo>
                  <a:pt x="2385" y="14600"/>
                </a:lnTo>
                <a:lnTo>
                  <a:pt x="2653" y="14867"/>
                </a:lnTo>
                <a:lnTo>
                  <a:pt x="2920" y="15135"/>
                </a:lnTo>
                <a:lnTo>
                  <a:pt x="3188" y="15378"/>
                </a:lnTo>
                <a:lnTo>
                  <a:pt x="3504" y="15597"/>
                </a:lnTo>
                <a:lnTo>
                  <a:pt x="3553" y="15646"/>
                </a:lnTo>
                <a:lnTo>
                  <a:pt x="3675" y="15646"/>
                </a:lnTo>
                <a:lnTo>
                  <a:pt x="3723" y="15621"/>
                </a:lnTo>
                <a:lnTo>
                  <a:pt x="3845" y="15646"/>
                </a:lnTo>
                <a:lnTo>
                  <a:pt x="3967" y="15621"/>
                </a:lnTo>
                <a:lnTo>
                  <a:pt x="4113" y="15573"/>
                </a:lnTo>
                <a:lnTo>
                  <a:pt x="4234" y="15524"/>
                </a:lnTo>
                <a:lnTo>
                  <a:pt x="4478" y="15378"/>
                </a:lnTo>
                <a:lnTo>
                  <a:pt x="4697" y="15232"/>
                </a:lnTo>
                <a:lnTo>
                  <a:pt x="4964" y="14989"/>
                </a:lnTo>
                <a:lnTo>
                  <a:pt x="5232" y="14746"/>
                </a:lnTo>
                <a:lnTo>
                  <a:pt x="5743" y="14210"/>
                </a:lnTo>
                <a:lnTo>
                  <a:pt x="5865" y="14308"/>
                </a:lnTo>
                <a:lnTo>
                  <a:pt x="5986" y="14381"/>
                </a:lnTo>
                <a:lnTo>
                  <a:pt x="6254" y="14502"/>
                </a:lnTo>
                <a:lnTo>
                  <a:pt x="6595" y="14648"/>
                </a:lnTo>
                <a:lnTo>
                  <a:pt x="6789" y="14697"/>
                </a:lnTo>
                <a:lnTo>
                  <a:pt x="6887" y="14721"/>
                </a:lnTo>
                <a:lnTo>
                  <a:pt x="6984" y="14721"/>
                </a:lnTo>
                <a:lnTo>
                  <a:pt x="7033" y="14940"/>
                </a:lnTo>
                <a:lnTo>
                  <a:pt x="7081" y="15135"/>
                </a:lnTo>
                <a:lnTo>
                  <a:pt x="7154" y="15573"/>
                </a:lnTo>
                <a:lnTo>
                  <a:pt x="7203" y="16035"/>
                </a:lnTo>
                <a:lnTo>
                  <a:pt x="7203" y="16278"/>
                </a:lnTo>
                <a:lnTo>
                  <a:pt x="7203" y="16546"/>
                </a:lnTo>
                <a:lnTo>
                  <a:pt x="7227" y="16692"/>
                </a:lnTo>
                <a:lnTo>
                  <a:pt x="7252" y="16814"/>
                </a:lnTo>
                <a:lnTo>
                  <a:pt x="7325" y="16911"/>
                </a:lnTo>
                <a:lnTo>
                  <a:pt x="7398" y="16984"/>
                </a:lnTo>
                <a:lnTo>
                  <a:pt x="7422" y="17008"/>
                </a:lnTo>
                <a:lnTo>
                  <a:pt x="7471" y="17057"/>
                </a:lnTo>
                <a:lnTo>
                  <a:pt x="7568" y="17130"/>
                </a:lnTo>
                <a:lnTo>
                  <a:pt x="7690" y="17179"/>
                </a:lnTo>
                <a:lnTo>
                  <a:pt x="7811" y="17203"/>
                </a:lnTo>
                <a:lnTo>
                  <a:pt x="7957" y="17227"/>
                </a:lnTo>
                <a:lnTo>
                  <a:pt x="8249" y="17227"/>
                </a:lnTo>
                <a:lnTo>
                  <a:pt x="8492" y="17203"/>
                </a:lnTo>
                <a:lnTo>
                  <a:pt x="9198" y="17179"/>
                </a:lnTo>
                <a:lnTo>
                  <a:pt x="9904" y="17154"/>
                </a:lnTo>
                <a:lnTo>
                  <a:pt x="10001" y="17130"/>
                </a:lnTo>
                <a:lnTo>
                  <a:pt x="10098" y="17081"/>
                </a:lnTo>
                <a:lnTo>
                  <a:pt x="10147" y="16984"/>
                </a:lnTo>
                <a:lnTo>
                  <a:pt x="10147" y="16887"/>
                </a:lnTo>
                <a:lnTo>
                  <a:pt x="10171" y="16862"/>
                </a:lnTo>
                <a:lnTo>
                  <a:pt x="10269" y="16741"/>
                </a:lnTo>
                <a:lnTo>
                  <a:pt x="10317" y="16619"/>
                </a:lnTo>
                <a:lnTo>
                  <a:pt x="10366" y="16473"/>
                </a:lnTo>
                <a:lnTo>
                  <a:pt x="10390" y="16327"/>
                </a:lnTo>
                <a:lnTo>
                  <a:pt x="10463" y="15719"/>
                </a:lnTo>
                <a:lnTo>
                  <a:pt x="10561" y="15159"/>
                </a:lnTo>
                <a:lnTo>
                  <a:pt x="10561" y="14892"/>
                </a:lnTo>
                <a:lnTo>
                  <a:pt x="10561" y="14600"/>
                </a:lnTo>
                <a:lnTo>
                  <a:pt x="10707" y="14624"/>
                </a:lnTo>
                <a:lnTo>
                  <a:pt x="10877" y="14600"/>
                </a:lnTo>
                <a:lnTo>
                  <a:pt x="11169" y="14527"/>
                </a:lnTo>
                <a:lnTo>
                  <a:pt x="11291" y="14502"/>
                </a:lnTo>
                <a:lnTo>
                  <a:pt x="11437" y="14429"/>
                </a:lnTo>
                <a:lnTo>
                  <a:pt x="11583" y="14356"/>
                </a:lnTo>
                <a:lnTo>
                  <a:pt x="11680" y="14235"/>
                </a:lnTo>
                <a:lnTo>
                  <a:pt x="11826" y="14405"/>
                </a:lnTo>
                <a:lnTo>
                  <a:pt x="11996" y="14527"/>
                </a:lnTo>
                <a:lnTo>
                  <a:pt x="12313" y="14770"/>
                </a:lnTo>
                <a:lnTo>
                  <a:pt x="12897" y="15208"/>
                </a:lnTo>
                <a:lnTo>
                  <a:pt x="13505" y="15621"/>
                </a:lnTo>
                <a:lnTo>
                  <a:pt x="13578" y="15646"/>
                </a:lnTo>
                <a:lnTo>
                  <a:pt x="13651" y="15670"/>
                </a:lnTo>
                <a:lnTo>
                  <a:pt x="13724" y="15646"/>
                </a:lnTo>
                <a:lnTo>
                  <a:pt x="13797" y="15621"/>
                </a:lnTo>
                <a:lnTo>
                  <a:pt x="13846" y="15597"/>
                </a:lnTo>
                <a:lnTo>
                  <a:pt x="13870" y="15524"/>
                </a:lnTo>
                <a:lnTo>
                  <a:pt x="13919" y="15476"/>
                </a:lnTo>
                <a:lnTo>
                  <a:pt x="13919" y="15403"/>
                </a:lnTo>
                <a:lnTo>
                  <a:pt x="14138" y="15232"/>
                </a:lnTo>
                <a:lnTo>
                  <a:pt x="14332" y="15038"/>
                </a:lnTo>
                <a:lnTo>
                  <a:pt x="14722" y="14624"/>
                </a:lnTo>
                <a:lnTo>
                  <a:pt x="15208" y="14162"/>
                </a:lnTo>
                <a:lnTo>
                  <a:pt x="15427" y="13894"/>
                </a:lnTo>
                <a:lnTo>
                  <a:pt x="15622" y="13651"/>
                </a:lnTo>
                <a:lnTo>
                  <a:pt x="15671" y="13553"/>
                </a:lnTo>
                <a:lnTo>
                  <a:pt x="15671" y="13480"/>
                </a:lnTo>
                <a:lnTo>
                  <a:pt x="15695" y="13383"/>
                </a:lnTo>
                <a:lnTo>
                  <a:pt x="15671" y="13261"/>
                </a:lnTo>
                <a:lnTo>
                  <a:pt x="15500" y="12969"/>
                </a:lnTo>
                <a:lnTo>
                  <a:pt x="15330" y="12702"/>
                </a:lnTo>
                <a:lnTo>
                  <a:pt x="14941" y="12191"/>
                </a:lnTo>
                <a:lnTo>
                  <a:pt x="14795" y="11996"/>
                </a:lnTo>
                <a:lnTo>
                  <a:pt x="14649" y="11801"/>
                </a:lnTo>
                <a:lnTo>
                  <a:pt x="14454" y="11655"/>
                </a:lnTo>
                <a:lnTo>
                  <a:pt x="14259" y="11509"/>
                </a:lnTo>
                <a:lnTo>
                  <a:pt x="14430" y="11266"/>
                </a:lnTo>
                <a:lnTo>
                  <a:pt x="14576" y="10998"/>
                </a:lnTo>
                <a:lnTo>
                  <a:pt x="14673" y="10706"/>
                </a:lnTo>
                <a:lnTo>
                  <a:pt x="14722" y="10414"/>
                </a:lnTo>
                <a:lnTo>
                  <a:pt x="14843" y="10463"/>
                </a:lnTo>
                <a:lnTo>
                  <a:pt x="14965" y="10463"/>
                </a:lnTo>
                <a:lnTo>
                  <a:pt x="15257" y="10487"/>
                </a:lnTo>
                <a:lnTo>
                  <a:pt x="15768" y="10439"/>
                </a:lnTo>
                <a:lnTo>
                  <a:pt x="16352" y="10414"/>
                </a:lnTo>
                <a:lnTo>
                  <a:pt x="16619" y="10390"/>
                </a:lnTo>
                <a:lnTo>
                  <a:pt x="16911" y="10366"/>
                </a:lnTo>
                <a:lnTo>
                  <a:pt x="16984" y="10341"/>
                </a:lnTo>
                <a:lnTo>
                  <a:pt x="17057" y="10293"/>
                </a:lnTo>
                <a:lnTo>
                  <a:pt x="17082" y="10220"/>
                </a:lnTo>
                <a:lnTo>
                  <a:pt x="17106" y="10171"/>
                </a:lnTo>
                <a:lnTo>
                  <a:pt x="17179" y="10122"/>
                </a:lnTo>
                <a:lnTo>
                  <a:pt x="17252" y="10074"/>
                </a:lnTo>
                <a:lnTo>
                  <a:pt x="17301" y="10001"/>
                </a:lnTo>
                <a:lnTo>
                  <a:pt x="17301" y="9928"/>
                </a:lnTo>
                <a:lnTo>
                  <a:pt x="17301" y="8784"/>
                </a:lnTo>
                <a:lnTo>
                  <a:pt x="17301" y="8224"/>
                </a:lnTo>
                <a:lnTo>
                  <a:pt x="17252" y="7665"/>
                </a:lnTo>
                <a:lnTo>
                  <a:pt x="17228" y="7567"/>
                </a:lnTo>
                <a:lnTo>
                  <a:pt x="17155" y="7519"/>
                </a:lnTo>
                <a:lnTo>
                  <a:pt x="17082" y="7470"/>
                </a:lnTo>
                <a:lnTo>
                  <a:pt x="17009" y="7446"/>
                </a:lnTo>
                <a:lnTo>
                  <a:pt x="16960" y="7300"/>
                </a:lnTo>
                <a:lnTo>
                  <a:pt x="16863" y="7203"/>
                </a:lnTo>
                <a:lnTo>
                  <a:pt x="16741" y="7130"/>
                </a:lnTo>
                <a:lnTo>
                  <a:pt x="16619" y="7057"/>
                </a:lnTo>
                <a:lnTo>
                  <a:pt x="16473" y="7008"/>
                </a:lnTo>
                <a:lnTo>
                  <a:pt x="16303" y="6984"/>
                </a:lnTo>
                <a:lnTo>
                  <a:pt x="16035" y="6935"/>
                </a:lnTo>
                <a:lnTo>
                  <a:pt x="15427" y="6862"/>
                </a:lnTo>
                <a:lnTo>
                  <a:pt x="15087" y="6838"/>
                </a:lnTo>
                <a:lnTo>
                  <a:pt x="14795" y="6838"/>
                </a:lnTo>
                <a:lnTo>
                  <a:pt x="14770" y="6667"/>
                </a:lnTo>
                <a:lnTo>
                  <a:pt x="14770" y="6521"/>
                </a:lnTo>
                <a:lnTo>
                  <a:pt x="14697" y="6181"/>
                </a:lnTo>
                <a:lnTo>
                  <a:pt x="14673" y="6010"/>
                </a:lnTo>
                <a:lnTo>
                  <a:pt x="14600" y="5816"/>
                </a:lnTo>
                <a:lnTo>
                  <a:pt x="14527" y="5621"/>
                </a:lnTo>
                <a:lnTo>
                  <a:pt x="14430" y="5451"/>
                </a:lnTo>
                <a:lnTo>
                  <a:pt x="14576" y="5256"/>
                </a:lnTo>
                <a:lnTo>
                  <a:pt x="14697" y="5086"/>
                </a:lnTo>
                <a:lnTo>
                  <a:pt x="15111" y="4477"/>
                </a:lnTo>
                <a:lnTo>
                  <a:pt x="15354" y="4185"/>
                </a:lnTo>
                <a:lnTo>
                  <a:pt x="15598" y="3893"/>
                </a:lnTo>
                <a:lnTo>
                  <a:pt x="15646" y="3845"/>
                </a:lnTo>
                <a:lnTo>
                  <a:pt x="15671" y="3796"/>
                </a:lnTo>
                <a:lnTo>
                  <a:pt x="15671" y="3723"/>
                </a:lnTo>
                <a:lnTo>
                  <a:pt x="15671" y="3650"/>
                </a:lnTo>
                <a:lnTo>
                  <a:pt x="15646" y="3601"/>
                </a:lnTo>
                <a:lnTo>
                  <a:pt x="15646" y="3528"/>
                </a:lnTo>
                <a:lnTo>
                  <a:pt x="15646" y="3431"/>
                </a:lnTo>
                <a:lnTo>
                  <a:pt x="15622" y="3382"/>
                </a:lnTo>
                <a:lnTo>
                  <a:pt x="15549" y="3236"/>
                </a:lnTo>
                <a:lnTo>
                  <a:pt x="15354" y="2993"/>
                </a:lnTo>
                <a:lnTo>
                  <a:pt x="15062" y="2677"/>
                </a:lnTo>
                <a:lnTo>
                  <a:pt x="14746" y="2385"/>
                </a:lnTo>
                <a:lnTo>
                  <a:pt x="14503" y="2190"/>
                </a:lnTo>
                <a:lnTo>
                  <a:pt x="14235" y="1971"/>
                </a:lnTo>
                <a:lnTo>
                  <a:pt x="14065" y="1874"/>
                </a:lnTo>
                <a:lnTo>
                  <a:pt x="13919" y="1825"/>
                </a:lnTo>
                <a:lnTo>
                  <a:pt x="13748" y="1801"/>
                </a:lnTo>
                <a:lnTo>
                  <a:pt x="13554" y="1801"/>
                </a:lnTo>
                <a:lnTo>
                  <a:pt x="13481" y="1825"/>
                </a:lnTo>
                <a:lnTo>
                  <a:pt x="13189" y="1971"/>
                </a:lnTo>
                <a:lnTo>
                  <a:pt x="12921" y="2117"/>
                </a:lnTo>
                <a:lnTo>
                  <a:pt x="12653" y="2312"/>
                </a:lnTo>
                <a:lnTo>
                  <a:pt x="12410" y="2506"/>
                </a:lnTo>
                <a:lnTo>
                  <a:pt x="12094" y="2725"/>
                </a:lnTo>
                <a:lnTo>
                  <a:pt x="11923" y="2847"/>
                </a:lnTo>
                <a:lnTo>
                  <a:pt x="11777" y="2993"/>
                </a:lnTo>
                <a:lnTo>
                  <a:pt x="11558" y="2847"/>
                </a:lnTo>
                <a:lnTo>
                  <a:pt x="11291" y="2750"/>
                </a:lnTo>
                <a:lnTo>
                  <a:pt x="11023" y="2652"/>
                </a:lnTo>
                <a:lnTo>
                  <a:pt x="10755" y="2628"/>
                </a:lnTo>
                <a:lnTo>
                  <a:pt x="10755" y="2604"/>
                </a:lnTo>
                <a:lnTo>
                  <a:pt x="10682" y="2458"/>
                </a:lnTo>
                <a:lnTo>
                  <a:pt x="10634" y="2287"/>
                </a:lnTo>
                <a:lnTo>
                  <a:pt x="10561" y="1922"/>
                </a:lnTo>
                <a:lnTo>
                  <a:pt x="10585" y="1922"/>
                </a:lnTo>
                <a:lnTo>
                  <a:pt x="10609" y="1874"/>
                </a:lnTo>
                <a:lnTo>
                  <a:pt x="10609" y="1825"/>
                </a:lnTo>
                <a:lnTo>
                  <a:pt x="10585" y="1752"/>
                </a:lnTo>
                <a:lnTo>
                  <a:pt x="10536" y="1703"/>
                </a:lnTo>
                <a:lnTo>
                  <a:pt x="10463" y="1095"/>
                </a:lnTo>
                <a:lnTo>
                  <a:pt x="10439" y="779"/>
                </a:lnTo>
                <a:lnTo>
                  <a:pt x="10366" y="487"/>
                </a:lnTo>
                <a:lnTo>
                  <a:pt x="10390" y="438"/>
                </a:lnTo>
                <a:lnTo>
                  <a:pt x="10415" y="389"/>
                </a:lnTo>
                <a:lnTo>
                  <a:pt x="10439" y="316"/>
                </a:lnTo>
                <a:lnTo>
                  <a:pt x="10415" y="268"/>
                </a:lnTo>
                <a:lnTo>
                  <a:pt x="10390" y="195"/>
                </a:lnTo>
                <a:lnTo>
                  <a:pt x="10342" y="146"/>
                </a:lnTo>
                <a:lnTo>
                  <a:pt x="10293" y="122"/>
                </a:lnTo>
                <a:lnTo>
                  <a:pt x="10196" y="97"/>
                </a:lnTo>
                <a:lnTo>
                  <a:pt x="9855" y="73"/>
                </a:lnTo>
                <a:lnTo>
                  <a:pt x="9490" y="49"/>
                </a:lnTo>
                <a:lnTo>
                  <a:pt x="8760" y="49"/>
                </a:lnTo>
                <a:lnTo>
                  <a:pt x="8395" y="24"/>
                </a:lnTo>
                <a:lnTo>
                  <a:pt x="8030" y="0"/>
                </a:lnTo>
                <a:close/>
              </a:path>
            </a:pathLst>
          </a:custGeom>
          <a:solidFill>
            <a:srgbClr val="FFFFFF"/>
          </a:solidFill>
          <a:ln>
            <a:solidFill>
              <a:srgbClr val="00B0F0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Shape 334"/>
          <p:cNvSpPr/>
          <p:nvPr/>
        </p:nvSpPr>
        <p:spPr>
          <a:xfrm>
            <a:off x="357158" y="3071816"/>
            <a:ext cx="378113" cy="376518"/>
          </a:xfrm>
          <a:custGeom>
            <a:avLst/>
            <a:gdLst/>
            <a:ahLst/>
            <a:cxnLst/>
            <a:rect l="0" t="0" r="0" b="0"/>
            <a:pathLst>
              <a:path w="17301" h="17228" extrusionOk="0">
                <a:moveTo>
                  <a:pt x="9295" y="4842"/>
                </a:moveTo>
                <a:lnTo>
                  <a:pt x="9514" y="4891"/>
                </a:lnTo>
                <a:lnTo>
                  <a:pt x="9758" y="4964"/>
                </a:lnTo>
                <a:lnTo>
                  <a:pt x="9539" y="5256"/>
                </a:lnTo>
                <a:lnTo>
                  <a:pt x="9368" y="5548"/>
                </a:lnTo>
                <a:lnTo>
                  <a:pt x="9198" y="5499"/>
                </a:lnTo>
                <a:lnTo>
                  <a:pt x="9174" y="5426"/>
                </a:lnTo>
                <a:lnTo>
                  <a:pt x="9271" y="4940"/>
                </a:lnTo>
                <a:lnTo>
                  <a:pt x="9295" y="4842"/>
                </a:lnTo>
                <a:close/>
                <a:moveTo>
                  <a:pt x="8784" y="4769"/>
                </a:moveTo>
                <a:lnTo>
                  <a:pt x="8882" y="4794"/>
                </a:lnTo>
                <a:lnTo>
                  <a:pt x="8857" y="4891"/>
                </a:lnTo>
                <a:lnTo>
                  <a:pt x="8784" y="5159"/>
                </a:lnTo>
                <a:lnTo>
                  <a:pt x="8736" y="5426"/>
                </a:lnTo>
                <a:lnTo>
                  <a:pt x="8468" y="5426"/>
                </a:lnTo>
                <a:lnTo>
                  <a:pt x="8468" y="5329"/>
                </a:lnTo>
                <a:lnTo>
                  <a:pt x="8419" y="5134"/>
                </a:lnTo>
                <a:lnTo>
                  <a:pt x="8346" y="4964"/>
                </a:lnTo>
                <a:lnTo>
                  <a:pt x="8322" y="4915"/>
                </a:lnTo>
                <a:lnTo>
                  <a:pt x="8249" y="4915"/>
                </a:lnTo>
                <a:lnTo>
                  <a:pt x="8225" y="4940"/>
                </a:lnTo>
                <a:lnTo>
                  <a:pt x="8200" y="4988"/>
                </a:lnTo>
                <a:lnTo>
                  <a:pt x="8200" y="5183"/>
                </a:lnTo>
                <a:lnTo>
                  <a:pt x="8176" y="5378"/>
                </a:lnTo>
                <a:lnTo>
                  <a:pt x="8176" y="5451"/>
                </a:lnTo>
                <a:lnTo>
                  <a:pt x="7957" y="5499"/>
                </a:lnTo>
                <a:lnTo>
                  <a:pt x="7738" y="5597"/>
                </a:lnTo>
                <a:lnTo>
                  <a:pt x="7714" y="5548"/>
                </a:lnTo>
                <a:lnTo>
                  <a:pt x="7641" y="5378"/>
                </a:lnTo>
                <a:lnTo>
                  <a:pt x="7568" y="5207"/>
                </a:lnTo>
                <a:lnTo>
                  <a:pt x="7471" y="5110"/>
                </a:lnTo>
                <a:lnTo>
                  <a:pt x="7373" y="5013"/>
                </a:lnTo>
                <a:lnTo>
                  <a:pt x="7349" y="4988"/>
                </a:lnTo>
                <a:lnTo>
                  <a:pt x="7568" y="4891"/>
                </a:lnTo>
                <a:lnTo>
                  <a:pt x="7641" y="4964"/>
                </a:lnTo>
                <a:lnTo>
                  <a:pt x="7738" y="5013"/>
                </a:lnTo>
                <a:lnTo>
                  <a:pt x="7836" y="5037"/>
                </a:lnTo>
                <a:lnTo>
                  <a:pt x="7933" y="5013"/>
                </a:lnTo>
                <a:lnTo>
                  <a:pt x="8127" y="4915"/>
                </a:lnTo>
                <a:lnTo>
                  <a:pt x="8298" y="4842"/>
                </a:lnTo>
                <a:lnTo>
                  <a:pt x="8492" y="4818"/>
                </a:lnTo>
                <a:lnTo>
                  <a:pt x="8663" y="4794"/>
                </a:lnTo>
                <a:lnTo>
                  <a:pt x="8711" y="4794"/>
                </a:lnTo>
                <a:lnTo>
                  <a:pt x="8784" y="4769"/>
                </a:lnTo>
                <a:close/>
                <a:moveTo>
                  <a:pt x="9879" y="5013"/>
                </a:moveTo>
                <a:lnTo>
                  <a:pt x="10147" y="5159"/>
                </a:lnTo>
                <a:lnTo>
                  <a:pt x="10415" y="5305"/>
                </a:lnTo>
                <a:lnTo>
                  <a:pt x="10196" y="5524"/>
                </a:lnTo>
                <a:lnTo>
                  <a:pt x="9977" y="5743"/>
                </a:lnTo>
                <a:lnTo>
                  <a:pt x="9977" y="5767"/>
                </a:lnTo>
                <a:lnTo>
                  <a:pt x="9928" y="5743"/>
                </a:lnTo>
                <a:lnTo>
                  <a:pt x="9685" y="5645"/>
                </a:lnTo>
                <a:lnTo>
                  <a:pt x="9879" y="5013"/>
                </a:lnTo>
                <a:close/>
                <a:moveTo>
                  <a:pt x="7300" y="5013"/>
                </a:moveTo>
                <a:lnTo>
                  <a:pt x="7300" y="5037"/>
                </a:lnTo>
                <a:lnTo>
                  <a:pt x="7325" y="5183"/>
                </a:lnTo>
                <a:lnTo>
                  <a:pt x="7325" y="5305"/>
                </a:lnTo>
                <a:lnTo>
                  <a:pt x="7373" y="5499"/>
                </a:lnTo>
                <a:lnTo>
                  <a:pt x="7446" y="5670"/>
                </a:lnTo>
                <a:lnTo>
                  <a:pt x="7446" y="5718"/>
                </a:lnTo>
                <a:lnTo>
                  <a:pt x="7203" y="5791"/>
                </a:lnTo>
                <a:lnTo>
                  <a:pt x="7081" y="5524"/>
                </a:lnTo>
                <a:lnTo>
                  <a:pt x="6935" y="5232"/>
                </a:lnTo>
                <a:lnTo>
                  <a:pt x="7106" y="5134"/>
                </a:lnTo>
                <a:lnTo>
                  <a:pt x="7300" y="5013"/>
                </a:lnTo>
                <a:close/>
                <a:moveTo>
                  <a:pt x="10707" y="5475"/>
                </a:moveTo>
                <a:lnTo>
                  <a:pt x="11193" y="5816"/>
                </a:lnTo>
                <a:lnTo>
                  <a:pt x="10999" y="5913"/>
                </a:lnTo>
                <a:lnTo>
                  <a:pt x="10780" y="6010"/>
                </a:lnTo>
                <a:lnTo>
                  <a:pt x="10585" y="6108"/>
                </a:lnTo>
                <a:lnTo>
                  <a:pt x="10390" y="5986"/>
                </a:lnTo>
                <a:lnTo>
                  <a:pt x="10171" y="5864"/>
                </a:lnTo>
                <a:lnTo>
                  <a:pt x="10512" y="5621"/>
                </a:lnTo>
                <a:lnTo>
                  <a:pt x="10707" y="5475"/>
                </a:lnTo>
                <a:close/>
                <a:moveTo>
                  <a:pt x="6692" y="5426"/>
                </a:moveTo>
                <a:lnTo>
                  <a:pt x="6716" y="5572"/>
                </a:lnTo>
                <a:lnTo>
                  <a:pt x="6741" y="5718"/>
                </a:lnTo>
                <a:lnTo>
                  <a:pt x="6838" y="5986"/>
                </a:lnTo>
                <a:lnTo>
                  <a:pt x="6643" y="6156"/>
                </a:lnTo>
                <a:lnTo>
                  <a:pt x="6522" y="5986"/>
                </a:lnTo>
                <a:lnTo>
                  <a:pt x="6351" y="5743"/>
                </a:lnTo>
                <a:lnTo>
                  <a:pt x="6522" y="5572"/>
                </a:lnTo>
                <a:lnTo>
                  <a:pt x="6692" y="5426"/>
                </a:lnTo>
                <a:close/>
                <a:moveTo>
                  <a:pt x="11461" y="6059"/>
                </a:moveTo>
                <a:lnTo>
                  <a:pt x="11607" y="6181"/>
                </a:lnTo>
                <a:lnTo>
                  <a:pt x="11510" y="6181"/>
                </a:lnTo>
                <a:lnTo>
                  <a:pt x="11193" y="6254"/>
                </a:lnTo>
                <a:lnTo>
                  <a:pt x="11047" y="6302"/>
                </a:lnTo>
                <a:lnTo>
                  <a:pt x="10877" y="6375"/>
                </a:lnTo>
                <a:lnTo>
                  <a:pt x="10780" y="6278"/>
                </a:lnTo>
                <a:lnTo>
                  <a:pt x="11096" y="6181"/>
                </a:lnTo>
                <a:lnTo>
                  <a:pt x="11291" y="6132"/>
                </a:lnTo>
                <a:lnTo>
                  <a:pt x="11461" y="6059"/>
                </a:lnTo>
                <a:close/>
                <a:moveTo>
                  <a:pt x="6157" y="5962"/>
                </a:moveTo>
                <a:lnTo>
                  <a:pt x="6230" y="6156"/>
                </a:lnTo>
                <a:lnTo>
                  <a:pt x="6303" y="6302"/>
                </a:lnTo>
                <a:lnTo>
                  <a:pt x="6400" y="6424"/>
                </a:lnTo>
                <a:lnTo>
                  <a:pt x="6181" y="6765"/>
                </a:lnTo>
                <a:lnTo>
                  <a:pt x="6157" y="6716"/>
                </a:lnTo>
                <a:lnTo>
                  <a:pt x="5962" y="6546"/>
                </a:lnTo>
                <a:lnTo>
                  <a:pt x="5840" y="6400"/>
                </a:lnTo>
                <a:lnTo>
                  <a:pt x="5986" y="6181"/>
                </a:lnTo>
                <a:lnTo>
                  <a:pt x="6157" y="5962"/>
                </a:lnTo>
                <a:close/>
                <a:moveTo>
                  <a:pt x="11729" y="6327"/>
                </a:moveTo>
                <a:lnTo>
                  <a:pt x="11923" y="6570"/>
                </a:lnTo>
                <a:lnTo>
                  <a:pt x="12094" y="6862"/>
                </a:lnTo>
                <a:lnTo>
                  <a:pt x="11899" y="6838"/>
                </a:lnTo>
                <a:lnTo>
                  <a:pt x="11704" y="6862"/>
                </a:lnTo>
                <a:lnTo>
                  <a:pt x="11510" y="6886"/>
                </a:lnTo>
                <a:lnTo>
                  <a:pt x="11339" y="6911"/>
                </a:lnTo>
                <a:lnTo>
                  <a:pt x="11145" y="6643"/>
                </a:lnTo>
                <a:lnTo>
                  <a:pt x="11388" y="6594"/>
                </a:lnTo>
                <a:lnTo>
                  <a:pt x="11607" y="6546"/>
                </a:lnTo>
                <a:lnTo>
                  <a:pt x="11680" y="6497"/>
                </a:lnTo>
                <a:lnTo>
                  <a:pt x="11704" y="6448"/>
                </a:lnTo>
                <a:lnTo>
                  <a:pt x="11729" y="6375"/>
                </a:lnTo>
                <a:lnTo>
                  <a:pt x="11729" y="6327"/>
                </a:lnTo>
                <a:close/>
                <a:moveTo>
                  <a:pt x="5646" y="6765"/>
                </a:moveTo>
                <a:lnTo>
                  <a:pt x="5719" y="6838"/>
                </a:lnTo>
                <a:lnTo>
                  <a:pt x="5840" y="7008"/>
                </a:lnTo>
                <a:lnTo>
                  <a:pt x="5913" y="7081"/>
                </a:lnTo>
                <a:lnTo>
                  <a:pt x="6011" y="7130"/>
                </a:lnTo>
                <a:lnTo>
                  <a:pt x="5913" y="7397"/>
                </a:lnTo>
                <a:lnTo>
                  <a:pt x="5670" y="7300"/>
                </a:lnTo>
                <a:lnTo>
                  <a:pt x="5524" y="7276"/>
                </a:lnTo>
                <a:lnTo>
                  <a:pt x="5402" y="7251"/>
                </a:lnTo>
                <a:lnTo>
                  <a:pt x="5524" y="7008"/>
                </a:lnTo>
                <a:lnTo>
                  <a:pt x="5646" y="6765"/>
                </a:lnTo>
                <a:close/>
                <a:moveTo>
                  <a:pt x="12288" y="7276"/>
                </a:moveTo>
                <a:lnTo>
                  <a:pt x="12361" y="7519"/>
                </a:lnTo>
                <a:lnTo>
                  <a:pt x="12410" y="7786"/>
                </a:lnTo>
                <a:lnTo>
                  <a:pt x="12215" y="7689"/>
                </a:lnTo>
                <a:lnTo>
                  <a:pt x="12021" y="7616"/>
                </a:lnTo>
                <a:lnTo>
                  <a:pt x="11802" y="7567"/>
                </a:lnTo>
                <a:lnTo>
                  <a:pt x="11583" y="7543"/>
                </a:lnTo>
                <a:lnTo>
                  <a:pt x="11510" y="7276"/>
                </a:lnTo>
                <a:lnTo>
                  <a:pt x="11680" y="7300"/>
                </a:lnTo>
                <a:lnTo>
                  <a:pt x="11875" y="7300"/>
                </a:lnTo>
                <a:lnTo>
                  <a:pt x="12264" y="7276"/>
                </a:lnTo>
                <a:close/>
                <a:moveTo>
                  <a:pt x="5281" y="7616"/>
                </a:moveTo>
                <a:lnTo>
                  <a:pt x="5548" y="7713"/>
                </a:lnTo>
                <a:lnTo>
                  <a:pt x="5792" y="7811"/>
                </a:lnTo>
                <a:lnTo>
                  <a:pt x="5719" y="8273"/>
                </a:lnTo>
                <a:lnTo>
                  <a:pt x="5256" y="8322"/>
                </a:lnTo>
                <a:lnTo>
                  <a:pt x="5135" y="8322"/>
                </a:lnTo>
                <a:lnTo>
                  <a:pt x="5183" y="7981"/>
                </a:lnTo>
                <a:lnTo>
                  <a:pt x="5281" y="7616"/>
                </a:lnTo>
                <a:close/>
                <a:moveTo>
                  <a:pt x="11656" y="7859"/>
                </a:moveTo>
                <a:lnTo>
                  <a:pt x="11826" y="7932"/>
                </a:lnTo>
                <a:lnTo>
                  <a:pt x="12069" y="8054"/>
                </a:lnTo>
                <a:lnTo>
                  <a:pt x="12191" y="8103"/>
                </a:lnTo>
                <a:lnTo>
                  <a:pt x="12337" y="8151"/>
                </a:lnTo>
                <a:lnTo>
                  <a:pt x="12386" y="8151"/>
                </a:lnTo>
                <a:lnTo>
                  <a:pt x="12459" y="8127"/>
                </a:lnTo>
                <a:lnTo>
                  <a:pt x="12459" y="8516"/>
                </a:lnTo>
                <a:lnTo>
                  <a:pt x="12264" y="8395"/>
                </a:lnTo>
                <a:lnTo>
                  <a:pt x="11972" y="8249"/>
                </a:lnTo>
                <a:lnTo>
                  <a:pt x="11826" y="8200"/>
                </a:lnTo>
                <a:lnTo>
                  <a:pt x="11680" y="8176"/>
                </a:lnTo>
                <a:lnTo>
                  <a:pt x="11656" y="7859"/>
                </a:lnTo>
                <a:close/>
                <a:moveTo>
                  <a:pt x="11680" y="8468"/>
                </a:moveTo>
                <a:lnTo>
                  <a:pt x="11777" y="8589"/>
                </a:lnTo>
                <a:lnTo>
                  <a:pt x="11899" y="8662"/>
                </a:lnTo>
                <a:lnTo>
                  <a:pt x="12191" y="8857"/>
                </a:lnTo>
                <a:lnTo>
                  <a:pt x="12337" y="8954"/>
                </a:lnTo>
                <a:lnTo>
                  <a:pt x="12118" y="8979"/>
                </a:lnTo>
                <a:lnTo>
                  <a:pt x="11875" y="8954"/>
                </a:lnTo>
                <a:lnTo>
                  <a:pt x="11631" y="8954"/>
                </a:lnTo>
                <a:lnTo>
                  <a:pt x="11656" y="8711"/>
                </a:lnTo>
                <a:lnTo>
                  <a:pt x="11680" y="8468"/>
                </a:lnTo>
                <a:close/>
                <a:moveTo>
                  <a:pt x="5694" y="8735"/>
                </a:moveTo>
                <a:lnTo>
                  <a:pt x="5694" y="8954"/>
                </a:lnTo>
                <a:lnTo>
                  <a:pt x="5719" y="9198"/>
                </a:lnTo>
                <a:lnTo>
                  <a:pt x="5427" y="9222"/>
                </a:lnTo>
                <a:lnTo>
                  <a:pt x="5159" y="9271"/>
                </a:lnTo>
                <a:lnTo>
                  <a:pt x="5110" y="9003"/>
                </a:lnTo>
                <a:lnTo>
                  <a:pt x="5110" y="8760"/>
                </a:lnTo>
                <a:lnTo>
                  <a:pt x="5402" y="8760"/>
                </a:lnTo>
                <a:lnTo>
                  <a:pt x="5694" y="8735"/>
                </a:lnTo>
                <a:close/>
                <a:moveTo>
                  <a:pt x="5208" y="9514"/>
                </a:moveTo>
                <a:lnTo>
                  <a:pt x="5792" y="9563"/>
                </a:lnTo>
                <a:lnTo>
                  <a:pt x="5840" y="9757"/>
                </a:lnTo>
                <a:lnTo>
                  <a:pt x="5913" y="9952"/>
                </a:lnTo>
                <a:lnTo>
                  <a:pt x="5354" y="9952"/>
                </a:lnTo>
                <a:lnTo>
                  <a:pt x="5256" y="9733"/>
                </a:lnTo>
                <a:lnTo>
                  <a:pt x="5208" y="9514"/>
                </a:lnTo>
                <a:close/>
                <a:moveTo>
                  <a:pt x="11583" y="9222"/>
                </a:moveTo>
                <a:lnTo>
                  <a:pt x="11680" y="9271"/>
                </a:lnTo>
                <a:lnTo>
                  <a:pt x="11777" y="9319"/>
                </a:lnTo>
                <a:lnTo>
                  <a:pt x="11996" y="9368"/>
                </a:lnTo>
                <a:lnTo>
                  <a:pt x="12167" y="9392"/>
                </a:lnTo>
                <a:lnTo>
                  <a:pt x="12386" y="9392"/>
                </a:lnTo>
                <a:lnTo>
                  <a:pt x="12288" y="9782"/>
                </a:lnTo>
                <a:lnTo>
                  <a:pt x="12167" y="10147"/>
                </a:lnTo>
                <a:lnTo>
                  <a:pt x="12142" y="10098"/>
                </a:lnTo>
                <a:lnTo>
                  <a:pt x="12118" y="10049"/>
                </a:lnTo>
                <a:lnTo>
                  <a:pt x="12021" y="9952"/>
                </a:lnTo>
                <a:lnTo>
                  <a:pt x="11777" y="9830"/>
                </a:lnTo>
                <a:lnTo>
                  <a:pt x="11607" y="9757"/>
                </a:lnTo>
                <a:lnTo>
                  <a:pt x="11437" y="9684"/>
                </a:lnTo>
                <a:lnTo>
                  <a:pt x="11510" y="9465"/>
                </a:lnTo>
                <a:lnTo>
                  <a:pt x="11583" y="9222"/>
                </a:lnTo>
                <a:close/>
                <a:moveTo>
                  <a:pt x="11339" y="9952"/>
                </a:moveTo>
                <a:lnTo>
                  <a:pt x="11461" y="10025"/>
                </a:lnTo>
                <a:lnTo>
                  <a:pt x="11607" y="10122"/>
                </a:lnTo>
                <a:lnTo>
                  <a:pt x="11850" y="10268"/>
                </a:lnTo>
                <a:lnTo>
                  <a:pt x="11972" y="10293"/>
                </a:lnTo>
                <a:lnTo>
                  <a:pt x="12118" y="10293"/>
                </a:lnTo>
                <a:lnTo>
                  <a:pt x="11996" y="10512"/>
                </a:lnTo>
                <a:lnTo>
                  <a:pt x="11875" y="10731"/>
                </a:lnTo>
                <a:lnTo>
                  <a:pt x="11753" y="10609"/>
                </a:lnTo>
                <a:lnTo>
                  <a:pt x="11656" y="10487"/>
                </a:lnTo>
                <a:lnTo>
                  <a:pt x="11510" y="10390"/>
                </a:lnTo>
                <a:lnTo>
                  <a:pt x="11364" y="10317"/>
                </a:lnTo>
                <a:lnTo>
                  <a:pt x="11266" y="10293"/>
                </a:lnTo>
                <a:lnTo>
                  <a:pt x="11169" y="10268"/>
                </a:lnTo>
                <a:lnTo>
                  <a:pt x="11339" y="9952"/>
                </a:lnTo>
                <a:close/>
                <a:moveTo>
                  <a:pt x="6132" y="10341"/>
                </a:moveTo>
                <a:lnTo>
                  <a:pt x="6327" y="10585"/>
                </a:lnTo>
                <a:lnTo>
                  <a:pt x="6059" y="10658"/>
                </a:lnTo>
                <a:lnTo>
                  <a:pt x="5792" y="10755"/>
                </a:lnTo>
                <a:lnTo>
                  <a:pt x="5670" y="10560"/>
                </a:lnTo>
                <a:lnTo>
                  <a:pt x="5548" y="10366"/>
                </a:lnTo>
                <a:lnTo>
                  <a:pt x="5548" y="10366"/>
                </a:lnTo>
                <a:lnTo>
                  <a:pt x="5840" y="10390"/>
                </a:lnTo>
                <a:lnTo>
                  <a:pt x="5986" y="10390"/>
                </a:lnTo>
                <a:lnTo>
                  <a:pt x="6132" y="10341"/>
                </a:lnTo>
                <a:close/>
                <a:moveTo>
                  <a:pt x="8663" y="5986"/>
                </a:moveTo>
                <a:lnTo>
                  <a:pt x="8857" y="6010"/>
                </a:lnTo>
                <a:lnTo>
                  <a:pt x="9076" y="6059"/>
                </a:lnTo>
                <a:lnTo>
                  <a:pt x="9490" y="6181"/>
                </a:lnTo>
                <a:lnTo>
                  <a:pt x="9855" y="6327"/>
                </a:lnTo>
                <a:lnTo>
                  <a:pt x="10123" y="6473"/>
                </a:lnTo>
                <a:lnTo>
                  <a:pt x="10342" y="6643"/>
                </a:lnTo>
                <a:lnTo>
                  <a:pt x="10561" y="6813"/>
                </a:lnTo>
                <a:lnTo>
                  <a:pt x="10731" y="7032"/>
                </a:lnTo>
                <a:lnTo>
                  <a:pt x="10877" y="7251"/>
                </a:lnTo>
                <a:lnTo>
                  <a:pt x="10999" y="7494"/>
                </a:lnTo>
                <a:lnTo>
                  <a:pt x="11096" y="7762"/>
                </a:lnTo>
                <a:lnTo>
                  <a:pt x="11145" y="8054"/>
                </a:lnTo>
                <a:lnTo>
                  <a:pt x="11193" y="8297"/>
                </a:lnTo>
                <a:lnTo>
                  <a:pt x="11193" y="8565"/>
                </a:lnTo>
                <a:lnTo>
                  <a:pt x="11169" y="8833"/>
                </a:lnTo>
                <a:lnTo>
                  <a:pt x="11120" y="9076"/>
                </a:lnTo>
                <a:lnTo>
                  <a:pt x="11072" y="9319"/>
                </a:lnTo>
                <a:lnTo>
                  <a:pt x="10974" y="9538"/>
                </a:lnTo>
                <a:lnTo>
                  <a:pt x="10853" y="9757"/>
                </a:lnTo>
                <a:lnTo>
                  <a:pt x="10731" y="9976"/>
                </a:lnTo>
                <a:lnTo>
                  <a:pt x="10561" y="10171"/>
                </a:lnTo>
                <a:lnTo>
                  <a:pt x="10390" y="10341"/>
                </a:lnTo>
                <a:lnTo>
                  <a:pt x="10220" y="10512"/>
                </a:lnTo>
                <a:lnTo>
                  <a:pt x="10001" y="10658"/>
                </a:lnTo>
                <a:lnTo>
                  <a:pt x="9782" y="10779"/>
                </a:lnTo>
                <a:lnTo>
                  <a:pt x="9563" y="10877"/>
                </a:lnTo>
                <a:lnTo>
                  <a:pt x="9320" y="10974"/>
                </a:lnTo>
                <a:lnTo>
                  <a:pt x="9052" y="11023"/>
                </a:lnTo>
                <a:lnTo>
                  <a:pt x="8833" y="11047"/>
                </a:lnTo>
                <a:lnTo>
                  <a:pt x="8590" y="11071"/>
                </a:lnTo>
                <a:lnTo>
                  <a:pt x="8371" y="11047"/>
                </a:lnTo>
                <a:lnTo>
                  <a:pt x="8127" y="10998"/>
                </a:lnTo>
                <a:lnTo>
                  <a:pt x="7908" y="10950"/>
                </a:lnTo>
                <a:lnTo>
                  <a:pt x="7714" y="10877"/>
                </a:lnTo>
                <a:lnTo>
                  <a:pt x="7495" y="10779"/>
                </a:lnTo>
                <a:lnTo>
                  <a:pt x="7300" y="10658"/>
                </a:lnTo>
                <a:lnTo>
                  <a:pt x="7130" y="10536"/>
                </a:lnTo>
                <a:lnTo>
                  <a:pt x="6960" y="10390"/>
                </a:lnTo>
                <a:lnTo>
                  <a:pt x="6814" y="10220"/>
                </a:lnTo>
                <a:lnTo>
                  <a:pt x="6668" y="10049"/>
                </a:lnTo>
                <a:lnTo>
                  <a:pt x="6546" y="9855"/>
                </a:lnTo>
                <a:lnTo>
                  <a:pt x="6449" y="9660"/>
                </a:lnTo>
                <a:lnTo>
                  <a:pt x="6351" y="9441"/>
                </a:lnTo>
                <a:lnTo>
                  <a:pt x="6303" y="9222"/>
                </a:lnTo>
                <a:lnTo>
                  <a:pt x="6254" y="8979"/>
                </a:lnTo>
                <a:lnTo>
                  <a:pt x="6230" y="8735"/>
                </a:lnTo>
                <a:lnTo>
                  <a:pt x="6254" y="8468"/>
                </a:lnTo>
                <a:lnTo>
                  <a:pt x="6254" y="8224"/>
                </a:lnTo>
                <a:lnTo>
                  <a:pt x="6303" y="7981"/>
                </a:lnTo>
                <a:lnTo>
                  <a:pt x="6376" y="7738"/>
                </a:lnTo>
                <a:lnTo>
                  <a:pt x="6449" y="7519"/>
                </a:lnTo>
                <a:lnTo>
                  <a:pt x="6546" y="7300"/>
                </a:lnTo>
                <a:lnTo>
                  <a:pt x="6668" y="7057"/>
                </a:lnTo>
                <a:lnTo>
                  <a:pt x="6814" y="6838"/>
                </a:lnTo>
                <a:lnTo>
                  <a:pt x="6984" y="6667"/>
                </a:lnTo>
                <a:lnTo>
                  <a:pt x="7154" y="6521"/>
                </a:lnTo>
                <a:lnTo>
                  <a:pt x="7373" y="6400"/>
                </a:lnTo>
                <a:lnTo>
                  <a:pt x="7592" y="6302"/>
                </a:lnTo>
                <a:lnTo>
                  <a:pt x="7811" y="6205"/>
                </a:lnTo>
                <a:lnTo>
                  <a:pt x="8079" y="6156"/>
                </a:lnTo>
                <a:lnTo>
                  <a:pt x="8127" y="6132"/>
                </a:lnTo>
                <a:lnTo>
                  <a:pt x="8176" y="6108"/>
                </a:lnTo>
                <a:lnTo>
                  <a:pt x="8225" y="6059"/>
                </a:lnTo>
                <a:lnTo>
                  <a:pt x="8249" y="6010"/>
                </a:lnTo>
                <a:lnTo>
                  <a:pt x="8444" y="5986"/>
                </a:lnTo>
                <a:close/>
                <a:moveTo>
                  <a:pt x="6643" y="10877"/>
                </a:moveTo>
                <a:lnTo>
                  <a:pt x="6814" y="11023"/>
                </a:lnTo>
                <a:lnTo>
                  <a:pt x="7008" y="11144"/>
                </a:lnTo>
                <a:lnTo>
                  <a:pt x="6765" y="11315"/>
                </a:lnTo>
                <a:lnTo>
                  <a:pt x="6522" y="11461"/>
                </a:lnTo>
                <a:lnTo>
                  <a:pt x="6497" y="11485"/>
                </a:lnTo>
                <a:lnTo>
                  <a:pt x="6303" y="11290"/>
                </a:lnTo>
                <a:lnTo>
                  <a:pt x="6108" y="11120"/>
                </a:lnTo>
                <a:lnTo>
                  <a:pt x="6327" y="10998"/>
                </a:lnTo>
                <a:lnTo>
                  <a:pt x="6643" y="10877"/>
                </a:lnTo>
                <a:close/>
                <a:moveTo>
                  <a:pt x="11047" y="10414"/>
                </a:moveTo>
                <a:lnTo>
                  <a:pt x="11169" y="10560"/>
                </a:lnTo>
                <a:lnTo>
                  <a:pt x="11388" y="10755"/>
                </a:lnTo>
                <a:lnTo>
                  <a:pt x="11607" y="10974"/>
                </a:lnTo>
                <a:lnTo>
                  <a:pt x="11656" y="11071"/>
                </a:lnTo>
                <a:lnTo>
                  <a:pt x="11461" y="11315"/>
                </a:lnTo>
                <a:lnTo>
                  <a:pt x="11242" y="11534"/>
                </a:lnTo>
                <a:lnTo>
                  <a:pt x="10999" y="11728"/>
                </a:lnTo>
                <a:lnTo>
                  <a:pt x="10731" y="11899"/>
                </a:lnTo>
                <a:lnTo>
                  <a:pt x="10707" y="11801"/>
                </a:lnTo>
                <a:lnTo>
                  <a:pt x="10682" y="11680"/>
                </a:lnTo>
                <a:lnTo>
                  <a:pt x="10585" y="11485"/>
                </a:lnTo>
                <a:lnTo>
                  <a:pt x="10463" y="11315"/>
                </a:lnTo>
                <a:lnTo>
                  <a:pt x="10317" y="11144"/>
                </a:lnTo>
                <a:lnTo>
                  <a:pt x="10634" y="10901"/>
                </a:lnTo>
                <a:lnTo>
                  <a:pt x="10707" y="11217"/>
                </a:lnTo>
                <a:lnTo>
                  <a:pt x="10731" y="11485"/>
                </a:lnTo>
                <a:lnTo>
                  <a:pt x="10780" y="11607"/>
                </a:lnTo>
                <a:lnTo>
                  <a:pt x="10828" y="11704"/>
                </a:lnTo>
                <a:lnTo>
                  <a:pt x="10853" y="11753"/>
                </a:lnTo>
                <a:lnTo>
                  <a:pt x="10926" y="11753"/>
                </a:lnTo>
                <a:lnTo>
                  <a:pt x="10950" y="11704"/>
                </a:lnTo>
                <a:lnTo>
                  <a:pt x="10999" y="11607"/>
                </a:lnTo>
                <a:lnTo>
                  <a:pt x="10974" y="11485"/>
                </a:lnTo>
                <a:lnTo>
                  <a:pt x="10926" y="11242"/>
                </a:lnTo>
                <a:lnTo>
                  <a:pt x="10828" y="11023"/>
                </a:lnTo>
                <a:lnTo>
                  <a:pt x="10731" y="10828"/>
                </a:lnTo>
                <a:lnTo>
                  <a:pt x="10901" y="10633"/>
                </a:lnTo>
                <a:lnTo>
                  <a:pt x="11047" y="10414"/>
                </a:lnTo>
                <a:close/>
                <a:moveTo>
                  <a:pt x="7252" y="11290"/>
                </a:moveTo>
                <a:lnTo>
                  <a:pt x="7446" y="11363"/>
                </a:lnTo>
                <a:lnTo>
                  <a:pt x="7641" y="11461"/>
                </a:lnTo>
                <a:lnTo>
                  <a:pt x="7568" y="11534"/>
                </a:lnTo>
                <a:lnTo>
                  <a:pt x="7422" y="11753"/>
                </a:lnTo>
                <a:lnTo>
                  <a:pt x="7276" y="11947"/>
                </a:lnTo>
                <a:lnTo>
                  <a:pt x="7033" y="11826"/>
                </a:lnTo>
                <a:lnTo>
                  <a:pt x="6789" y="11680"/>
                </a:lnTo>
                <a:lnTo>
                  <a:pt x="6911" y="11607"/>
                </a:lnTo>
                <a:lnTo>
                  <a:pt x="7033" y="11509"/>
                </a:lnTo>
                <a:lnTo>
                  <a:pt x="7252" y="11290"/>
                </a:lnTo>
                <a:close/>
                <a:moveTo>
                  <a:pt x="7908" y="11534"/>
                </a:moveTo>
                <a:lnTo>
                  <a:pt x="8200" y="11582"/>
                </a:lnTo>
                <a:lnTo>
                  <a:pt x="8127" y="11923"/>
                </a:lnTo>
                <a:lnTo>
                  <a:pt x="8127" y="12093"/>
                </a:lnTo>
                <a:lnTo>
                  <a:pt x="8127" y="12264"/>
                </a:lnTo>
                <a:lnTo>
                  <a:pt x="7884" y="12191"/>
                </a:lnTo>
                <a:lnTo>
                  <a:pt x="7641" y="12118"/>
                </a:lnTo>
                <a:lnTo>
                  <a:pt x="7738" y="11947"/>
                </a:lnTo>
                <a:lnTo>
                  <a:pt x="7811" y="11753"/>
                </a:lnTo>
                <a:lnTo>
                  <a:pt x="7908" y="11534"/>
                </a:lnTo>
                <a:close/>
                <a:moveTo>
                  <a:pt x="10123" y="11266"/>
                </a:moveTo>
                <a:lnTo>
                  <a:pt x="10244" y="11631"/>
                </a:lnTo>
                <a:lnTo>
                  <a:pt x="10317" y="11850"/>
                </a:lnTo>
                <a:lnTo>
                  <a:pt x="10342" y="11972"/>
                </a:lnTo>
                <a:lnTo>
                  <a:pt x="10390" y="12069"/>
                </a:lnTo>
                <a:lnTo>
                  <a:pt x="10147" y="12191"/>
                </a:lnTo>
                <a:lnTo>
                  <a:pt x="9879" y="12264"/>
                </a:lnTo>
                <a:lnTo>
                  <a:pt x="9904" y="12093"/>
                </a:lnTo>
                <a:lnTo>
                  <a:pt x="9928" y="11923"/>
                </a:lnTo>
                <a:lnTo>
                  <a:pt x="9928" y="11655"/>
                </a:lnTo>
                <a:lnTo>
                  <a:pt x="9904" y="11388"/>
                </a:lnTo>
                <a:lnTo>
                  <a:pt x="10123" y="11266"/>
                </a:lnTo>
                <a:close/>
                <a:moveTo>
                  <a:pt x="8833" y="11631"/>
                </a:moveTo>
                <a:lnTo>
                  <a:pt x="8760" y="11850"/>
                </a:lnTo>
                <a:lnTo>
                  <a:pt x="8736" y="12045"/>
                </a:lnTo>
                <a:lnTo>
                  <a:pt x="8687" y="12337"/>
                </a:lnTo>
                <a:lnTo>
                  <a:pt x="8517" y="12337"/>
                </a:lnTo>
                <a:lnTo>
                  <a:pt x="8541" y="11972"/>
                </a:lnTo>
                <a:lnTo>
                  <a:pt x="8541" y="11801"/>
                </a:lnTo>
                <a:lnTo>
                  <a:pt x="8541" y="11631"/>
                </a:lnTo>
                <a:close/>
                <a:moveTo>
                  <a:pt x="9660" y="11485"/>
                </a:moveTo>
                <a:lnTo>
                  <a:pt x="9612" y="11801"/>
                </a:lnTo>
                <a:lnTo>
                  <a:pt x="9563" y="12069"/>
                </a:lnTo>
                <a:lnTo>
                  <a:pt x="9539" y="12191"/>
                </a:lnTo>
                <a:lnTo>
                  <a:pt x="9563" y="12312"/>
                </a:lnTo>
                <a:lnTo>
                  <a:pt x="9174" y="12361"/>
                </a:lnTo>
                <a:lnTo>
                  <a:pt x="9149" y="12361"/>
                </a:lnTo>
                <a:lnTo>
                  <a:pt x="9149" y="12166"/>
                </a:lnTo>
                <a:lnTo>
                  <a:pt x="9174" y="11874"/>
                </a:lnTo>
                <a:lnTo>
                  <a:pt x="9174" y="11582"/>
                </a:lnTo>
                <a:lnTo>
                  <a:pt x="9222" y="11582"/>
                </a:lnTo>
                <a:lnTo>
                  <a:pt x="9441" y="11534"/>
                </a:lnTo>
                <a:lnTo>
                  <a:pt x="9660" y="11485"/>
                </a:lnTo>
                <a:close/>
                <a:moveTo>
                  <a:pt x="8517" y="4258"/>
                </a:moveTo>
                <a:lnTo>
                  <a:pt x="8225" y="4307"/>
                </a:lnTo>
                <a:lnTo>
                  <a:pt x="7957" y="4404"/>
                </a:lnTo>
                <a:lnTo>
                  <a:pt x="7690" y="4429"/>
                </a:lnTo>
                <a:lnTo>
                  <a:pt x="7422" y="4502"/>
                </a:lnTo>
                <a:lnTo>
                  <a:pt x="7154" y="4623"/>
                </a:lnTo>
                <a:lnTo>
                  <a:pt x="6911" y="4745"/>
                </a:lnTo>
                <a:lnTo>
                  <a:pt x="6668" y="4915"/>
                </a:lnTo>
                <a:lnTo>
                  <a:pt x="6424" y="5110"/>
                </a:lnTo>
                <a:lnTo>
                  <a:pt x="6205" y="5329"/>
                </a:lnTo>
                <a:lnTo>
                  <a:pt x="6011" y="5548"/>
                </a:lnTo>
                <a:lnTo>
                  <a:pt x="5792" y="5791"/>
                </a:lnTo>
                <a:lnTo>
                  <a:pt x="5621" y="6035"/>
                </a:lnTo>
                <a:lnTo>
                  <a:pt x="5281" y="6546"/>
                </a:lnTo>
                <a:lnTo>
                  <a:pt x="5013" y="7057"/>
                </a:lnTo>
                <a:lnTo>
                  <a:pt x="4818" y="7543"/>
                </a:lnTo>
                <a:lnTo>
                  <a:pt x="4697" y="7932"/>
                </a:lnTo>
                <a:lnTo>
                  <a:pt x="4648" y="8297"/>
                </a:lnTo>
                <a:lnTo>
                  <a:pt x="4624" y="8662"/>
                </a:lnTo>
                <a:lnTo>
                  <a:pt x="4624" y="9027"/>
                </a:lnTo>
                <a:lnTo>
                  <a:pt x="4672" y="9392"/>
                </a:lnTo>
                <a:lnTo>
                  <a:pt x="4745" y="9757"/>
                </a:lnTo>
                <a:lnTo>
                  <a:pt x="4867" y="10098"/>
                </a:lnTo>
                <a:lnTo>
                  <a:pt x="5013" y="10414"/>
                </a:lnTo>
                <a:lnTo>
                  <a:pt x="5183" y="10731"/>
                </a:lnTo>
                <a:lnTo>
                  <a:pt x="5402" y="11047"/>
                </a:lnTo>
                <a:lnTo>
                  <a:pt x="5621" y="11315"/>
                </a:lnTo>
                <a:lnTo>
                  <a:pt x="5889" y="11582"/>
                </a:lnTo>
                <a:lnTo>
                  <a:pt x="6157" y="11826"/>
                </a:lnTo>
                <a:lnTo>
                  <a:pt x="6449" y="12069"/>
                </a:lnTo>
                <a:lnTo>
                  <a:pt x="6765" y="12264"/>
                </a:lnTo>
                <a:lnTo>
                  <a:pt x="7106" y="12434"/>
                </a:lnTo>
                <a:lnTo>
                  <a:pt x="7446" y="12580"/>
                </a:lnTo>
                <a:lnTo>
                  <a:pt x="7787" y="12677"/>
                </a:lnTo>
                <a:lnTo>
                  <a:pt x="8127" y="12775"/>
                </a:lnTo>
                <a:lnTo>
                  <a:pt x="8492" y="12823"/>
                </a:lnTo>
                <a:lnTo>
                  <a:pt x="8833" y="12848"/>
                </a:lnTo>
                <a:lnTo>
                  <a:pt x="9174" y="12872"/>
                </a:lnTo>
                <a:lnTo>
                  <a:pt x="9539" y="12823"/>
                </a:lnTo>
                <a:lnTo>
                  <a:pt x="9879" y="12775"/>
                </a:lnTo>
                <a:lnTo>
                  <a:pt x="10196" y="12702"/>
                </a:lnTo>
                <a:lnTo>
                  <a:pt x="10536" y="12580"/>
                </a:lnTo>
                <a:lnTo>
                  <a:pt x="10828" y="12434"/>
                </a:lnTo>
                <a:lnTo>
                  <a:pt x="11145" y="12264"/>
                </a:lnTo>
                <a:lnTo>
                  <a:pt x="11412" y="12045"/>
                </a:lnTo>
                <a:lnTo>
                  <a:pt x="11680" y="11826"/>
                </a:lnTo>
                <a:lnTo>
                  <a:pt x="11923" y="11558"/>
                </a:lnTo>
                <a:lnTo>
                  <a:pt x="12167" y="11266"/>
                </a:lnTo>
                <a:lnTo>
                  <a:pt x="12337" y="10974"/>
                </a:lnTo>
                <a:lnTo>
                  <a:pt x="12507" y="10658"/>
                </a:lnTo>
                <a:lnTo>
                  <a:pt x="12653" y="10317"/>
                </a:lnTo>
                <a:lnTo>
                  <a:pt x="12775" y="9976"/>
                </a:lnTo>
                <a:lnTo>
                  <a:pt x="12872" y="9611"/>
                </a:lnTo>
                <a:lnTo>
                  <a:pt x="12921" y="9246"/>
                </a:lnTo>
                <a:lnTo>
                  <a:pt x="12970" y="8881"/>
                </a:lnTo>
                <a:lnTo>
                  <a:pt x="12994" y="8516"/>
                </a:lnTo>
                <a:lnTo>
                  <a:pt x="12970" y="8151"/>
                </a:lnTo>
                <a:lnTo>
                  <a:pt x="12945" y="7786"/>
                </a:lnTo>
                <a:lnTo>
                  <a:pt x="12872" y="7446"/>
                </a:lnTo>
                <a:lnTo>
                  <a:pt x="12751" y="7105"/>
                </a:lnTo>
                <a:lnTo>
                  <a:pt x="12629" y="6765"/>
                </a:lnTo>
                <a:lnTo>
                  <a:pt x="12459" y="6448"/>
                </a:lnTo>
                <a:lnTo>
                  <a:pt x="12264" y="6156"/>
                </a:lnTo>
                <a:lnTo>
                  <a:pt x="12045" y="5864"/>
                </a:lnTo>
                <a:lnTo>
                  <a:pt x="11656" y="5499"/>
                </a:lnTo>
                <a:lnTo>
                  <a:pt x="11193" y="5134"/>
                </a:lnTo>
                <a:lnTo>
                  <a:pt x="10950" y="4964"/>
                </a:lnTo>
                <a:lnTo>
                  <a:pt x="10707" y="4818"/>
                </a:lnTo>
                <a:lnTo>
                  <a:pt x="10439" y="4672"/>
                </a:lnTo>
                <a:lnTo>
                  <a:pt x="10171" y="4550"/>
                </a:lnTo>
                <a:lnTo>
                  <a:pt x="9904" y="4453"/>
                </a:lnTo>
                <a:lnTo>
                  <a:pt x="9636" y="4356"/>
                </a:lnTo>
                <a:lnTo>
                  <a:pt x="9344" y="4307"/>
                </a:lnTo>
                <a:lnTo>
                  <a:pt x="9076" y="4258"/>
                </a:lnTo>
                <a:close/>
                <a:moveTo>
                  <a:pt x="7519" y="487"/>
                </a:moveTo>
                <a:lnTo>
                  <a:pt x="7787" y="511"/>
                </a:lnTo>
                <a:lnTo>
                  <a:pt x="8590" y="511"/>
                </a:lnTo>
                <a:lnTo>
                  <a:pt x="9271" y="560"/>
                </a:lnTo>
                <a:lnTo>
                  <a:pt x="9612" y="584"/>
                </a:lnTo>
                <a:lnTo>
                  <a:pt x="9952" y="584"/>
                </a:lnTo>
                <a:lnTo>
                  <a:pt x="9928" y="779"/>
                </a:lnTo>
                <a:lnTo>
                  <a:pt x="9952" y="949"/>
                </a:lnTo>
                <a:lnTo>
                  <a:pt x="9636" y="852"/>
                </a:lnTo>
                <a:lnTo>
                  <a:pt x="9466" y="827"/>
                </a:lnTo>
                <a:lnTo>
                  <a:pt x="9295" y="803"/>
                </a:lnTo>
                <a:lnTo>
                  <a:pt x="9149" y="803"/>
                </a:lnTo>
                <a:lnTo>
                  <a:pt x="9003" y="852"/>
                </a:lnTo>
                <a:lnTo>
                  <a:pt x="8857" y="900"/>
                </a:lnTo>
                <a:lnTo>
                  <a:pt x="8736" y="998"/>
                </a:lnTo>
                <a:lnTo>
                  <a:pt x="8711" y="1046"/>
                </a:lnTo>
                <a:lnTo>
                  <a:pt x="8711" y="1095"/>
                </a:lnTo>
                <a:lnTo>
                  <a:pt x="8760" y="1119"/>
                </a:lnTo>
                <a:lnTo>
                  <a:pt x="8784" y="1144"/>
                </a:lnTo>
                <a:lnTo>
                  <a:pt x="9125" y="1144"/>
                </a:lnTo>
                <a:lnTo>
                  <a:pt x="9417" y="1168"/>
                </a:lnTo>
                <a:lnTo>
                  <a:pt x="9709" y="1241"/>
                </a:lnTo>
                <a:lnTo>
                  <a:pt x="10001" y="1363"/>
                </a:lnTo>
                <a:lnTo>
                  <a:pt x="10025" y="1533"/>
                </a:lnTo>
                <a:lnTo>
                  <a:pt x="10025" y="1533"/>
                </a:lnTo>
                <a:lnTo>
                  <a:pt x="9782" y="1509"/>
                </a:lnTo>
                <a:lnTo>
                  <a:pt x="9076" y="1484"/>
                </a:lnTo>
                <a:lnTo>
                  <a:pt x="8833" y="1436"/>
                </a:lnTo>
                <a:lnTo>
                  <a:pt x="8711" y="1460"/>
                </a:lnTo>
                <a:lnTo>
                  <a:pt x="8590" y="1509"/>
                </a:lnTo>
                <a:lnTo>
                  <a:pt x="8541" y="1557"/>
                </a:lnTo>
                <a:lnTo>
                  <a:pt x="8541" y="1606"/>
                </a:lnTo>
                <a:lnTo>
                  <a:pt x="8614" y="1703"/>
                </a:lnTo>
                <a:lnTo>
                  <a:pt x="8687" y="1801"/>
                </a:lnTo>
                <a:lnTo>
                  <a:pt x="8809" y="1849"/>
                </a:lnTo>
                <a:lnTo>
                  <a:pt x="8930" y="1898"/>
                </a:lnTo>
                <a:lnTo>
                  <a:pt x="9174" y="1922"/>
                </a:lnTo>
                <a:lnTo>
                  <a:pt x="9417" y="1947"/>
                </a:lnTo>
                <a:lnTo>
                  <a:pt x="9733" y="1995"/>
                </a:lnTo>
                <a:lnTo>
                  <a:pt x="10098" y="2044"/>
                </a:lnTo>
                <a:lnTo>
                  <a:pt x="10147" y="2409"/>
                </a:lnTo>
                <a:lnTo>
                  <a:pt x="9952" y="2360"/>
                </a:lnTo>
                <a:lnTo>
                  <a:pt x="9782" y="2312"/>
                </a:lnTo>
                <a:lnTo>
                  <a:pt x="9417" y="2263"/>
                </a:lnTo>
                <a:lnTo>
                  <a:pt x="9149" y="2214"/>
                </a:lnTo>
                <a:lnTo>
                  <a:pt x="8882" y="2214"/>
                </a:lnTo>
                <a:lnTo>
                  <a:pt x="8833" y="2239"/>
                </a:lnTo>
                <a:lnTo>
                  <a:pt x="8809" y="2263"/>
                </a:lnTo>
                <a:lnTo>
                  <a:pt x="8809" y="2312"/>
                </a:lnTo>
                <a:lnTo>
                  <a:pt x="8809" y="2336"/>
                </a:lnTo>
                <a:lnTo>
                  <a:pt x="8882" y="2458"/>
                </a:lnTo>
                <a:lnTo>
                  <a:pt x="8979" y="2555"/>
                </a:lnTo>
                <a:lnTo>
                  <a:pt x="9101" y="2628"/>
                </a:lnTo>
                <a:lnTo>
                  <a:pt x="9247" y="2652"/>
                </a:lnTo>
                <a:lnTo>
                  <a:pt x="9636" y="2750"/>
                </a:lnTo>
                <a:lnTo>
                  <a:pt x="10025" y="2798"/>
                </a:lnTo>
                <a:lnTo>
                  <a:pt x="10171" y="2798"/>
                </a:lnTo>
                <a:lnTo>
                  <a:pt x="10220" y="2750"/>
                </a:lnTo>
                <a:lnTo>
                  <a:pt x="10244" y="2725"/>
                </a:lnTo>
                <a:lnTo>
                  <a:pt x="10317" y="2871"/>
                </a:lnTo>
                <a:lnTo>
                  <a:pt x="10366" y="2944"/>
                </a:lnTo>
                <a:lnTo>
                  <a:pt x="10439" y="2993"/>
                </a:lnTo>
                <a:lnTo>
                  <a:pt x="10585" y="2993"/>
                </a:lnTo>
                <a:lnTo>
                  <a:pt x="10877" y="3066"/>
                </a:lnTo>
                <a:lnTo>
                  <a:pt x="11145" y="3188"/>
                </a:lnTo>
                <a:lnTo>
                  <a:pt x="11388" y="3334"/>
                </a:lnTo>
                <a:lnTo>
                  <a:pt x="11631" y="3504"/>
                </a:lnTo>
                <a:lnTo>
                  <a:pt x="11704" y="3528"/>
                </a:lnTo>
                <a:lnTo>
                  <a:pt x="11753" y="3553"/>
                </a:lnTo>
                <a:lnTo>
                  <a:pt x="11875" y="3553"/>
                </a:lnTo>
                <a:lnTo>
                  <a:pt x="11972" y="3480"/>
                </a:lnTo>
                <a:lnTo>
                  <a:pt x="12021" y="3382"/>
                </a:lnTo>
                <a:lnTo>
                  <a:pt x="12167" y="3309"/>
                </a:lnTo>
                <a:lnTo>
                  <a:pt x="12288" y="3212"/>
                </a:lnTo>
                <a:lnTo>
                  <a:pt x="12532" y="3017"/>
                </a:lnTo>
                <a:lnTo>
                  <a:pt x="13043" y="2652"/>
                </a:lnTo>
                <a:lnTo>
                  <a:pt x="13335" y="2458"/>
                </a:lnTo>
                <a:lnTo>
                  <a:pt x="13602" y="2336"/>
                </a:lnTo>
                <a:lnTo>
                  <a:pt x="13675" y="2287"/>
                </a:lnTo>
                <a:lnTo>
                  <a:pt x="13724" y="2239"/>
                </a:lnTo>
                <a:lnTo>
                  <a:pt x="13846" y="2312"/>
                </a:lnTo>
                <a:lnTo>
                  <a:pt x="14162" y="2555"/>
                </a:lnTo>
                <a:lnTo>
                  <a:pt x="14454" y="2823"/>
                </a:lnTo>
                <a:lnTo>
                  <a:pt x="14722" y="3090"/>
                </a:lnTo>
                <a:lnTo>
                  <a:pt x="14989" y="3358"/>
                </a:lnTo>
                <a:lnTo>
                  <a:pt x="15087" y="3504"/>
                </a:lnTo>
                <a:lnTo>
                  <a:pt x="15208" y="3626"/>
                </a:lnTo>
                <a:lnTo>
                  <a:pt x="14989" y="3869"/>
                </a:lnTo>
                <a:lnTo>
                  <a:pt x="14892" y="3747"/>
                </a:lnTo>
                <a:lnTo>
                  <a:pt x="14746" y="3626"/>
                </a:lnTo>
                <a:lnTo>
                  <a:pt x="14478" y="3431"/>
                </a:lnTo>
                <a:lnTo>
                  <a:pt x="14381" y="3334"/>
                </a:lnTo>
                <a:lnTo>
                  <a:pt x="14235" y="3261"/>
                </a:lnTo>
                <a:lnTo>
                  <a:pt x="14113" y="3212"/>
                </a:lnTo>
                <a:lnTo>
                  <a:pt x="13919" y="3212"/>
                </a:lnTo>
                <a:lnTo>
                  <a:pt x="13894" y="3261"/>
                </a:lnTo>
                <a:lnTo>
                  <a:pt x="13870" y="3309"/>
                </a:lnTo>
                <a:lnTo>
                  <a:pt x="13894" y="3358"/>
                </a:lnTo>
                <a:lnTo>
                  <a:pt x="13967" y="3455"/>
                </a:lnTo>
                <a:lnTo>
                  <a:pt x="14040" y="3553"/>
                </a:lnTo>
                <a:lnTo>
                  <a:pt x="14259" y="3723"/>
                </a:lnTo>
                <a:lnTo>
                  <a:pt x="14503" y="3966"/>
                </a:lnTo>
                <a:lnTo>
                  <a:pt x="14624" y="4064"/>
                </a:lnTo>
                <a:lnTo>
                  <a:pt x="14770" y="4161"/>
                </a:lnTo>
                <a:lnTo>
                  <a:pt x="14600" y="4429"/>
                </a:lnTo>
                <a:lnTo>
                  <a:pt x="14454" y="4283"/>
                </a:lnTo>
                <a:lnTo>
                  <a:pt x="14332" y="4137"/>
                </a:lnTo>
                <a:lnTo>
                  <a:pt x="14235" y="4015"/>
                </a:lnTo>
                <a:lnTo>
                  <a:pt x="14138" y="3893"/>
                </a:lnTo>
                <a:lnTo>
                  <a:pt x="14016" y="3820"/>
                </a:lnTo>
                <a:lnTo>
                  <a:pt x="13894" y="3747"/>
                </a:lnTo>
                <a:lnTo>
                  <a:pt x="13846" y="3747"/>
                </a:lnTo>
                <a:lnTo>
                  <a:pt x="13821" y="3772"/>
                </a:lnTo>
                <a:lnTo>
                  <a:pt x="13797" y="3820"/>
                </a:lnTo>
                <a:lnTo>
                  <a:pt x="13797" y="3845"/>
                </a:lnTo>
                <a:lnTo>
                  <a:pt x="13821" y="3991"/>
                </a:lnTo>
                <a:lnTo>
                  <a:pt x="13894" y="4137"/>
                </a:lnTo>
                <a:lnTo>
                  <a:pt x="14040" y="4429"/>
                </a:lnTo>
                <a:lnTo>
                  <a:pt x="14186" y="4623"/>
                </a:lnTo>
                <a:lnTo>
                  <a:pt x="14332" y="4794"/>
                </a:lnTo>
                <a:lnTo>
                  <a:pt x="14235" y="4964"/>
                </a:lnTo>
                <a:lnTo>
                  <a:pt x="14089" y="5159"/>
                </a:lnTo>
                <a:lnTo>
                  <a:pt x="13967" y="4964"/>
                </a:lnTo>
                <a:lnTo>
                  <a:pt x="13821" y="4769"/>
                </a:lnTo>
                <a:lnTo>
                  <a:pt x="13675" y="4599"/>
                </a:lnTo>
                <a:lnTo>
                  <a:pt x="13554" y="4380"/>
                </a:lnTo>
                <a:lnTo>
                  <a:pt x="13505" y="4331"/>
                </a:lnTo>
                <a:lnTo>
                  <a:pt x="13432" y="4307"/>
                </a:lnTo>
                <a:lnTo>
                  <a:pt x="13359" y="4307"/>
                </a:lnTo>
                <a:lnTo>
                  <a:pt x="13335" y="4356"/>
                </a:lnTo>
                <a:lnTo>
                  <a:pt x="13310" y="4380"/>
                </a:lnTo>
                <a:lnTo>
                  <a:pt x="13310" y="4526"/>
                </a:lnTo>
                <a:lnTo>
                  <a:pt x="13335" y="4648"/>
                </a:lnTo>
                <a:lnTo>
                  <a:pt x="13383" y="4769"/>
                </a:lnTo>
                <a:lnTo>
                  <a:pt x="13456" y="4891"/>
                </a:lnTo>
                <a:lnTo>
                  <a:pt x="13846" y="5548"/>
                </a:lnTo>
                <a:lnTo>
                  <a:pt x="13919" y="5597"/>
                </a:lnTo>
                <a:lnTo>
                  <a:pt x="13992" y="5621"/>
                </a:lnTo>
                <a:lnTo>
                  <a:pt x="14016" y="5645"/>
                </a:lnTo>
                <a:lnTo>
                  <a:pt x="14065" y="5670"/>
                </a:lnTo>
                <a:lnTo>
                  <a:pt x="14186" y="5986"/>
                </a:lnTo>
                <a:lnTo>
                  <a:pt x="14259" y="6302"/>
                </a:lnTo>
                <a:lnTo>
                  <a:pt x="14284" y="6497"/>
                </a:lnTo>
                <a:lnTo>
                  <a:pt x="14284" y="6692"/>
                </a:lnTo>
                <a:lnTo>
                  <a:pt x="14308" y="6886"/>
                </a:lnTo>
                <a:lnTo>
                  <a:pt x="14332" y="7081"/>
                </a:lnTo>
                <a:lnTo>
                  <a:pt x="14381" y="7154"/>
                </a:lnTo>
                <a:lnTo>
                  <a:pt x="14454" y="7203"/>
                </a:lnTo>
                <a:lnTo>
                  <a:pt x="14527" y="7227"/>
                </a:lnTo>
                <a:lnTo>
                  <a:pt x="14624" y="7227"/>
                </a:lnTo>
                <a:lnTo>
                  <a:pt x="14722" y="7276"/>
                </a:lnTo>
                <a:lnTo>
                  <a:pt x="14843" y="7300"/>
                </a:lnTo>
                <a:lnTo>
                  <a:pt x="15111" y="7348"/>
                </a:lnTo>
                <a:lnTo>
                  <a:pt x="15598" y="7373"/>
                </a:lnTo>
                <a:lnTo>
                  <a:pt x="15962" y="7446"/>
                </a:lnTo>
                <a:lnTo>
                  <a:pt x="16352" y="7519"/>
                </a:lnTo>
                <a:lnTo>
                  <a:pt x="16571" y="7592"/>
                </a:lnTo>
                <a:lnTo>
                  <a:pt x="16692" y="7640"/>
                </a:lnTo>
                <a:lnTo>
                  <a:pt x="16814" y="7640"/>
                </a:lnTo>
                <a:lnTo>
                  <a:pt x="16765" y="7957"/>
                </a:lnTo>
                <a:lnTo>
                  <a:pt x="16765" y="8249"/>
                </a:lnTo>
                <a:lnTo>
                  <a:pt x="16765" y="8857"/>
                </a:lnTo>
                <a:lnTo>
                  <a:pt x="16765" y="9344"/>
                </a:lnTo>
                <a:lnTo>
                  <a:pt x="16765" y="9587"/>
                </a:lnTo>
                <a:lnTo>
                  <a:pt x="16790" y="9855"/>
                </a:lnTo>
                <a:lnTo>
                  <a:pt x="16522" y="9855"/>
                </a:lnTo>
                <a:lnTo>
                  <a:pt x="16571" y="9757"/>
                </a:lnTo>
                <a:lnTo>
                  <a:pt x="16546" y="9636"/>
                </a:lnTo>
                <a:lnTo>
                  <a:pt x="16522" y="9417"/>
                </a:lnTo>
                <a:lnTo>
                  <a:pt x="16473" y="9125"/>
                </a:lnTo>
                <a:lnTo>
                  <a:pt x="16449" y="9003"/>
                </a:lnTo>
                <a:lnTo>
                  <a:pt x="16400" y="8857"/>
                </a:lnTo>
                <a:lnTo>
                  <a:pt x="16376" y="8833"/>
                </a:lnTo>
                <a:lnTo>
                  <a:pt x="16327" y="8808"/>
                </a:lnTo>
                <a:lnTo>
                  <a:pt x="16279" y="8833"/>
                </a:lnTo>
                <a:lnTo>
                  <a:pt x="16254" y="8857"/>
                </a:lnTo>
                <a:lnTo>
                  <a:pt x="16206" y="9003"/>
                </a:lnTo>
                <a:lnTo>
                  <a:pt x="16181" y="9125"/>
                </a:lnTo>
                <a:lnTo>
                  <a:pt x="16133" y="9417"/>
                </a:lnTo>
                <a:lnTo>
                  <a:pt x="16133" y="9660"/>
                </a:lnTo>
                <a:lnTo>
                  <a:pt x="16157" y="9782"/>
                </a:lnTo>
                <a:lnTo>
                  <a:pt x="16206" y="9903"/>
                </a:lnTo>
                <a:lnTo>
                  <a:pt x="15768" y="9928"/>
                </a:lnTo>
                <a:lnTo>
                  <a:pt x="15671" y="9928"/>
                </a:lnTo>
                <a:lnTo>
                  <a:pt x="15719" y="9806"/>
                </a:lnTo>
                <a:lnTo>
                  <a:pt x="15768" y="9538"/>
                </a:lnTo>
                <a:lnTo>
                  <a:pt x="15841" y="9246"/>
                </a:lnTo>
                <a:lnTo>
                  <a:pt x="15865" y="8954"/>
                </a:lnTo>
                <a:lnTo>
                  <a:pt x="15841" y="8906"/>
                </a:lnTo>
                <a:lnTo>
                  <a:pt x="15817" y="8881"/>
                </a:lnTo>
                <a:lnTo>
                  <a:pt x="15744" y="8808"/>
                </a:lnTo>
                <a:lnTo>
                  <a:pt x="15671" y="8808"/>
                </a:lnTo>
                <a:lnTo>
                  <a:pt x="15622" y="8857"/>
                </a:lnTo>
                <a:lnTo>
                  <a:pt x="15573" y="8930"/>
                </a:lnTo>
                <a:lnTo>
                  <a:pt x="15427" y="9441"/>
                </a:lnTo>
                <a:lnTo>
                  <a:pt x="15330" y="9709"/>
                </a:lnTo>
                <a:lnTo>
                  <a:pt x="15330" y="9830"/>
                </a:lnTo>
                <a:lnTo>
                  <a:pt x="15330" y="9903"/>
                </a:lnTo>
                <a:lnTo>
                  <a:pt x="15354" y="9928"/>
                </a:lnTo>
                <a:lnTo>
                  <a:pt x="15135" y="9952"/>
                </a:lnTo>
                <a:lnTo>
                  <a:pt x="14916" y="9976"/>
                </a:lnTo>
                <a:lnTo>
                  <a:pt x="14965" y="9636"/>
                </a:lnTo>
                <a:lnTo>
                  <a:pt x="14989" y="9344"/>
                </a:lnTo>
                <a:lnTo>
                  <a:pt x="14989" y="9173"/>
                </a:lnTo>
                <a:lnTo>
                  <a:pt x="14941" y="9027"/>
                </a:lnTo>
                <a:lnTo>
                  <a:pt x="14916" y="8979"/>
                </a:lnTo>
                <a:lnTo>
                  <a:pt x="14868" y="8954"/>
                </a:lnTo>
                <a:lnTo>
                  <a:pt x="14819" y="8954"/>
                </a:lnTo>
                <a:lnTo>
                  <a:pt x="14770" y="8979"/>
                </a:lnTo>
                <a:lnTo>
                  <a:pt x="14697" y="9100"/>
                </a:lnTo>
                <a:lnTo>
                  <a:pt x="14649" y="9198"/>
                </a:lnTo>
                <a:lnTo>
                  <a:pt x="14600" y="9465"/>
                </a:lnTo>
                <a:lnTo>
                  <a:pt x="14405" y="10171"/>
                </a:lnTo>
                <a:lnTo>
                  <a:pt x="14405" y="10244"/>
                </a:lnTo>
                <a:lnTo>
                  <a:pt x="14430" y="10317"/>
                </a:lnTo>
                <a:lnTo>
                  <a:pt x="14284" y="10585"/>
                </a:lnTo>
                <a:lnTo>
                  <a:pt x="14162" y="10877"/>
                </a:lnTo>
                <a:lnTo>
                  <a:pt x="14065" y="11047"/>
                </a:lnTo>
                <a:lnTo>
                  <a:pt x="13943" y="11193"/>
                </a:lnTo>
                <a:lnTo>
                  <a:pt x="13724" y="11461"/>
                </a:lnTo>
                <a:lnTo>
                  <a:pt x="13675" y="11558"/>
                </a:lnTo>
                <a:lnTo>
                  <a:pt x="13675" y="11631"/>
                </a:lnTo>
                <a:lnTo>
                  <a:pt x="13675" y="11704"/>
                </a:lnTo>
                <a:lnTo>
                  <a:pt x="13724" y="11753"/>
                </a:lnTo>
                <a:lnTo>
                  <a:pt x="13773" y="11801"/>
                </a:lnTo>
                <a:lnTo>
                  <a:pt x="13846" y="11826"/>
                </a:lnTo>
                <a:lnTo>
                  <a:pt x="13919" y="11826"/>
                </a:lnTo>
                <a:lnTo>
                  <a:pt x="13992" y="11777"/>
                </a:lnTo>
                <a:lnTo>
                  <a:pt x="14113" y="11972"/>
                </a:lnTo>
                <a:lnTo>
                  <a:pt x="14259" y="12142"/>
                </a:lnTo>
                <a:lnTo>
                  <a:pt x="14551" y="12507"/>
                </a:lnTo>
                <a:lnTo>
                  <a:pt x="14868" y="12945"/>
                </a:lnTo>
                <a:lnTo>
                  <a:pt x="15135" y="13407"/>
                </a:lnTo>
                <a:lnTo>
                  <a:pt x="14941" y="13651"/>
                </a:lnTo>
                <a:lnTo>
                  <a:pt x="14722" y="13894"/>
                </a:lnTo>
                <a:lnTo>
                  <a:pt x="14284" y="14332"/>
                </a:lnTo>
                <a:lnTo>
                  <a:pt x="13943" y="14673"/>
                </a:lnTo>
                <a:lnTo>
                  <a:pt x="13773" y="14843"/>
                </a:lnTo>
                <a:lnTo>
                  <a:pt x="13627" y="15038"/>
                </a:lnTo>
                <a:lnTo>
                  <a:pt x="13383" y="14867"/>
                </a:lnTo>
                <a:lnTo>
                  <a:pt x="13578" y="14794"/>
                </a:lnTo>
                <a:lnTo>
                  <a:pt x="13748" y="14673"/>
                </a:lnTo>
                <a:lnTo>
                  <a:pt x="14040" y="14478"/>
                </a:lnTo>
                <a:lnTo>
                  <a:pt x="14113" y="14429"/>
                </a:lnTo>
                <a:lnTo>
                  <a:pt x="14138" y="14356"/>
                </a:lnTo>
                <a:lnTo>
                  <a:pt x="14138" y="14283"/>
                </a:lnTo>
                <a:lnTo>
                  <a:pt x="14113" y="14235"/>
                </a:lnTo>
                <a:lnTo>
                  <a:pt x="14065" y="14186"/>
                </a:lnTo>
                <a:lnTo>
                  <a:pt x="14016" y="14162"/>
                </a:lnTo>
                <a:lnTo>
                  <a:pt x="13943" y="14137"/>
                </a:lnTo>
                <a:lnTo>
                  <a:pt x="13870" y="14162"/>
                </a:lnTo>
                <a:lnTo>
                  <a:pt x="13602" y="14308"/>
                </a:lnTo>
                <a:lnTo>
                  <a:pt x="13335" y="14478"/>
                </a:lnTo>
                <a:lnTo>
                  <a:pt x="13043" y="14624"/>
                </a:lnTo>
                <a:lnTo>
                  <a:pt x="12897" y="14527"/>
                </a:lnTo>
                <a:lnTo>
                  <a:pt x="12945" y="14502"/>
                </a:lnTo>
                <a:lnTo>
                  <a:pt x="13213" y="14332"/>
                </a:lnTo>
                <a:lnTo>
                  <a:pt x="13310" y="14210"/>
                </a:lnTo>
                <a:lnTo>
                  <a:pt x="13383" y="14113"/>
                </a:lnTo>
                <a:lnTo>
                  <a:pt x="13408" y="14040"/>
                </a:lnTo>
                <a:lnTo>
                  <a:pt x="13408" y="13967"/>
                </a:lnTo>
                <a:lnTo>
                  <a:pt x="13383" y="13918"/>
                </a:lnTo>
                <a:lnTo>
                  <a:pt x="13359" y="13845"/>
                </a:lnTo>
                <a:lnTo>
                  <a:pt x="13310" y="13821"/>
                </a:lnTo>
                <a:lnTo>
                  <a:pt x="13237" y="13797"/>
                </a:lnTo>
                <a:lnTo>
                  <a:pt x="13189" y="13797"/>
                </a:lnTo>
                <a:lnTo>
                  <a:pt x="13116" y="13821"/>
                </a:lnTo>
                <a:lnTo>
                  <a:pt x="13018" y="13894"/>
                </a:lnTo>
                <a:lnTo>
                  <a:pt x="12921" y="13991"/>
                </a:lnTo>
                <a:lnTo>
                  <a:pt x="12799" y="14089"/>
                </a:lnTo>
                <a:lnTo>
                  <a:pt x="12702" y="14162"/>
                </a:lnTo>
                <a:lnTo>
                  <a:pt x="12556" y="14283"/>
                </a:lnTo>
                <a:lnTo>
                  <a:pt x="12264" y="14040"/>
                </a:lnTo>
                <a:lnTo>
                  <a:pt x="12532" y="13870"/>
                </a:lnTo>
                <a:lnTo>
                  <a:pt x="12653" y="13797"/>
                </a:lnTo>
                <a:lnTo>
                  <a:pt x="12799" y="13699"/>
                </a:lnTo>
                <a:lnTo>
                  <a:pt x="12848" y="13651"/>
                </a:lnTo>
                <a:lnTo>
                  <a:pt x="12897" y="13578"/>
                </a:lnTo>
                <a:lnTo>
                  <a:pt x="12921" y="13505"/>
                </a:lnTo>
                <a:lnTo>
                  <a:pt x="12897" y="13432"/>
                </a:lnTo>
                <a:lnTo>
                  <a:pt x="12872" y="13359"/>
                </a:lnTo>
                <a:lnTo>
                  <a:pt x="12824" y="13334"/>
                </a:lnTo>
                <a:lnTo>
                  <a:pt x="12702" y="13334"/>
                </a:lnTo>
                <a:lnTo>
                  <a:pt x="12556" y="13407"/>
                </a:lnTo>
                <a:lnTo>
                  <a:pt x="12459" y="13480"/>
                </a:lnTo>
                <a:lnTo>
                  <a:pt x="12167" y="13651"/>
                </a:lnTo>
                <a:lnTo>
                  <a:pt x="11899" y="13821"/>
                </a:lnTo>
                <a:lnTo>
                  <a:pt x="11777" y="13797"/>
                </a:lnTo>
                <a:lnTo>
                  <a:pt x="11680" y="13772"/>
                </a:lnTo>
                <a:lnTo>
                  <a:pt x="11607" y="13797"/>
                </a:lnTo>
                <a:lnTo>
                  <a:pt x="11558" y="13845"/>
                </a:lnTo>
                <a:lnTo>
                  <a:pt x="11510" y="13821"/>
                </a:lnTo>
                <a:lnTo>
                  <a:pt x="11437" y="13845"/>
                </a:lnTo>
                <a:lnTo>
                  <a:pt x="11388" y="13845"/>
                </a:lnTo>
                <a:lnTo>
                  <a:pt x="11266" y="13918"/>
                </a:lnTo>
                <a:lnTo>
                  <a:pt x="11120" y="14016"/>
                </a:lnTo>
                <a:lnTo>
                  <a:pt x="10974" y="14064"/>
                </a:lnTo>
                <a:lnTo>
                  <a:pt x="10682" y="14137"/>
                </a:lnTo>
                <a:lnTo>
                  <a:pt x="10536" y="14186"/>
                </a:lnTo>
                <a:lnTo>
                  <a:pt x="10415" y="14283"/>
                </a:lnTo>
                <a:lnTo>
                  <a:pt x="10269" y="14283"/>
                </a:lnTo>
                <a:lnTo>
                  <a:pt x="10220" y="14332"/>
                </a:lnTo>
                <a:lnTo>
                  <a:pt x="10171" y="14405"/>
                </a:lnTo>
                <a:lnTo>
                  <a:pt x="10171" y="14429"/>
                </a:lnTo>
                <a:lnTo>
                  <a:pt x="10123" y="14429"/>
                </a:lnTo>
                <a:lnTo>
                  <a:pt x="10001" y="14478"/>
                </a:lnTo>
                <a:lnTo>
                  <a:pt x="9879" y="14527"/>
                </a:lnTo>
                <a:lnTo>
                  <a:pt x="9636" y="14648"/>
                </a:lnTo>
                <a:lnTo>
                  <a:pt x="9514" y="14697"/>
                </a:lnTo>
                <a:lnTo>
                  <a:pt x="9393" y="14721"/>
                </a:lnTo>
                <a:lnTo>
                  <a:pt x="9271" y="14746"/>
                </a:lnTo>
                <a:lnTo>
                  <a:pt x="9149" y="14794"/>
                </a:lnTo>
                <a:lnTo>
                  <a:pt x="9101" y="14867"/>
                </a:lnTo>
                <a:lnTo>
                  <a:pt x="9101" y="14892"/>
                </a:lnTo>
                <a:lnTo>
                  <a:pt x="9125" y="14940"/>
                </a:lnTo>
                <a:lnTo>
                  <a:pt x="9198" y="15013"/>
                </a:lnTo>
                <a:lnTo>
                  <a:pt x="9295" y="15062"/>
                </a:lnTo>
                <a:lnTo>
                  <a:pt x="9417" y="15086"/>
                </a:lnTo>
                <a:lnTo>
                  <a:pt x="9539" y="15062"/>
                </a:lnTo>
                <a:lnTo>
                  <a:pt x="9685" y="15038"/>
                </a:lnTo>
                <a:lnTo>
                  <a:pt x="9831" y="14989"/>
                </a:lnTo>
                <a:lnTo>
                  <a:pt x="10098" y="14843"/>
                </a:lnTo>
                <a:lnTo>
                  <a:pt x="10074" y="14989"/>
                </a:lnTo>
                <a:lnTo>
                  <a:pt x="9879" y="15086"/>
                </a:lnTo>
                <a:lnTo>
                  <a:pt x="9660" y="15208"/>
                </a:lnTo>
                <a:lnTo>
                  <a:pt x="9417" y="15281"/>
                </a:lnTo>
                <a:lnTo>
                  <a:pt x="9295" y="15330"/>
                </a:lnTo>
                <a:lnTo>
                  <a:pt x="9198" y="15403"/>
                </a:lnTo>
                <a:lnTo>
                  <a:pt x="9174" y="15476"/>
                </a:lnTo>
                <a:lnTo>
                  <a:pt x="9198" y="15500"/>
                </a:lnTo>
                <a:lnTo>
                  <a:pt x="9198" y="15548"/>
                </a:lnTo>
                <a:lnTo>
                  <a:pt x="9271" y="15597"/>
                </a:lnTo>
                <a:lnTo>
                  <a:pt x="9344" y="15621"/>
                </a:lnTo>
                <a:lnTo>
                  <a:pt x="9417" y="15646"/>
                </a:lnTo>
                <a:lnTo>
                  <a:pt x="9514" y="15621"/>
                </a:lnTo>
                <a:lnTo>
                  <a:pt x="9685" y="15597"/>
                </a:lnTo>
                <a:lnTo>
                  <a:pt x="9831" y="15548"/>
                </a:lnTo>
                <a:lnTo>
                  <a:pt x="10001" y="15476"/>
                </a:lnTo>
                <a:lnTo>
                  <a:pt x="9977" y="15767"/>
                </a:lnTo>
                <a:lnTo>
                  <a:pt x="9952" y="15792"/>
                </a:lnTo>
                <a:lnTo>
                  <a:pt x="9904" y="15816"/>
                </a:lnTo>
                <a:lnTo>
                  <a:pt x="9636" y="15913"/>
                </a:lnTo>
                <a:lnTo>
                  <a:pt x="9368" y="15986"/>
                </a:lnTo>
                <a:lnTo>
                  <a:pt x="9198" y="16011"/>
                </a:lnTo>
                <a:lnTo>
                  <a:pt x="9125" y="16059"/>
                </a:lnTo>
                <a:lnTo>
                  <a:pt x="9101" y="16084"/>
                </a:lnTo>
                <a:lnTo>
                  <a:pt x="9076" y="16108"/>
                </a:lnTo>
                <a:lnTo>
                  <a:pt x="9076" y="16181"/>
                </a:lnTo>
                <a:lnTo>
                  <a:pt x="9101" y="16205"/>
                </a:lnTo>
                <a:lnTo>
                  <a:pt x="9198" y="16254"/>
                </a:lnTo>
                <a:lnTo>
                  <a:pt x="9295" y="16303"/>
                </a:lnTo>
                <a:lnTo>
                  <a:pt x="9636" y="16303"/>
                </a:lnTo>
                <a:lnTo>
                  <a:pt x="9855" y="16230"/>
                </a:lnTo>
                <a:lnTo>
                  <a:pt x="9831" y="16424"/>
                </a:lnTo>
                <a:lnTo>
                  <a:pt x="9831" y="16643"/>
                </a:lnTo>
                <a:lnTo>
                  <a:pt x="9271" y="16668"/>
                </a:lnTo>
                <a:lnTo>
                  <a:pt x="8711" y="16692"/>
                </a:lnTo>
                <a:lnTo>
                  <a:pt x="7981" y="16692"/>
                </a:lnTo>
                <a:lnTo>
                  <a:pt x="7738" y="16716"/>
                </a:lnTo>
                <a:lnTo>
                  <a:pt x="7763" y="16595"/>
                </a:lnTo>
                <a:lnTo>
                  <a:pt x="7763" y="16449"/>
                </a:lnTo>
                <a:lnTo>
                  <a:pt x="7738" y="16181"/>
                </a:lnTo>
                <a:lnTo>
                  <a:pt x="7641" y="15694"/>
                </a:lnTo>
                <a:lnTo>
                  <a:pt x="7592" y="15330"/>
                </a:lnTo>
                <a:lnTo>
                  <a:pt x="7519" y="14892"/>
                </a:lnTo>
                <a:lnTo>
                  <a:pt x="7471" y="14673"/>
                </a:lnTo>
                <a:lnTo>
                  <a:pt x="7373" y="14502"/>
                </a:lnTo>
                <a:lnTo>
                  <a:pt x="7276" y="14356"/>
                </a:lnTo>
                <a:lnTo>
                  <a:pt x="7203" y="14308"/>
                </a:lnTo>
                <a:lnTo>
                  <a:pt x="7130" y="14259"/>
                </a:lnTo>
                <a:lnTo>
                  <a:pt x="7033" y="14259"/>
                </a:lnTo>
                <a:lnTo>
                  <a:pt x="6960" y="14283"/>
                </a:lnTo>
                <a:lnTo>
                  <a:pt x="6716" y="14210"/>
                </a:lnTo>
                <a:lnTo>
                  <a:pt x="6497" y="14137"/>
                </a:lnTo>
                <a:lnTo>
                  <a:pt x="6327" y="14064"/>
                </a:lnTo>
                <a:lnTo>
                  <a:pt x="6157" y="13991"/>
                </a:lnTo>
                <a:lnTo>
                  <a:pt x="5986" y="13918"/>
                </a:lnTo>
                <a:lnTo>
                  <a:pt x="5816" y="13845"/>
                </a:lnTo>
                <a:lnTo>
                  <a:pt x="5743" y="13772"/>
                </a:lnTo>
                <a:lnTo>
                  <a:pt x="5646" y="13724"/>
                </a:lnTo>
                <a:lnTo>
                  <a:pt x="5597" y="13699"/>
                </a:lnTo>
                <a:lnTo>
                  <a:pt x="5548" y="13724"/>
                </a:lnTo>
                <a:lnTo>
                  <a:pt x="5500" y="13748"/>
                </a:lnTo>
                <a:lnTo>
                  <a:pt x="5427" y="13772"/>
                </a:lnTo>
                <a:lnTo>
                  <a:pt x="5062" y="13602"/>
                </a:lnTo>
                <a:lnTo>
                  <a:pt x="4843" y="13505"/>
                </a:lnTo>
                <a:lnTo>
                  <a:pt x="4721" y="13480"/>
                </a:lnTo>
                <a:lnTo>
                  <a:pt x="4648" y="13480"/>
                </a:lnTo>
                <a:lnTo>
                  <a:pt x="4599" y="13505"/>
                </a:lnTo>
                <a:lnTo>
                  <a:pt x="4551" y="13529"/>
                </a:lnTo>
                <a:lnTo>
                  <a:pt x="4526" y="13602"/>
                </a:lnTo>
                <a:lnTo>
                  <a:pt x="4551" y="13651"/>
                </a:lnTo>
                <a:lnTo>
                  <a:pt x="4575" y="13724"/>
                </a:lnTo>
                <a:lnTo>
                  <a:pt x="4672" y="13821"/>
                </a:lnTo>
                <a:lnTo>
                  <a:pt x="4916" y="13967"/>
                </a:lnTo>
                <a:lnTo>
                  <a:pt x="5135" y="14113"/>
                </a:lnTo>
                <a:lnTo>
                  <a:pt x="4989" y="14283"/>
                </a:lnTo>
                <a:lnTo>
                  <a:pt x="4940" y="14210"/>
                </a:lnTo>
                <a:lnTo>
                  <a:pt x="4891" y="14137"/>
                </a:lnTo>
                <a:lnTo>
                  <a:pt x="4843" y="14113"/>
                </a:lnTo>
                <a:lnTo>
                  <a:pt x="4794" y="14113"/>
                </a:lnTo>
                <a:lnTo>
                  <a:pt x="4672" y="14089"/>
                </a:lnTo>
                <a:lnTo>
                  <a:pt x="4526" y="14064"/>
                </a:lnTo>
                <a:lnTo>
                  <a:pt x="4380" y="13991"/>
                </a:lnTo>
                <a:lnTo>
                  <a:pt x="4259" y="13918"/>
                </a:lnTo>
                <a:lnTo>
                  <a:pt x="4137" y="13821"/>
                </a:lnTo>
                <a:lnTo>
                  <a:pt x="4015" y="13748"/>
                </a:lnTo>
                <a:lnTo>
                  <a:pt x="3894" y="13699"/>
                </a:lnTo>
                <a:lnTo>
                  <a:pt x="3821" y="13699"/>
                </a:lnTo>
                <a:lnTo>
                  <a:pt x="3796" y="13724"/>
                </a:lnTo>
                <a:lnTo>
                  <a:pt x="3772" y="13772"/>
                </a:lnTo>
                <a:lnTo>
                  <a:pt x="3772" y="13870"/>
                </a:lnTo>
                <a:lnTo>
                  <a:pt x="3796" y="13943"/>
                </a:lnTo>
                <a:lnTo>
                  <a:pt x="3845" y="14040"/>
                </a:lnTo>
                <a:lnTo>
                  <a:pt x="3894" y="14113"/>
                </a:lnTo>
                <a:lnTo>
                  <a:pt x="4015" y="14235"/>
                </a:lnTo>
                <a:lnTo>
                  <a:pt x="4186" y="14332"/>
                </a:lnTo>
                <a:lnTo>
                  <a:pt x="4307" y="14405"/>
                </a:lnTo>
                <a:lnTo>
                  <a:pt x="4453" y="14478"/>
                </a:lnTo>
                <a:lnTo>
                  <a:pt x="4599" y="14502"/>
                </a:lnTo>
                <a:lnTo>
                  <a:pt x="4745" y="14502"/>
                </a:lnTo>
                <a:lnTo>
                  <a:pt x="4380" y="14819"/>
                </a:lnTo>
                <a:lnTo>
                  <a:pt x="4356" y="14746"/>
                </a:lnTo>
                <a:lnTo>
                  <a:pt x="4307" y="14697"/>
                </a:lnTo>
                <a:lnTo>
                  <a:pt x="4259" y="14673"/>
                </a:lnTo>
                <a:lnTo>
                  <a:pt x="4186" y="14648"/>
                </a:lnTo>
                <a:lnTo>
                  <a:pt x="4088" y="14648"/>
                </a:lnTo>
                <a:lnTo>
                  <a:pt x="3991" y="14600"/>
                </a:lnTo>
                <a:lnTo>
                  <a:pt x="3845" y="14502"/>
                </a:lnTo>
                <a:lnTo>
                  <a:pt x="3675" y="14356"/>
                </a:lnTo>
                <a:lnTo>
                  <a:pt x="3626" y="14332"/>
                </a:lnTo>
                <a:lnTo>
                  <a:pt x="3577" y="14308"/>
                </a:lnTo>
                <a:lnTo>
                  <a:pt x="3529" y="14283"/>
                </a:lnTo>
                <a:lnTo>
                  <a:pt x="3480" y="14259"/>
                </a:lnTo>
                <a:lnTo>
                  <a:pt x="3431" y="14259"/>
                </a:lnTo>
                <a:lnTo>
                  <a:pt x="3407" y="14283"/>
                </a:lnTo>
                <a:lnTo>
                  <a:pt x="3383" y="14405"/>
                </a:lnTo>
                <a:lnTo>
                  <a:pt x="3358" y="14478"/>
                </a:lnTo>
                <a:lnTo>
                  <a:pt x="3383" y="14551"/>
                </a:lnTo>
                <a:lnTo>
                  <a:pt x="3407" y="14624"/>
                </a:lnTo>
                <a:lnTo>
                  <a:pt x="3456" y="14697"/>
                </a:lnTo>
                <a:lnTo>
                  <a:pt x="3577" y="14819"/>
                </a:lnTo>
                <a:lnTo>
                  <a:pt x="3675" y="14916"/>
                </a:lnTo>
                <a:lnTo>
                  <a:pt x="3772" y="14989"/>
                </a:lnTo>
                <a:lnTo>
                  <a:pt x="3894" y="15038"/>
                </a:lnTo>
                <a:lnTo>
                  <a:pt x="4015" y="15086"/>
                </a:lnTo>
                <a:lnTo>
                  <a:pt x="3796" y="15208"/>
                </a:lnTo>
                <a:lnTo>
                  <a:pt x="3748" y="15159"/>
                </a:lnTo>
                <a:lnTo>
                  <a:pt x="3529" y="14989"/>
                </a:lnTo>
                <a:lnTo>
                  <a:pt x="3310" y="14819"/>
                </a:lnTo>
                <a:lnTo>
                  <a:pt x="2920" y="14429"/>
                </a:lnTo>
                <a:lnTo>
                  <a:pt x="2555" y="14064"/>
                </a:lnTo>
                <a:lnTo>
                  <a:pt x="2385" y="13845"/>
                </a:lnTo>
                <a:lnTo>
                  <a:pt x="2239" y="13626"/>
                </a:lnTo>
                <a:lnTo>
                  <a:pt x="2409" y="13456"/>
                </a:lnTo>
                <a:lnTo>
                  <a:pt x="2555" y="13237"/>
                </a:lnTo>
                <a:lnTo>
                  <a:pt x="2799" y="12848"/>
                </a:lnTo>
                <a:lnTo>
                  <a:pt x="3212" y="12312"/>
                </a:lnTo>
                <a:lnTo>
                  <a:pt x="3626" y="11801"/>
                </a:lnTo>
                <a:lnTo>
                  <a:pt x="3626" y="11777"/>
                </a:lnTo>
                <a:lnTo>
                  <a:pt x="3723" y="11704"/>
                </a:lnTo>
                <a:lnTo>
                  <a:pt x="3748" y="11607"/>
                </a:lnTo>
                <a:lnTo>
                  <a:pt x="3772" y="11558"/>
                </a:lnTo>
                <a:lnTo>
                  <a:pt x="3748" y="11485"/>
                </a:lnTo>
                <a:lnTo>
                  <a:pt x="3723" y="11436"/>
                </a:lnTo>
                <a:lnTo>
                  <a:pt x="3675" y="11388"/>
                </a:lnTo>
                <a:lnTo>
                  <a:pt x="3529" y="11266"/>
                </a:lnTo>
                <a:lnTo>
                  <a:pt x="3407" y="11096"/>
                </a:lnTo>
                <a:lnTo>
                  <a:pt x="3164" y="10779"/>
                </a:lnTo>
                <a:lnTo>
                  <a:pt x="3018" y="10536"/>
                </a:lnTo>
                <a:lnTo>
                  <a:pt x="3018" y="10463"/>
                </a:lnTo>
                <a:lnTo>
                  <a:pt x="2993" y="10366"/>
                </a:lnTo>
                <a:lnTo>
                  <a:pt x="2945" y="10293"/>
                </a:lnTo>
                <a:lnTo>
                  <a:pt x="2872" y="10244"/>
                </a:lnTo>
                <a:lnTo>
                  <a:pt x="2774" y="10220"/>
                </a:lnTo>
                <a:lnTo>
                  <a:pt x="1704" y="10122"/>
                </a:lnTo>
                <a:lnTo>
                  <a:pt x="1144" y="10074"/>
                </a:lnTo>
                <a:lnTo>
                  <a:pt x="876" y="10025"/>
                </a:lnTo>
                <a:lnTo>
                  <a:pt x="633" y="9952"/>
                </a:lnTo>
                <a:lnTo>
                  <a:pt x="633" y="9830"/>
                </a:lnTo>
                <a:lnTo>
                  <a:pt x="609" y="9709"/>
                </a:lnTo>
                <a:lnTo>
                  <a:pt x="584" y="9587"/>
                </a:lnTo>
                <a:lnTo>
                  <a:pt x="560" y="9441"/>
                </a:lnTo>
                <a:lnTo>
                  <a:pt x="536" y="9052"/>
                </a:lnTo>
                <a:lnTo>
                  <a:pt x="560" y="8638"/>
                </a:lnTo>
                <a:lnTo>
                  <a:pt x="584" y="8395"/>
                </a:lnTo>
                <a:lnTo>
                  <a:pt x="609" y="8127"/>
                </a:lnTo>
                <a:lnTo>
                  <a:pt x="633" y="7835"/>
                </a:lnTo>
                <a:lnTo>
                  <a:pt x="633" y="7689"/>
                </a:lnTo>
                <a:lnTo>
                  <a:pt x="609" y="7567"/>
                </a:lnTo>
                <a:lnTo>
                  <a:pt x="803" y="7519"/>
                </a:lnTo>
                <a:lnTo>
                  <a:pt x="1217" y="7421"/>
                </a:lnTo>
                <a:lnTo>
                  <a:pt x="1095" y="7592"/>
                </a:lnTo>
                <a:lnTo>
                  <a:pt x="998" y="7762"/>
                </a:lnTo>
                <a:lnTo>
                  <a:pt x="876" y="8103"/>
                </a:lnTo>
                <a:lnTo>
                  <a:pt x="876" y="8151"/>
                </a:lnTo>
                <a:lnTo>
                  <a:pt x="876" y="8224"/>
                </a:lnTo>
                <a:lnTo>
                  <a:pt x="901" y="8273"/>
                </a:lnTo>
                <a:lnTo>
                  <a:pt x="925" y="8297"/>
                </a:lnTo>
                <a:lnTo>
                  <a:pt x="1022" y="8370"/>
                </a:lnTo>
                <a:lnTo>
                  <a:pt x="1144" y="8370"/>
                </a:lnTo>
                <a:lnTo>
                  <a:pt x="1193" y="8346"/>
                </a:lnTo>
                <a:lnTo>
                  <a:pt x="1217" y="8297"/>
                </a:lnTo>
                <a:lnTo>
                  <a:pt x="1290" y="8224"/>
                </a:lnTo>
                <a:lnTo>
                  <a:pt x="1363" y="7981"/>
                </a:lnTo>
                <a:lnTo>
                  <a:pt x="1460" y="7738"/>
                </a:lnTo>
                <a:lnTo>
                  <a:pt x="1558" y="7543"/>
                </a:lnTo>
                <a:lnTo>
                  <a:pt x="1655" y="7348"/>
                </a:lnTo>
                <a:lnTo>
                  <a:pt x="1850" y="7348"/>
                </a:lnTo>
                <a:lnTo>
                  <a:pt x="1752" y="7519"/>
                </a:lnTo>
                <a:lnTo>
                  <a:pt x="1655" y="7689"/>
                </a:lnTo>
                <a:lnTo>
                  <a:pt x="1606" y="7884"/>
                </a:lnTo>
                <a:lnTo>
                  <a:pt x="1558" y="8054"/>
                </a:lnTo>
                <a:lnTo>
                  <a:pt x="1558" y="8127"/>
                </a:lnTo>
                <a:lnTo>
                  <a:pt x="1558" y="8176"/>
                </a:lnTo>
                <a:lnTo>
                  <a:pt x="1606" y="8224"/>
                </a:lnTo>
                <a:lnTo>
                  <a:pt x="1655" y="8273"/>
                </a:lnTo>
                <a:lnTo>
                  <a:pt x="1728" y="8322"/>
                </a:lnTo>
                <a:lnTo>
                  <a:pt x="1801" y="8297"/>
                </a:lnTo>
                <a:lnTo>
                  <a:pt x="1898" y="8249"/>
                </a:lnTo>
                <a:lnTo>
                  <a:pt x="1923" y="8200"/>
                </a:lnTo>
                <a:lnTo>
                  <a:pt x="1947" y="8151"/>
                </a:lnTo>
                <a:lnTo>
                  <a:pt x="1996" y="7908"/>
                </a:lnTo>
                <a:lnTo>
                  <a:pt x="2093" y="7689"/>
                </a:lnTo>
                <a:lnTo>
                  <a:pt x="2166" y="7519"/>
                </a:lnTo>
                <a:lnTo>
                  <a:pt x="2239" y="7324"/>
                </a:lnTo>
                <a:lnTo>
                  <a:pt x="2409" y="7324"/>
                </a:lnTo>
                <a:lnTo>
                  <a:pt x="2361" y="7494"/>
                </a:lnTo>
                <a:lnTo>
                  <a:pt x="2239" y="7762"/>
                </a:lnTo>
                <a:lnTo>
                  <a:pt x="2215" y="7908"/>
                </a:lnTo>
                <a:lnTo>
                  <a:pt x="2190" y="8054"/>
                </a:lnTo>
                <a:lnTo>
                  <a:pt x="2215" y="8127"/>
                </a:lnTo>
                <a:lnTo>
                  <a:pt x="2239" y="8176"/>
                </a:lnTo>
                <a:lnTo>
                  <a:pt x="2288" y="8200"/>
                </a:lnTo>
                <a:lnTo>
                  <a:pt x="2336" y="8224"/>
                </a:lnTo>
                <a:lnTo>
                  <a:pt x="2385" y="8249"/>
                </a:lnTo>
                <a:lnTo>
                  <a:pt x="2434" y="8224"/>
                </a:lnTo>
                <a:lnTo>
                  <a:pt x="2482" y="8200"/>
                </a:lnTo>
                <a:lnTo>
                  <a:pt x="2507" y="8151"/>
                </a:lnTo>
                <a:lnTo>
                  <a:pt x="2555" y="8030"/>
                </a:lnTo>
                <a:lnTo>
                  <a:pt x="2580" y="7908"/>
                </a:lnTo>
                <a:lnTo>
                  <a:pt x="2628" y="7665"/>
                </a:lnTo>
                <a:lnTo>
                  <a:pt x="2677" y="7494"/>
                </a:lnTo>
                <a:lnTo>
                  <a:pt x="2701" y="7300"/>
                </a:lnTo>
                <a:lnTo>
                  <a:pt x="2847" y="7276"/>
                </a:lnTo>
                <a:lnTo>
                  <a:pt x="2920" y="7251"/>
                </a:lnTo>
                <a:lnTo>
                  <a:pt x="2969" y="7203"/>
                </a:lnTo>
                <a:lnTo>
                  <a:pt x="2993" y="7154"/>
                </a:lnTo>
                <a:lnTo>
                  <a:pt x="2993" y="7081"/>
                </a:lnTo>
                <a:lnTo>
                  <a:pt x="3042" y="7008"/>
                </a:lnTo>
                <a:lnTo>
                  <a:pt x="3066" y="6935"/>
                </a:lnTo>
                <a:lnTo>
                  <a:pt x="3066" y="6765"/>
                </a:lnTo>
                <a:lnTo>
                  <a:pt x="3115" y="6594"/>
                </a:lnTo>
                <a:lnTo>
                  <a:pt x="3212" y="6278"/>
                </a:lnTo>
                <a:lnTo>
                  <a:pt x="3456" y="5670"/>
                </a:lnTo>
                <a:lnTo>
                  <a:pt x="3553" y="5597"/>
                </a:lnTo>
                <a:lnTo>
                  <a:pt x="3602" y="5475"/>
                </a:lnTo>
                <a:lnTo>
                  <a:pt x="3602" y="5426"/>
                </a:lnTo>
                <a:lnTo>
                  <a:pt x="3602" y="5353"/>
                </a:lnTo>
                <a:lnTo>
                  <a:pt x="3577" y="5305"/>
                </a:lnTo>
                <a:lnTo>
                  <a:pt x="3529" y="5232"/>
                </a:lnTo>
                <a:lnTo>
                  <a:pt x="3139" y="4842"/>
                </a:lnTo>
                <a:lnTo>
                  <a:pt x="2799" y="4429"/>
                </a:lnTo>
                <a:lnTo>
                  <a:pt x="2434" y="4015"/>
                </a:lnTo>
                <a:lnTo>
                  <a:pt x="2069" y="3626"/>
                </a:lnTo>
                <a:lnTo>
                  <a:pt x="2263" y="3480"/>
                </a:lnTo>
                <a:lnTo>
                  <a:pt x="2458" y="3285"/>
                </a:lnTo>
                <a:lnTo>
                  <a:pt x="2799" y="2871"/>
                </a:lnTo>
                <a:lnTo>
                  <a:pt x="2993" y="2677"/>
                </a:lnTo>
                <a:lnTo>
                  <a:pt x="3164" y="2482"/>
                </a:lnTo>
                <a:lnTo>
                  <a:pt x="3383" y="2336"/>
                </a:lnTo>
                <a:lnTo>
                  <a:pt x="3504" y="2287"/>
                </a:lnTo>
                <a:lnTo>
                  <a:pt x="3626" y="2239"/>
                </a:lnTo>
                <a:lnTo>
                  <a:pt x="3723" y="2190"/>
                </a:lnTo>
                <a:lnTo>
                  <a:pt x="3577" y="2287"/>
                </a:lnTo>
                <a:lnTo>
                  <a:pt x="3431" y="2409"/>
                </a:lnTo>
                <a:lnTo>
                  <a:pt x="3261" y="2579"/>
                </a:lnTo>
                <a:lnTo>
                  <a:pt x="3188" y="2677"/>
                </a:lnTo>
                <a:lnTo>
                  <a:pt x="3139" y="2750"/>
                </a:lnTo>
                <a:lnTo>
                  <a:pt x="3091" y="2847"/>
                </a:lnTo>
                <a:lnTo>
                  <a:pt x="3091" y="2944"/>
                </a:lnTo>
                <a:lnTo>
                  <a:pt x="3115" y="3017"/>
                </a:lnTo>
                <a:lnTo>
                  <a:pt x="3164" y="3066"/>
                </a:lnTo>
                <a:lnTo>
                  <a:pt x="3212" y="3115"/>
                </a:lnTo>
                <a:lnTo>
                  <a:pt x="3310" y="3090"/>
                </a:lnTo>
                <a:lnTo>
                  <a:pt x="3383" y="3066"/>
                </a:lnTo>
                <a:lnTo>
                  <a:pt x="3431" y="3017"/>
                </a:lnTo>
                <a:lnTo>
                  <a:pt x="3553" y="2871"/>
                </a:lnTo>
                <a:lnTo>
                  <a:pt x="3675" y="2701"/>
                </a:lnTo>
                <a:lnTo>
                  <a:pt x="3845" y="2555"/>
                </a:lnTo>
                <a:lnTo>
                  <a:pt x="4064" y="2433"/>
                </a:lnTo>
                <a:lnTo>
                  <a:pt x="4161" y="2482"/>
                </a:lnTo>
                <a:lnTo>
                  <a:pt x="4015" y="2579"/>
                </a:lnTo>
                <a:lnTo>
                  <a:pt x="3894" y="2677"/>
                </a:lnTo>
                <a:lnTo>
                  <a:pt x="3772" y="2798"/>
                </a:lnTo>
                <a:lnTo>
                  <a:pt x="3650" y="2944"/>
                </a:lnTo>
                <a:lnTo>
                  <a:pt x="3602" y="3017"/>
                </a:lnTo>
                <a:lnTo>
                  <a:pt x="3577" y="3115"/>
                </a:lnTo>
                <a:lnTo>
                  <a:pt x="3553" y="3188"/>
                </a:lnTo>
                <a:lnTo>
                  <a:pt x="3553" y="3285"/>
                </a:lnTo>
                <a:lnTo>
                  <a:pt x="3577" y="3334"/>
                </a:lnTo>
                <a:lnTo>
                  <a:pt x="3602" y="3358"/>
                </a:lnTo>
                <a:lnTo>
                  <a:pt x="3675" y="3407"/>
                </a:lnTo>
                <a:lnTo>
                  <a:pt x="3772" y="3407"/>
                </a:lnTo>
                <a:lnTo>
                  <a:pt x="3869" y="3358"/>
                </a:lnTo>
                <a:lnTo>
                  <a:pt x="3942" y="3261"/>
                </a:lnTo>
                <a:lnTo>
                  <a:pt x="3991" y="3139"/>
                </a:lnTo>
                <a:lnTo>
                  <a:pt x="4088" y="3017"/>
                </a:lnTo>
                <a:lnTo>
                  <a:pt x="4210" y="2920"/>
                </a:lnTo>
                <a:lnTo>
                  <a:pt x="4453" y="2677"/>
                </a:lnTo>
                <a:lnTo>
                  <a:pt x="4551" y="2774"/>
                </a:lnTo>
                <a:lnTo>
                  <a:pt x="4697" y="2871"/>
                </a:lnTo>
                <a:lnTo>
                  <a:pt x="4453" y="3017"/>
                </a:lnTo>
                <a:lnTo>
                  <a:pt x="4259" y="3139"/>
                </a:lnTo>
                <a:lnTo>
                  <a:pt x="4064" y="3285"/>
                </a:lnTo>
                <a:lnTo>
                  <a:pt x="3894" y="3455"/>
                </a:lnTo>
                <a:lnTo>
                  <a:pt x="3845" y="3553"/>
                </a:lnTo>
                <a:lnTo>
                  <a:pt x="3796" y="3650"/>
                </a:lnTo>
                <a:lnTo>
                  <a:pt x="3796" y="3747"/>
                </a:lnTo>
                <a:lnTo>
                  <a:pt x="3821" y="3869"/>
                </a:lnTo>
                <a:lnTo>
                  <a:pt x="3894" y="3918"/>
                </a:lnTo>
                <a:lnTo>
                  <a:pt x="3967" y="3942"/>
                </a:lnTo>
                <a:lnTo>
                  <a:pt x="4064" y="3918"/>
                </a:lnTo>
                <a:lnTo>
                  <a:pt x="4088" y="3893"/>
                </a:lnTo>
                <a:lnTo>
                  <a:pt x="4113" y="3869"/>
                </a:lnTo>
                <a:lnTo>
                  <a:pt x="4210" y="3723"/>
                </a:lnTo>
                <a:lnTo>
                  <a:pt x="4307" y="3577"/>
                </a:lnTo>
                <a:lnTo>
                  <a:pt x="4429" y="3480"/>
                </a:lnTo>
                <a:lnTo>
                  <a:pt x="4575" y="3382"/>
                </a:lnTo>
                <a:lnTo>
                  <a:pt x="4794" y="3236"/>
                </a:lnTo>
                <a:lnTo>
                  <a:pt x="5013" y="3090"/>
                </a:lnTo>
                <a:lnTo>
                  <a:pt x="5305" y="3285"/>
                </a:lnTo>
                <a:lnTo>
                  <a:pt x="4989" y="3504"/>
                </a:lnTo>
                <a:lnTo>
                  <a:pt x="4843" y="3601"/>
                </a:lnTo>
                <a:lnTo>
                  <a:pt x="4697" y="3723"/>
                </a:lnTo>
                <a:lnTo>
                  <a:pt x="4551" y="3869"/>
                </a:lnTo>
                <a:lnTo>
                  <a:pt x="4526" y="3942"/>
                </a:lnTo>
                <a:lnTo>
                  <a:pt x="4502" y="4015"/>
                </a:lnTo>
                <a:lnTo>
                  <a:pt x="4526" y="4064"/>
                </a:lnTo>
                <a:lnTo>
                  <a:pt x="4551" y="4112"/>
                </a:lnTo>
                <a:lnTo>
                  <a:pt x="4599" y="4137"/>
                </a:lnTo>
                <a:lnTo>
                  <a:pt x="4672" y="4137"/>
                </a:lnTo>
                <a:lnTo>
                  <a:pt x="4721" y="4112"/>
                </a:lnTo>
                <a:lnTo>
                  <a:pt x="4770" y="4064"/>
                </a:lnTo>
                <a:lnTo>
                  <a:pt x="4867" y="3966"/>
                </a:lnTo>
                <a:lnTo>
                  <a:pt x="5013" y="3845"/>
                </a:lnTo>
                <a:lnTo>
                  <a:pt x="5183" y="3723"/>
                </a:lnTo>
                <a:lnTo>
                  <a:pt x="5354" y="3601"/>
                </a:lnTo>
                <a:lnTo>
                  <a:pt x="5548" y="3455"/>
                </a:lnTo>
                <a:lnTo>
                  <a:pt x="5597" y="3504"/>
                </a:lnTo>
                <a:lnTo>
                  <a:pt x="5694" y="3528"/>
                </a:lnTo>
                <a:lnTo>
                  <a:pt x="5767" y="3528"/>
                </a:lnTo>
                <a:lnTo>
                  <a:pt x="5840" y="3480"/>
                </a:lnTo>
                <a:lnTo>
                  <a:pt x="5889" y="3407"/>
                </a:lnTo>
                <a:lnTo>
                  <a:pt x="6181" y="3285"/>
                </a:lnTo>
                <a:lnTo>
                  <a:pt x="6449" y="3188"/>
                </a:lnTo>
                <a:lnTo>
                  <a:pt x="6765" y="3090"/>
                </a:lnTo>
                <a:lnTo>
                  <a:pt x="7033" y="3017"/>
                </a:lnTo>
                <a:lnTo>
                  <a:pt x="7106" y="2993"/>
                </a:lnTo>
                <a:lnTo>
                  <a:pt x="7154" y="2969"/>
                </a:lnTo>
                <a:lnTo>
                  <a:pt x="7203" y="2896"/>
                </a:lnTo>
                <a:lnTo>
                  <a:pt x="7227" y="2847"/>
                </a:lnTo>
                <a:lnTo>
                  <a:pt x="7276" y="2701"/>
                </a:lnTo>
                <a:lnTo>
                  <a:pt x="7325" y="2531"/>
                </a:lnTo>
                <a:lnTo>
                  <a:pt x="7373" y="2190"/>
                </a:lnTo>
                <a:lnTo>
                  <a:pt x="7398" y="1509"/>
                </a:lnTo>
                <a:lnTo>
                  <a:pt x="7495" y="998"/>
                </a:lnTo>
                <a:lnTo>
                  <a:pt x="7519" y="730"/>
                </a:lnTo>
                <a:lnTo>
                  <a:pt x="7519" y="608"/>
                </a:lnTo>
                <a:lnTo>
                  <a:pt x="7519" y="487"/>
                </a:lnTo>
                <a:close/>
                <a:moveTo>
                  <a:pt x="8030" y="0"/>
                </a:moveTo>
                <a:lnTo>
                  <a:pt x="7641" y="49"/>
                </a:lnTo>
                <a:lnTo>
                  <a:pt x="7471" y="73"/>
                </a:lnTo>
                <a:lnTo>
                  <a:pt x="7300" y="122"/>
                </a:lnTo>
                <a:lnTo>
                  <a:pt x="7252" y="146"/>
                </a:lnTo>
                <a:lnTo>
                  <a:pt x="7203" y="195"/>
                </a:lnTo>
                <a:lnTo>
                  <a:pt x="7179" y="243"/>
                </a:lnTo>
                <a:lnTo>
                  <a:pt x="7179" y="292"/>
                </a:lnTo>
                <a:lnTo>
                  <a:pt x="7106" y="414"/>
                </a:lnTo>
                <a:lnTo>
                  <a:pt x="7033" y="535"/>
                </a:lnTo>
                <a:lnTo>
                  <a:pt x="6984" y="681"/>
                </a:lnTo>
                <a:lnTo>
                  <a:pt x="6960" y="827"/>
                </a:lnTo>
                <a:lnTo>
                  <a:pt x="6935" y="1168"/>
                </a:lnTo>
                <a:lnTo>
                  <a:pt x="6887" y="1436"/>
                </a:lnTo>
                <a:lnTo>
                  <a:pt x="6789" y="2020"/>
                </a:lnTo>
                <a:lnTo>
                  <a:pt x="6765" y="2312"/>
                </a:lnTo>
                <a:lnTo>
                  <a:pt x="6765" y="2604"/>
                </a:lnTo>
                <a:lnTo>
                  <a:pt x="6497" y="2701"/>
                </a:lnTo>
                <a:lnTo>
                  <a:pt x="6230" y="2798"/>
                </a:lnTo>
                <a:lnTo>
                  <a:pt x="5719" y="3042"/>
                </a:lnTo>
                <a:lnTo>
                  <a:pt x="4770" y="2385"/>
                </a:lnTo>
                <a:lnTo>
                  <a:pt x="4551" y="2214"/>
                </a:lnTo>
                <a:lnTo>
                  <a:pt x="4283" y="2020"/>
                </a:lnTo>
                <a:lnTo>
                  <a:pt x="4113" y="1922"/>
                </a:lnTo>
                <a:lnTo>
                  <a:pt x="3967" y="1874"/>
                </a:lnTo>
                <a:lnTo>
                  <a:pt x="3845" y="1825"/>
                </a:lnTo>
                <a:lnTo>
                  <a:pt x="3699" y="1825"/>
                </a:lnTo>
                <a:lnTo>
                  <a:pt x="3626" y="1776"/>
                </a:lnTo>
                <a:lnTo>
                  <a:pt x="3553" y="1776"/>
                </a:lnTo>
                <a:lnTo>
                  <a:pt x="3504" y="1801"/>
                </a:lnTo>
                <a:lnTo>
                  <a:pt x="3358" y="1849"/>
                </a:lnTo>
                <a:lnTo>
                  <a:pt x="3237" y="1898"/>
                </a:lnTo>
                <a:lnTo>
                  <a:pt x="2993" y="2068"/>
                </a:lnTo>
                <a:lnTo>
                  <a:pt x="2774" y="2287"/>
                </a:lnTo>
                <a:lnTo>
                  <a:pt x="2580" y="2506"/>
                </a:lnTo>
                <a:lnTo>
                  <a:pt x="2117" y="2969"/>
                </a:lnTo>
                <a:lnTo>
                  <a:pt x="1923" y="3212"/>
                </a:lnTo>
                <a:lnTo>
                  <a:pt x="1728" y="3455"/>
                </a:lnTo>
                <a:lnTo>
                  <a:pt x="1655" y="3504"/>
                </a:lnTo>
                <a:lnTo>
                  <a:pt x="1606" y="3553"/>
                </a:lnTo>
                <a:lnTo>
                  <a:pt x="1582" y="3601"/>
                </a:lnTo>
                <a:lnTo>
                  <a:pt x="1606" y="3699"/>
                </a:lnTo>
                <a:lnTo>
                  <a:pt x="1728" y="3942"/>
                </a:lnTo>
                <a:lnTo>
                  <a:pt x="1898" y="4161"/>
                </a:lnTo>
                <a:lnTo>
                  <a:pt x="2263" y="4599"/>
                </a:lnTo>
                <a:lnTo>
                  <a:pt x="2628" y="5110"/>
                </a:lnTo>
                <a:lnTo>
                  <a:pt x="2847" y="5329"/>
                </a:lnTo>
                <a:lnTo>
                  <a:pt x="3066" y="5548"/>
                </a:lnTo>
                <a:lnTo>
                  <a:pt x="2969" y="5670"/>
                </a:lnTo>
                <a:lnTo>
                  <a:pt x="2920" y="5791"/>
                </a:lnTo>
                <a:lnTo>
                  <a:pt x="2799" y="6035"/>
                </a:lnTo>
                <a:lnTo>
                  <a:pt x="2653" y="6400"/>
                </a:lnTo>
                <a:lnTo>
                  <a:pt x="2604" y="6594"/>
                </a:lnTo>
                <a:lnTo>
                  <a:pt x="2580" y="6813"/>
                </a:lnTo>
                <a:lnTo>
                  <a:pt x="2288" y="6813"/>
                </a:lnTo>
                <a:lnTo>
                  <a:pt x="1971" y="6838"/>
                </a:lnTo>
                <a:lnTo>
                  <a:pt x="1387" y="6935"/>
                </a:lnTo>
                <a:lnTo>
                  <a:pt x="1144" y="6984"/>
                </a:lnTo>
                <a:lnTo>
                  <a:pt x="828" y="7057"/>
                </a:lnTo>
                <a:lnTo>
                  <a:pt x="682" y="7105"/>
                </a:lnTo>
                <a:lnTo>
                  <a:pt x="536" y="7178"/>
                </a:lnTo>
                <a:lnTo>
                  <a:pt x="438" y="7251"/>
                </a:lnTo>
                <a:lnTo>
                  <a:pt x="365" y="7348"/>
                </a:lnTo>
                <a:lnTo>
                  <a:pt x="292" y="7373"/>
                </a:lnTo>
                <a:lnTo>
                  <a:pt x="244" y="7397"/>
                </a:lnTo>
                <a:lnTo>
                  <a:pt x="195" y="7446"/>
                </a:lnTo>
                <a:lnTo>
                  <a:pt x="171" y="7494"/>
                </a:lnTo>
                <a:lnTo>
                  <a:pt x="122" y="7640"/>
                </a:lnTo>
                <a:lnTo>
                  <a:pt x="98" y="7932"/>
                </a:lnTo>
                <a:lnTo>
                  <a:pt x="25" y="8857"/>
                </a:lnTo>
                <a:lnTo>
                  <a:pt x="0" y="9149"/>
                </a:lnTo>
                <a:lnTo>
                  <a:pt x="25" y="9514"/>
                </a:lnTo>
                <a:lnTo>
                  <a:pt x="49" y="9709"/>
                </a:lnTo>
                <a:lnTo>
                  <a:pt x="98" y="9879"/>
                </a:lnTo>
                <a:lnTo>
                  <a:pt x="171" y="10001"/>
                </a:lnTo>
                <a:lnTo>
                  <a:pt x="219" y="10049"/>
                </a:lnTo>
                <a:lnTo>
                  <a:pt x="268" y="10098"/>
                </a:lnTo>
                <a:lnTo>
                  <a:pt x="268" y="10171"/>
                </a:lnTo>
                <a:lnTo>
                  <a:pt x="292" y="10220"/>
                </a:lnTo>
                <a:lnTo>
                  <a:pt x="317" y="10268"/>
                </a:lnTo>
                <a:lnTo>
                  <a:pt x="390" y="10317"/>
                </a:lnTo>
                <a:lnTo>
                  <a:pt x="633" y="10414"/>
                </a:lnTo>
                <a:lnTo>
                  <a:pt x="925" y="10487"/>
                </a:lnTo>
                <a:lnTo>
                  <a:pt x="1193" y="10560"/>
                </a:lnTo>
                <a:lnTo>
                  <a:pt x="1485" y="10609"/>
                </a:lnTo>
                <a:lnTo>
                  <a:pt x="2069" y="10658"/>
                </a:lnTo>
                <a:lnTo>
                  <a:pt x="2653" y="10706"/>
                </a:lnTo>
                <a:lnTo>
                  <a:pt x="2750" y="10877"/>
                </a:lnTo>
                <a:lnTo>
                  <a:pt x="2823" y="11047"/>
                </a:lnTo>
                <a:lnTo>
                  <a:pt x="3018" y="11363"/>
                </a:lnTo>
                <a:lnTo>
                  <a:pt x="3261" y="11655"/>
                </a:lnTo>
                <a:lnTo>
                  <a:pt x="3066" y="11850"/>
                </a:lnTo>
                <a:lnTo>
                  <a:pt x="2872" y="12045"/>
                </a:lnTo>
                <a:lnTo>
                  <a:pt x="2507" y="12483"/>
                </a:lnTo>
                <a:lnTo>
                  <a:pt x="2117" y="12994"/>
                </a:lnTo>
                <a:lnTo>
                  <a:pt x="1947" y="13213"/>
                </a:lnTo>
                <a:lnTo>
                  <a:pt x="1874" y="13334"/>
                </a:lnTo>
                <a:lnTo>
                  <a:pt x="1825" y="13456"/>
                </a:lnTo>
                <a:lnTo>
                  <a:pt x="1825" y="13553"/>
                </a:lnTo>
                <a:lnTo>
                  <a:pt x="1850" y="13626"/>
                </a:lnTo>
                <a:lnTo>
                  <a:pt x="1850" y="13748"/>
                </a:lnTo>
                <a:lnTo>
                  <a:pt x="1874" y="13894"/>
                </a:lnTo>
                <a:lnTo>
                  <a:pt x="1947" y="14016"/>
                </a:lnTo>
                <a:lnTo>
                  <a:pt x="2020" y="14162"/>
                </a:lnTo>
                <a:lnTo>
                  <a:pt x="2215" y="14381"/>
                </a:lnTo>
                <a:lnTo>
                  <a:pt x="2385" y="14600"/>
                </a:lnTo>
                <a:lnTo>
                  <a:pt x="2653" y="14867"/>
                </a:lnTo>
                <a:lnTo>
                  <a:pt x="2920" y="15135"/>
                </a:lnTo>
                <a:lnTo>
                  <a:pt x="3188" y="15378"/>
                </a:lnTo>
                <a:lnTo>
                  <a:pt x="3504" y="15597"/>
                </a:lnTo>
                <a:lnTo>
                  <a:pt x="3553" y="15646"/>
                </a:lnTo>
                <a:lnTo>
                  <a:pt x="3675" y="15646"/>
                </a:lnTo>
                <a:lnTo>
                  <a:pt x="3723" y="15621"/>
                </a:lnTo>
                <a:lnTo>
                  <a:pt x="3845" y="15646"/>
                </a:lnTo>
                <a:lnTo>
                  <a:pt x="3967" y="15621"/>
                </a:lnTo>
                <a:lnTo>
                  <a:pt x="4113" y="15573"/>
                </a:lnTo>
                <a:lnTo>
                  <a:pt x="4234" y="15524"/>
                </a:lnTo>
                <a:lnTo>
                  <a:pt x="4478" y="15378"/>
                </a:lnTo>
                <a:lnTo>
                  <a:pt x="4697" y="15232"/>
                </a:lnTo>
                <a:lnTo>
                  <a:pt x="4964" y="14989"/>
                </a:lnTo>
                <a:lnTo>
                  <a:pt x="5232" y="14746"/>
                </a:lnTo>
                <a:lnTo>
                  <a:pt x="5743" y="14210"/>
                </a:lnTo>
                <a:lnTo>
                  <a:pt x="5865" y="14308"/>
                </a:lnTo>
                <a:lnTo>
                  <a:pt x="5986" y="14381"/>
                </a:lnTo>
                <a:lnTo>
                  <a:pt x="6254" y="14502"/>
                </a:lnTo>
                <a:lnTo>
                  <a:pt x="6595" y="14648"/>
                </a:lnTo>
                <a:lnTo>
                  <a:pt x="6789" y="14697"/>
                </a:lnTo>
                <a:lnTo>
                  <a:pt x="6887" y="14721"/>
                </a:lnTo>
                <a:lnTo>
                  <a:pt x="6984" y="14721"/>
                </a:lnTo>
                <a:lnTo>
                  <a:pt x="7033" y="14940"/>
                </a:lnTo>
                <a:lnTo>
                  <a:pt x="7081" y="15135"/>
                </a:lnTo>
                <a:lnTo>
                  <a:pt x="7154" y="15573"/>
                </a:lnTo>
                <a:lnTo>
                  <a:pt x="7203" y="16035"/>
                </a:lnTo>
                <a:lnTo>
                  <a:pt x="7203" y="16278"/>
                </a:lnTo>
                <a:lnTo>
                  <a:pt x="7203" y="16546"/>
                </a:lnTo>
                <a:lnTo>
                  <a:pt x="7227" y="16692"/>
                </a:lnTo>
                <a:lnTo>
                  <a:pt x="7252" y="16814"/>
                </a:lnTo>
                <a:lnTo>
                  <a:pt x="7325" y="16911"/>
                </a:lnTo>
                <a:lnTo>
                  <a:pt x="7398" y="16984"/>
                </a:lnTo>
                <a:lnTo>
                  <a:pt x="7422" y="17008"/>
                </a:lnTo>
                <a:lnTo>
                  <a:pt x="7471" y="17057"/>
                </a:lnTo>
                <a:lnTo>
                  <a:pt x="7568" y="17130"/>
                </a:lnTo>
                <a:lnTo>
                  <a:pt x="7690" y="17179"/>
                </a:lnTo>
                <a:lnTo>
                  <a:pt x="7811" y="17203"/>
                </a:lnTo>
                <a:lnTo>
                  <a:pt x="7957" y="17227"/>
                </a:lnTo>
                <a:lnTo>
                  <a:pt x="8249" y="17227"/>
                </a:lnTo>
                <a:lnTo>
                  <a:pt x="8492" y="17203"/>
                </a:lnTo>
                <a:lnTo>
                  <a:pt x="9198" y="17179"/>
                </a:lnTo>
                <a:lnTo>
                  <a:pt x="9904" y="17154"/>
                </a:lnTo>
                <a:lnTo>
                  <a:pt x="10001" y="17130"/>
                </a:lnTo>
                <a:lnTo>
                  <a:pt x="10098" y="17081"/>
                </a:lnTo>
                <a:lnTo>
                  <a:pt x="10147" y="16984"/>
                </a:lnTo>
                <a:lnTo>
                  <a:pt x="10147" y="16887"/>
                </a:lnTo>
                <a:lnTo>
                  <a:pt x="10171" y="16862"/>
                </a:lnTo>
                <a:lnTo>
                  <a:pt x="10269" y="16741"/>
                </a:lnTo>
                <a:lnTo>
                  <a:pt x="10317" y="16619"/>
                </a:lnTo>
                <a:lnTo>
                  <a:pt x="10366" y="16473"/>
                </a:lnTo>
                <a:lnTo>
                  <a:pt x="10390" y="16327"/>
                </a:lnTo>
                <a:lnTo>
                  <a:pt x="10463" y="15719"/>
                </a:lnTo>
                <a:lnTo>
                  <a:pt x="10561" y="15159"/>
                </a:lnTo>
                <a:lnTo>
                  <a:pt x="10561" y="14892"/>
                </a:lnTo>
                <a:lnTo>
                  <a:pt x="10561" y="14600"/>
                </a:lnTo>
                <a:lnTo>
                  <a:pt x="10707" y="14624"/>
                </a:lnTo>
                <a:lnTo>
                  <a:pt x="10877" y="14600"/>
                </a:lnTo>
                <a:lnTo>
                  <a:pt x="11169" y="14527"/>
                </a:lnTo>
                <a:lnTo>
                  <a:pt x="11291" y="14502"/>
                </a:lnTo>
                <a:lnTo>
                  <a:pt x="11437" y="14429"/>
                </a:lnTo>
                <a:lnTo>
                  <a:pt x="11583" y="14356"/>
                </a:lnTo>
                <a:lnTo>
                  <a:pt x="11680" y="14235"/>
                </a:lnTo>
                <a:lnTo>
                  <a:pt x="11826" y="14405"/>
                </a:lnTo>
                <a:lnTo>
                  <a:pt x="11996" y="14527"/>
                </a:lnTo>
                <a:lnTo>
                  <a:pt x="12313" y="14770"/>
                </a:lnTo>
                <a:lnTo>
                  <a:pt x="12897" y="15208"/>
                </a:lnTo>
                <a:lnTo>
                  <a:pt x="13505" y="15621"/>
                </a:lnTo>
                <a:lnTo>
                  <a:pt x="13578" y="15646"/>
                </a:lnTo>
                <a:lnTo>
                  <a:pt x="13651" y="15670"/>
                </a:lnTo>
                <a:lnTo>
                  <a:pt x="13724" y="15646"/>
                </a:lnTo>
                <a:lnTo>
                  <a:pt x="13797" y="15621"/>
                </a:lnTo>
                <a:lnTo>
                  <a:pt x="13846" y="15597"/>
                </a:lnTo>
                <a:lnTo>
                  <a:pt x="13870" y="15524"/>
                </a:lnTo>
                <a:lnTo>
                  <a:pt x="13919" y="15476"/>
                </a:lnTo>
                <a:lnTo>
                  <a:pt x="13919" y="15403"/>
                </a:lnTo>
                <a:lnTo>
                  <a:pt x="14138" y="15232"/>
                </a:lnTo>
                <a:lnTo>
                  <a:pt x="14332" y="15038"/>
                </a:lnTo>
                <a:lnTo>
                  <a:pt x="14722" y="14624"/>
                </a:lnTo>
                <a:lnTo>
                  <a:pt x="15208" y="14162"/>
                </a:lnTo>
                <a:lnTo>
                  <a:pt x="15427" y="13894"/>
                </a:lnTo>
                <a:lnTo>
                  <a:pt x="15622" y="13651"/>
                </a:lnTo>
                <a:lnTo>
                  <a:pt x="15671" y="13553"/>
                </a:lnTo>
                <a:lnTo>
                  <a:pt x="15671" y="13480"/>
                </a:lnTo>
                <a:lnTo>
                  <a:pt x="15695" y="13383"/>
                </a:lnTo>
                <a:lnTo>
                  <a:pt x="15671" y="13261"/>
                </a:lnTo>
                <a:lnTo>
                  <a:pt x="15500" y="12969"/>
                </a:lnTo>
                <a:lnTo>
                  <a:pt x="15330" y="12702"/>
                </a:lnTo>
                <a:lnTo>
                  <a:pt x="14941" y="12191"/>
                </a:lnTo>
                <a:lnTo>
                  <a:pt x="14795" y="11996"/>
                </a:lnTo>
                <a:lnTo>
                  <a:pt x="14649" y="11801"/>
                </a:lnTo>
                <a:lnTo>
                  <a:pt x="14454" y="11655"/>
                </a:lnTo>
                <a:lnTo>
                  <a:pt x="14259" y="11509"/>
                </a:lnTo>
                <a:lnTo>
                  <a:pt x="14430" y="11266"/>
                </a:lnTo>
                <a:lnTo>
                  <a:pt x="14576" y="10998"/>
                </a:lnTo>
                <a:lnTo>
                  <a:pt x="14673" y="10706"/>
                </a:lnTo>
                <a:lnTo>
                  <a:pt x="14722" y="10414"/>
                </a:lnTo>
                <a:lnTo>
                  <a:pt x="14843" y="10463"/>
                </a:lnTo>
                <a:lnTo>
                  <a:pt x="14965" y="10463"/>
                </a:lnTo>
                <a:lnTo>
                  <a:pt x="15257" y="10487"/>
                </a:lnTo>
                <a:lnTo>
                  <a:pt x="15768" y="10439"/>
                </a:lnTo>
                <a:lnTo>
                  <a:pt x="16352" y="10414"/>
                </a:lnTo>
                <a:lnTo>
                  <a:pt x="16619" y="10390"/>
                </a:lnTo>
                <a:lnTo>
                  <a:pt x="16911" y="10366"/>
                </a:lnTo>
                <a:lnTo>
                  <a:pt x="16984" y="10341"/>
                </a:lnTo>
                <a:lnTo>
                  <a:pt x="17057" y="10293"/>
                </a:lnTo>
                <a:lnTo>
                  <a:pt x="17082" y="10220"/>
                </a:lnTo>
                <a:lnTo>
                  <a:pt x="17106" y="10171"/>
                </a:lnTo>
                <a:lnTo>
                  <a:pt x="17179" y="10122"/>
                </a:lnTo>
                <a:lnTo>
                  <a:pt x="17252" y="10074"/>
                </a:lnTo>
                <a:lnTo>
                  <a:pt x="17301" y="10001"/>
                </a:lnTo>
                <a:lnTo>
                  <a:pt x="17301" y="9928"/>
                </a:lnTo>
                <a:lnTo>
                  <a:pt x="17301" y="8784"/>
                </a:lnTo>
                <a:lnTo>
                  <a:pt x="17301" y="8224"/>
                </a:lnTo>
                <a:lnTo>
                  <a:pt x="17252" y="7665"/>
                </a:lnTo>
                <a:lnTo>
                  <a:pt x="17228" y="7567"/>
                </a:lnTo>
                <a:lnTo>
                  <a:pt x="17155" y="7519"/>
                </a:lnTo>
                <a:lnTo>
                  <a:pt x="17082" y="7470"/>
                </a:lnTo>
                <a:lnTo>
                  <a:pt x="17009" y="7446"/>
                </a:lnTo>
                <a:lnTo>
                  <a:pt x="16960" y="7300"/>
                </a:lnTo>
                <a:lnTo>
                  <a:pt x="16863" y="7203"/>
                </a:lnTo>
                <a:lnTo>
                  <a:pt x="16741" y="7130"/>
                </a:lnTo>
                <a:lnTo>
                  <a:pt x="16619" y="7057"/>
                </a:lnTo>
                <a:lnTo>
                  <a:pt x="16473" y="7008"/>
                </a:lnTo>
                <a:lnTo>
                  <a:pt x="16303" y="6984"/>
                </a:lnTo>
                <a:lnTo>
                  <a:pt x="16035" y="6935"/>
                </a:lnTo>
                <a:lnTo>
                  <a:pt x="15427" y="6862"/>
                </a:lnTo>
                <a:lnTo>
                  <a:pt x="15087" y="6838"/>
                </a:lnTo>
                <a:lnTo>
                  <a:pt x="14795" y="6838"/>
                </a:lnTo>
                <a:lnTo>
                  <a:pt x="14770" y="6667"/>
                </a:lnTo>
                <a:lnTo>
                  <a:pt x="14770" y="6521"/>
                </a:lnTo>
                <a:lnTo>
                  <a:pt x="14697" y="6181"/>
                </a:lnTo>
                <a:lnTo>
                  <a:pt x="14673" y="6010"/>
                </a:lnTo>
                <a:lnTo>
                  <a:pt x="14600" y="5816"/>
                </a:lnTo>
                <a:lnTo>
                  <a:pt x="14527" y="5621"/>
                </a:lnTo>
                <a:lnTo>
                  <a:pt x="14430" y="5451"/>
                </a:lnTo>
                <a:lnTo>
                  <a:pt x="14576" y="5256"/>
                </a:lnTo>
                <a:lnTo>
                  <a:pt x="14697" y="5086"/>
                </a:lnTo>
                <a:lnTo>
                  <a:pt x="15111" y="4477"/>
                </a:lnTo>
                <a:lnTo>
                  <a:pt x="15354" y="4185"/>
                </a:lnTo>
                <a:lnTo>
                  <a:pt x="15598" y="3893"/>
                </a:lnTo>
                <a:lnTo>
                  <a:pt x="15646" y="3845"/>
                </a:lnTo>
                <a:lnTo>
                  <a:pt x="15671" y="3796"/>
                </a:lnTo>
                <a:lnTo>
                  <a:pt x="15671" y="3723"/>
                </a:lnTo>
                <a:lnTo>
                  <a:pt x="15671" y="3650"/>
                </a:lnTo>
                <a:lnTo>
                  <a:pt x="15646" y="3601"/>
                </a:lnTo>
                <a:lnTo>
                  <a:pt x="15646" y="3528"/>
                </a:lnTo>
                <a:lnTo>
                  <a:pt x="15646" y="3431"/>
                </a:lnTo>
                <a:lnTo>
                  <a:pt x="15622" y="3382"/>
                </a:lnTo>
                <a:lnTo>
                  <a:pt x="15549" y="3236"/>
                </a:lnTo>
                <a:lnTo>
                  <a:pt x="15354" y="2993"/>
                </a:lnTo>
                <a:lnTo>
                  <a:pt x="15062" y="2677"/>
                </a:lnTo>
                <a:lnTo>
                  <a:pt x="14746" y="2385"/>
                </a:lnTo>
                <a:lnTo>
                  <a:pt x="14503" y="2190"/>
                </a:lnTo>
                <a:lnTo>
                  <a:pt x="14235" y="1971"/>
                </a:lnTo>
                <a:lnTo>
                  <a:pt x="14065" y="1874"/>
                </a:lnTo>
                <a:lnTo>
                  <a:pt x="13919" y="1825"/>
                </a:lnTo>
                <a:lnTo>
                  <a:pt x="13748" y="1801"/>
                </a:lnTo>
                <a:lnTo>
                  <a:pt x="13554" y="1801"/>
                </a:lnTo>
                <a:lnTo>
                  <a:pt x="13481" y="1825"/>
                </a:lnTo>
                <a:lnTo>
                  <a:pt x="13189" y="1971"/>
                </a:lnTo>
                <a:lnTo>
                  <a:pt x="12921" y="2117"/>
                </a:lnTo>
                <a:lnTo>
                  <a:pt x="12653" y="2312"/>
                </a:lnTo>
                <a:lnTo>
                  <a:pt x="12410" y="2506"/>
                </a:lnTo>
                <a:lnTo>
                  <a:pt x="12094" y="2725"/>
                </a:lnTo>
                <a:lnTo>
                  <a:pt x="11923" y="2847"/>
                </a:lnTo>
                <a:lnTo>
                  <a:pt x="11777" y="2993"/>
                </a:lnTo>
                <a:lnTo>
                  <a:pt x="11558" y="2847"/>
                </a:lnTo>
                <a:lnTo>
                  <a:pt x="11291" y="2750"/>
                </a:lnTo>
                <a:lnTo>
                  <a:pt x="11023" y="2652"/>
                </a:lnTo>
                <a:lnTo>
                  <a:pt x="10755" y="2628"/>
                </a:lnTo>
                <a:lnTo>
                  <a:pt x="10755" y="2604"/>
                </a:lnTo>
                <a:lnTo>
                  <a:pt x="10682" y="2458"/>
                </a:lnTo>
                <a:lnTo>
                  <a:pt x="10634" y="2287"/>
                </a:lnTo>
                <a:lnTo>
                  <a:pt x="10561" y="1922"/>
                </a:lnTo>
                <a:lnTo>
                  <a:pt x="10585" y="1922"/>
                </a:lnTo>
                <a:lnTo>
                  <a:pt x="10609" y="1874"/>
                </a:lnTo>
                <a:lnTo>
                  <a:pt x="10609" y="1825"/>
                </a:lnTo>
                <a:lnTo>
                  <a:pt x="10585" y="1752"/>
                </a:lnTo>
                <a:lnTo>
                  <a:pt x="10536" y="1703"/>
                </a:lnTo>
                <a:lnTo>
                  <a:pt x="10463" y="1095"/>
                </a:lnTo>
                <a:lnTo>
                  <a:pt x="10439" y="779"/>
                </a:lnTo>
                <a:lnTo>
                  <a:pt x="10366" y="487"/>
                </a:lnTo>
                <a:lnTo>
                  <a:pt x="10390" y="438"/>
                </a:lnTo>
                <a:lnTo>
                  <a:pt x="10415" y="389"/>
                </a:lnTo>
                <a:lnTo>
                  <a:pt x="10439" y="316"/>
                </a:lnTo>
                <a:lnTo>
                  <a:pt x="10415" y="268"/>
                </a:lnTo>
                <a:lnTo>
                  <a:pt x="10390" y="195"/>
                </a:lnTo>
                <a:lnTo>
                  <a:pt x="10342" y="146"/>
                </a:lnTo>
                <a:lnTo>
                  <a:pt x="10293" y="122"/>
                </a:lnTo>
                <a:lnTo>
                  <a:pt x="10196" y="97"/>
                </a:lnTo>
                <a:lnTo>
                  <a:pt x="9855" y="73"/>
                </a:lnTo>
                <a:lnTo>
                  <a:pt x="9490" y="49"/>
                </a:lnTo>
                <a:lnTo>
                  <a:pt x="8760" y="49"/>
                </a:lnTo>
                <a:lnTo>
                  <a:pt x="8395" y="24"/>
                </a:lnTo>
                <a:lnTo>
                  <a:pt x="8030" y="0"/>
                </a:lnTo>
                <a:close/>
              </a:path>
            </a:pathLst>
          </a:custGeom>
          <a:solidFill>
            <a:srgbClr val="FFFFFF"/>
          </a:solidFill>
          <a:ln>
            <a:solidFill>
              <a:srgbClr val="00B0F0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8 Flecha derecha"/>
          <p:cNvSpPr/>
          <p:nvPr/>
        </p:nvSpPr>
        <p:spPr>
          <a:xfrm>
            <a:off x="5286380" y="1643056"/>
            <a:ext cx="500066" cy="35719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Flecha derecha"/>
          <p:cNvSpPr/>
          <p:nvPr/>
        </p:nvSpPr>
        <p:spPr>
          <a:xfrm>
            <a:off x="5572132" y="2428874"/>
            <a:ext cx="500066" cy="35719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Flecha derecha"/>
          <p:cNvSpPr/>
          <p:nvPr/>
        </p:nvSpPr>
        <p:spPr>
          <a:xfrm>
            <a:off x="5143504" y="3214692"/>
            <a:ext cx="500066" cy="35719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Shape 62"/>
          <p:cNvSpPr txBox="1">
            <a:spLocks/>
          </p:cNvSpPr>
          <p:nvPr/>
        </p:nvSpPr>
        <p:spPr>
          <a:xfrm>
            <a:off x="67315" y="71420"/>
            <a:ext cx="5786478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 b="0" i="0" u="none" strike="noStrike" cap="none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Walter Turncoat"/>
              <a:buNone/>
              <a:defRPr sz="260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defRPr>
            </a:lvl9pPr>
          </a:lstStyle>
          <a:p>
            <a:pPr algn="l"/>
            <a:r>
              <a:rPr lang="es-ES" sz="4800" u="sng" dirty="0" smtClean="0"/>
              <a:t>Tipos de sistemas:</a:t>
            </a:r>
            <a:br>
              <a:rPr lang="es-ES" sz="4800" u="sng" dirty="0" smtClean="0"/>
            </a:br>
            <a:endParaRPr lang="es-ES" sz="4800" u="sng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4585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ctrTitle" idx="4294967295"/>
          </p:nvPr>
        </p:nvSpPr>
        <p:spPr>
          <a:xfrm>
            <a:off x="1142976" y="71420"/>
            <a:ext cx="5786478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 smtClean="0"/>
              <a:t>Mecanización      </a:t>
            </a:r>
            <a:br>
              <a:rPr lang="en" sz="4800" dirty="0" smtClean="0"/>
            </a:br>
            <a:endParaRPr sz="4800">
              <a:solidFill>
                <a:srgbClr val="00B050"/>
              </a:solidFill>
            </a:endParaRPr>
          </a:p>
        </p:txBody>
      </p:sp>
      <p:sp>
        <p:nvSpPr>
          <p:cNvPr id="12" name="Shape 72"/>
          <p:cNvSpPr/>
          <p:nvPr/>
        </p:nvSpPr>
        <p:spPr>
          <a:xfrm>
            <a:off x="357158" y="214296"/>
            <a:ext cx="753123" cy="702144"/>
          </a:xfrm>
          <a:custGeom>
            <a:avLst/>
            <a:gdLst/>
            <a:ahLst/>
            <a:cxnLst/>
            <a:rect l="0" t="0" r="0" b="0"/>
            <a:pathLst>
              <a:path w="73112" h="68207" extrusionOk="0">
                <a:moveTo>
                  <a:pt x="46809" y="1210"/>
                </a:moveTo>
                <a:lnTo>
                  <a:pt x="46886" y="1227"/>
                </a:lnTo>
                <a:lnTo>
                  <a:pt x="46886" y="1227"/>
                </a:lnTo>
                <a:lnTo>
                  <a:pt x="46866" y="1215"/>
                </a:lnTo>
                <a:lnTo>
                  <a:pt x="46809" y="1210"/>
                </a:lnTo>
                <a:close/>
                <a:moveTo>
                  <a:pt x="35754" y="1982"/>
                </a:moveTo>
                <a:lnTo>
                  <a:pt x="36320" y="2170"/>
                </a:lnTo>
                <a:lnTo>
                  <a:pt x="36037" y="2170"/>
                </a:lnTo>
                <a:lnTo>
                  <a:pt x="35660" y="2076"/>
                </a:lnTo>
                <a:lnTo>
                  <a:pt x="35754" y="1982"/>
                </a:lnTo>
                <a:close/>
                <a:moveTo>
                  <a:pt x="42641" y="1321"/>
                </a:moveTo>
                <a:lnTo>
                  <a:pt x="44622" y="1510"/>
                </a:lnTo>
                <a:lnTo>
                  <a:pt x="46603" y="1793"/>
                </a:lnTo>
                <a:lnTo>
                  <a:pt x="46226" y="1793"/>
                </a:lnTo>
                <a:lnTo>
                  <a:pt x="46320" y="1982"/>
                </a:lnTo>
                <a:lnTo>
                  <a:pt x="45660" y="1793"/>
                </a:lnTo>
                <a:lnTo>
                  <a:pt x="44905" y="1699"/>
                </a:lnTo>
                <a:lnTo>
                  <a:pt x="44905" y="1699"/>
                </a:lnTo>
                <a:lnTo>
                  <a:pt x="45188" y="2076"/>
                </a:lnTo>
                <a:lnTo>
                  <a:pt x="45282" y="2265"/>
                </a:lnTo>
                <a:lnTo>
                  <a:pt x="45094" y="2265"/>
                </a:lnTo>
                <a:lnTo>
                  <a:pt x="44716" y="2170"/>
                </a:lnTo>
                <a:lnTo>
                  <a:pt x="43773" y="1793"/>
                </a:lnTo>
                <a:lnTo>
                  <a:pt x="42641" y="1321"/>
                </a:lnTo>
                <a:close/>
                <a:moveTo>
                  <a:pt x="34622" y="5095"/>
                </a:moveTo>
                <a:lnTo>
                  <a:pt x="34169" y="5151"/>
                </a:lnTo>
                <a:lnTo>
                  <a:pt x="34169" y="5151"/>
                </a:lnTo>
                <a:lnTo>
                  <a:pt x="34056" y="5189"/>
                </a:lnTo>
                <a:lnTo>
                  <a:pt x="34622" y="5095"/>
                </a:lnTo>
                <a:close/>
                <a:moveTo>
                  <a:pt x="58490" y="6793"/>
                </a:moveTo>
                <a:lnTo>
                  <a:pt x="59056" y="7453"/>
                </a:lnTo>
                <a:lnTo>
                  <a:pt x="59087" y="7476"/>
                </a:lnTo>
                <a:lnTo>
                  <a:pt x="58490" y="6793"/>
                </a:lnTo>
                <a:close/>
                <a:moveTo>
                  <a:pt x="56697" y="7736"/>
                </a:moveTo>
                <a:lnTo>
                  <a:pt x="57358" y="8113"/>
                </a:lnTo>
                <a:lnTo>
                  <a:pt x="57075" y="8113"/>
                </a:lnTo>
                <a:lnTo>
                  <a:pt x="56697" y="7736"/>
                </a:lnTo>
                <a:close/>
                <a:moveTo>
                  <a:pt x="59810" y="8679"/>
                </a:moveTo>
                <a:lnTo>
                  <a:pt x="60087" y="8956"/>
                </a:lnTo>
                <a:lnTo>
                  <a:pt x="59905" y="8774"/>
                </a:lnTo>
                <a:lnTo>
                  <a:pt x="59810" y="8679"/>
                </a:lnTo>
                <a:close/>
                <a:moveTo>
                  <a:pt x="57546" y="8019"/>
                </a:moveTo>
                <a:lnTo>
                  <a:pt x="58395" y="8774"/>
                </a:lnTo>
                <a:lnTo>
                  <a:pt x="59339" y="9434"/>
                </a:lnTo>
                <a:lnTo>
                  <a:pt x="58490" y="8868"/>
                </a:lnTo>
                <a:lnTo>
                  <a:pt x="57735" y="8208"/>
                </a:lnTo>
                <a:lnTo>
                  <a:pt x="57546" y="8019"/>
                </a:lnTo>
                <a:close/>
                <a:moveTo>
                  <a:pt x="60282" y="9246"/>
                </a:moveTo>
                <a:lnTo>
                  <a:pt x="60565" y="9812"/>
                </a:lnTo>
                <a:lnTo>
                  <a:pt x="60282" y="9529"/>
                </a:lnTo>
                <a:lnTo>
                  <a:pt x="60282" y="9340"/>
                </a:lnTo>
                <a:lnTo>
                  <a:pt x="60282" y="9246"/>
                </a:lnTo>
                <a:close/>
                <a:moveTo>
                  <a:pt x="59999" y="8396"/>
                </a:moveTo>
                <a:lnTo>
                  <a:pt x="60659" y="8774"/>
                </a:lnTo>
                <a:lnTo>
                  <a:pt x="61131" y="9340"/>
                </a:lnTo>
                <a:lnTo>
                  <a:pt x="61603" y="9906"/>
                </a:lnTo>
                <a:lnTo>
                  <a:pt x="61886" y="10566"/>
                </a:lnTo>
                <a:lnTo>
                  <a:pt x="60942" y="9434"/>
                </a:lnTo>
                <a:lnTo>
                  <a:pt x="61320" y="10095"/>
                </a:lnTo>
                <a:lnTo>
                  <a:pt x="59999" y="8396"/>
                </a:lnTo>
                <a:close/>
                <a:moveTo>
                  <a:pt x="63773" y="11132"/>
                </a:moveTo>
                <a:lnTo>
                  <a:pt x="64537" y="12278"/>
                </a:lnTo>
                <a:lnTo>
                  <a:pt x="64622" y="12359"/>
                </a:lnTo>
                <a:lnTo>
                  <a:pt x="63773" y="11132"/>
                </a:lnTo>
                <a:close/>
                <a:moveTo>
                  <a:pt x="65093" y="14528"/>
                </a:moveTo>
                <a:lnTo>
                  <a:pt x="65376" y="15189"/>
                </a:lnTo>
                <a:lnTo>
                  <a:pt x="65659" y="15755"/>
                </a:lnTo>
                <a:lnTo>
                  <a:pt x="66037" y="16981"/>
                </a:lnTo>
                <a:lnTo>
                  <a:pt x="65659" y="16321"/>
                </a:lnTo>
                <a:lnTo>
                  <a:pt x="65282" y="15377"/>
                </a:lnTo>
                <a:lnTo>
                  <a:pt x="65093" y="14528"/>
                </a:lnTo>
                <a:close/>
                <a:moveTo>
                  <a:pt x="65093" y="16321"/>
                </a:moveTo>
                <a:lnTo>
                  <a:pt x="65565" y="16698"/>
                </a:lnTo>
                <a:lnTo>
                  <a:pt x="65942" y="17076"/>
                </a:lnTo>
                <a:lnTo>
                  <a:pt x="66320" y="17547"/>
                </a:lnTo>
                <a:lnTo>
                  <a:pt x="66414" y="17830"/>
                </a:lnTo>
                <a:lnTo>
                  <a:pt x="66508" y="18113"/>
                </a:lnTo>
                <a:lnTo>
                  <a:pt x="65848" y="17170"/>
                </a:lnTo>
                <a:lnTo>
                  <a:pt x="65093" y="16321"/>
                </a:lnTo>
                <a:close/>
                <a:moveTo>
                  <a:pt x="72074" y="36226"/>
                </a:moveTo>
                <a:lnTo>
                  <a:pt x="71791" y="37547"/>
                </a:lnTo>
                <a:lnTo>
                  <a:pt x="71603" y="38773"/>
                </a:lnTo>
                <a:lnTo>
                  <a:pt x="71320" y="40000"/>
                </a:lnTo>
                <a:lnTo>
                  <a:pt x="70754" y="41509"/>
                </a:lnTo>
                <a:lnTo>
                  <a:pt x="70942" y="40283"/>
                </a:lnTo>
                <a:lnTo>
                  <a:pt x="71225" y="38962"/>
                </a:lnTo>
                <a:lnTo>
                  <a:pt x="72074" y="36226"/>
                </a:lnTo>
                <a:close/>
                <a:moveTo>
                  <a:pt x="69150" y="44433"/>
                </a:moveTo>
                <a:lnTo>
                  <a:pt x="68867" y="44905"/>
                </a:lnTo>
                <a:lnTo>
                  <a:pt x="68584" y="45377"/>
                </a:lnTo>
                <a:lnTo>
                  <a:pt x="68206" y="45754"/>
                </a:lnTo>
                <a:lnTo>
                  <a:pt x="67923" y="46132"/>
                </a:lnTo>
                <a:lnTo>
                  <a:pt x="68112" y="45754"/>
                </a:lnTo>
                <a:lnTo>
                  <a:pt x="68678" y="45188"/>
                </a:lnTo>
                <a:lnTo>
                  <a:pt x="69150" y="44433"/>
                </a:lnTo>
                <a:close/>
                <a:moveTo>
                  <a:pt x="67357" y="47830"/>
                </a:moveTo>
                <a:lnTo>
                  <a:pt x="66886" y="48584"/>
                </a:lnTo>
                <a:lnTo>
                  <a:pt x="66508" y="48867"/>
                </a:lnTo>
                <a:lnTo>
                  <a:pt x="66414" y="48867"/>
                </a:lnTo>
                <a:lnTo>
                  <a:pt x="66414" y="48773"/>
                </a:lnTo>
                <a:lnTo>
                  <a:pt x="66886" y="48301"/>
                </a:lnTo>
                <a:lnTo>
                  <a:pt x="67357" y="47830"/>
                </a:lnTo>
                <a:close/>
                <a:moveTo>
                  <a:pt x="65093" y="48396"/>
                </a:moveTo>
                <a:lnTo>
                  <a:pt x="65376" y="48490"/>
                </a:lnTo>
                <a:lnTo>
                  <a:pt x="64905" y="49056"/>
                </a:lnTo>
                <a:lnTo>
                  <a:pt x="64622" y="49528"/>
                </a:lnTo>
                <a:lnTo>
                  <a:pt x="64244" y="49811"/>
                </a:lnTo>
                <a:lnTo>
                  <a:pt x="64244" y="49905"/>
                </a:lnTo>
                <a:lnTo>
                  <a:pt x="64056" y="49905"/>
                </a:lnTo>
                <a:lnTo>
                  <a:pt x="64056" y="49811"/>
                </a:lnTo>
                <a:lnTo>
                  <a:pt x="64433" y="49150"/>
                </a:lnTo>
                <a:lnTo>
                  <a:pt x="64622" y="48867"/>
                </a:lnTo>
                <a:lnTo>
                  <a:pt x="64905" y="48584"/>
                </a:lnTo>
                <a:lnTo>
                  <a:pt x="65093" y="48396"/>
                </a:lnTo>
                <a:close/>
                <a:moveTo>
                  <a:pt x="6981" y="52452"/>
                </a:moveTo>
                <a:lnTo>
                  <a:pt x="7170" y="53112"/>
                </a:lnTo>
                <a:lnTo>
                  <a:pt x="7075" y="53018"/>
                </a:lnTo>
                <a:lnTo>
                  <a:pt x="6981" y="52641"/>
                </a:lnTo>
                <a:lnTo>
                  <a:pt x="6981" y="52452"/>
                </a:lnTo>
                <a:close/>
                <a:moveTo>
                  <a:pt x="7736" y="54339"/>
                </a:moveTo>
                <a:lnTo>
                  <a:pt x="7641" y="54433"/>
                </a:lnTo>
                <a:lnTo>
                  <a:pt x="7641" y="54339"/>
                </a:lnTo>
                <a:close/>
                <a:moveTo>
                  <a:pt x="61225" y="55094"/>
                </a:moveTo>
                <a:lnTo>
                  <a:pt x="61037" y="55377"/>
                </a:lnTo>
                <a:lnTo>
                  <a:pt x="60754" y="55471"/>
                </a:lnTo>
                <a:lnTo>
                  <a:pt x="60754" y="55471"/>
                </a:lnTo>
                <a:lnTo>
                  <a:pt x="60942" y="55282"/>
                </a:lnTo>
                <a:lnTo>
                  <a:pt x="61225" y="55094"/>
                </a:lnTo>
                <a:close/>
                <a:moveTo>
                  <a:pt x="6132" y="53867"/>
                </a:moveTo>
                <a:lnTo>
                  <a:pt x="7358" y="55377"/>
                </a:lnTo>
                <a:lnTo>
                  <a:pt x="7641" y="55471"/>
                </a:lnTo>
                <a:lnTo>
                  <a:pt x="7641" y="55471"/>
                </a:lnTo>
                <a:lnTo>
                  <a:pt x="7641" y="55471"/>
                </a:lnTo>
                <a:lnTo>
                  <a:pt x="7830" y="55565"/>
                </a:lnTo>
                <a:lnTo>
                  <a:pt x="8302" y="56414"/>
                </a:lnTo>
                <a:lnTo>
                  <a:pt x="7170" y="55471"/>
                </a:lnTo>
                <a:lnTo>
                  <a:pt x="6509" y="54622"/>
                </a:lnTo>
                <a:lnTo>
                  <a:pt x="6226" y="54245"/>
                </a:lnTo>
                <a:lnTo>
                  <a:pt x="6132" y="53867"/>
                </a:lnTo>
                <a:close/>
                <a:moveTo>
                  <a:pt x="9056" y="56414"/>
                </a:moveTo>
                <a:lnTo>
                  <a:pt x="9245" y="56509"/>
                </a:lnTo>
                <a:lnTo>
                  <a:pt x="9151" y="56509"/>
                </a:lnTo>
                <a:lnTo>
                  <a:pt x="9056" y="56414"/>
                </a:lnTo>
                <a:close/>
                <a:moveTo>
                  <a:pt x="10472" y="56980"/>
                </a:moveTo>
                <a:lnTo>
                  <a:pt x="11321" y="57358"/>
                </a:lnTo>
                <a:lnTo>
                  <a:pt x="11887" y="57735"/>
                </a:lnTo>
                <a:lnTo>
                  <a:pt x="12264" y="58018"/>
                </a:lnTo>
                <a:lnTo>
                  <a:pt x="11604" y="57641"/>
                </a:lnTo>
                <a:lnTo>
                  <a:pt x="11604" y="57641"/>
                </a:lnTo>
                <a:lnTo>
                  <a:pt x="11792" y="58112"/>
                </a:lnTo>
                <a:lnTo>
                  <a:pt x="11604" y="58018"/>
                </a:lnTo>
                <a:lnTo>
                  <a:pt x="11132" y="57452"/>
                </a:lnTo>
                <a:lnTo>
                  <a:pt x="10849" y="57169"/>
                </a:lnTo>
                <a:lnTo>
                  <a:pt x="10472" y="56980"/>
                </a:lnTo>
                <a:close/>
                <a:moveTo>
                  <a:pt x="18019" y="59433"/>
                </a:moveTo>
                <a:lnTo>
                  <a:pt x="18773" y="59810"/>
                </a:lnTo>
                <a:lnTo>
                  <a:pt x="19528" y="60376"/>
                </a:lnTo>
                <a:lnTo>
                  <a:pt x="19056" y="60282"/>
                </a:lnTo>
                <a:lnTo>
                  <a:pt x="18962" y="60188"/>
                </a:lnTo>
                <a:lnTo>
                  <a:pt x="18490" y="59810"/>
                </a:lnTo>
                <a:lnTo>
                  <a:pt x="18019" y="59433"/>
                </a:lnTo>
                <a:close/>
                <a:moveTo>
                  <a:pt x="14528" y="59999"/>
                </a:moveTo>
                <a:lnTo>
                  <a:pt x="14717" y="60093"/>
                </a:lnTo>
                <a:lnTo>
                  <a:pt x="14905" y="60188"/>
                </a:lnTo>
                <a:lnTo>
                  <a:pt x="15188" y="60471"/>
                </a:lnTo>
                <a:lnTo>
                  <a:pt x="15283" y="60565"/>
                </a:lnTo>
                <a:lnTo>
                  <a:pt x="15188" y="60565"/>
                </a:lnTo>
                <a:lnTo>
                  <a:pt x="14528" y="59999"/>
                </a:lnTo>
                <a:close/>
                <a:moveTo>
                  <a:pt x="49339" y="60188"/>
                </a:moveTo>
                <a:lnTo>
                  <a:pt x="48395" y="60565"/>
                </a:lnTo>
                <a:lnTo>
                  <a:pt x="47924" y="60754"/>
                </a:lnTo>
                <a:lnTo>
                  <a:pt x="47452" y="60754"/>
                </a:lnTo>
                <a:lnTo>
                  <a:pt x="47924" y="60471"/>
                </a:lnTo>
                <a:lnTo>
                  <a:pt x="48301" y="60282"/>
                </a:lnTo>
                <a:lnTo>
                  <a:pt x="49056" y="60188"/>
                </a:lnTo>
                <a:close/>
                <a:moveTo>
                  <a:pt x="19245" y="60565"/>
                </a:moveTo>
                <a:lnTo>
                  <a:pt x="19811" y="60659"/>
                </a:lnTo>
                <a:lnTo>
                  <a:pt x="20566" y="61037"/>
                </a:lnTo>
                <a:lnTo>
                  <a:pt x="20566" y="61037"/>
                </a:lnTo>
                <a:lnTo>
                  <a:pt x="19811" y="60848"/>
                </a:lnTo>
                <a:lnTo>
                  <a:pt x="19245" y="60565"/>
                </a:lnTo>
                <a:close/>
                <a:moveTo>
                  <a:pt x="47075" y="61226"/>
                </a:moveTo>
                <a:lnTo>
                  <a:pt x="46792" y="61414"/>
                </a:lnTo>
                <a:lnTo>
                  <a:pt x="46697" y="61509"/>
                </a:lnTo>
                <a:lnTo>
                  <a:pt x="46792" y="61603"/>
                </a:lnTo>
                <a:lnTo>
                  <a:pt x="47263" y="61603"/>
                </a:lnTo>
                <a:lnTo>
                  <a:pt x="47641" y="61509"/>
                </a:lnTo>
                <a:lnTo>
                  <a:pt x="46886" y="61792"/>
                </a:lnTo>
                <a:lnTo>
                  <a:pt x="46131" y="61886"/>
                </a:lnTo>
                <a:lnTo>
                  <a:pt x="46131" y="61980"/>
                </a:lnTo>
                <a:lnTo>
                  <a:pt x="46037" y="61980"/>
                </a:lnTo>
                <a:lnTo>
                  <a:pt x="45660" y="61697"/>
                </a:lnTo>
                <a:lnTo>
                  <a:pt x="46320" y="61320"/>
                </a:lnTo>
                <a:lnTo>
                  <a:pt x="47075" y="61226"/>
                </a:lnTo>
                <a:close/>
                <a:moveTo>
                  <a:pt x="24151" y="63678"/>
                </a:moveTo>
                <a:lnTo>
                  <a:pt x="24905" y="63961"/>
                </a:lnTo>
                <a:lnTo>
                  <a:pt x="25754" y="64244"/>
                </a:lnTo>
                <a:lnTo>
                  <a:pt x="25188" y="64244"/>
                </a:lnTo>
                <a:lnTo>
                  <a:pt x="24151" y="64150"/>
                </a:lnTo>
                <a:lnTo>
                  <a:pt x="23773" y="64056"/>
                </a:lnTo>
                <a:lnTo>
                  <a:pt x="23585" y="63961"/>
                </a:lnTo>
                <a:lnTo>
                  <a:pt x="23585" y="63867"/>
                </a:lnTo>
                <a:lnTo>
                  <a:pt x="23585" y="63773"/>
                </a:lnTo>
                <a:lnTo>
                  <a:pt x="24151" y="63678"/>
                </a:lnTo>
                <a:close/>
                <a:moveTo>
                  <a:pt x="34811" y="64622"/>
                </a:moveTo>
                <a:lnTo>
                  <a:pt x="35094" y="64810"/>
                </a:lnTo>
                <a:lnTo>
                  <a:pt x="35377" y="64905"/>
                </a:lnTo>
                <a:lnTo>
                  <a:pt x="34622" y="64999"/>
                </a:lnTo>
                <a:lnTo>
                  <a:pt x="34056" y="64999"/>
                </a:lnTo>
                <a:lnTo>
                  <a:pt x="34056" y="64905"/>
                </a:lnTo>
                <a:lnTo>
                  <a:pt x="34811" y="64622"/>
                </a:lnTo>
                <a:close/>
                <a:moveTo>
                  <a:pt x="46414" y="63773"/>
                </a:moveTo>
                <a:lnTo>
                  <a:pt x="46131" y="64056"/>
                </a:lnTo>
                <a:lnTo>
                  <a:pt x="44433" y="64716"/>
                </a:lnTo>
                <a:lnTo>
                  <a:pt x="43962" y="64905"/>
                </a:lnTo>
                <a:lnTo>
                  <a:pt x="44150" y="64810"/>
                </a:lnTo>
                <a:lnTo>
                  <a:pt x="42641" y="64999"/>
                </a:lnTo>
                <a:lnTo>
                  <a:pt x="42924" y="64810"/>
                </a:lnTo>
                <a:lnTo>
                  <a:pt x="43207" y="64622"/>
                </a:lnTo>
                <a:lnTo>
                  <a:pt x="42358" y="64905"/>
                </a:lnTo>
                <a:lnTo>
                  <a:pt x="43113" y="64622"/>
                </a:lnTo>
                <a:lnTo>
                  <a:pt x="45377" y="63867"/>
                </a:lnTo>
                <a:lnTo>
                  <a:pt x="44999" y="64150"/>
                </a:lnTo>
                <a:lnTo>
                  <a:pt x="44622" y="64433"/>
                </a:lnTo>
                <a:lnTo>
                  <a:pt x="46414" y="63773"/>
                </a:lnTo>
                <a:close/>
                <a:moveTo>
                  <a:pt x="39905" y="64622"/>
                </a:moveTo>
                <a:lnTo>
                  <a:pt x="39811" y="64716"/>
                </a:lnTo>
                <a:lnTo>
                  <a:pt x="39622" y="64810"/>
                </a:lnTo>
                <a:lnTo>
                  <a:pt x="38962" y="64999"/>
                </a:lnTo>
                <a:lnTo>
                  <a:pt x="38207" y="65093"/>
                </a:lnTo>
                <a:lnTo>
                  <a:pt x="37641" y="65093"/>
                </a:lnTo>
                <a:lnTo>
                  <a:pt x="39056" y="64810"/>
                </a:lnTo>
                <a:lnTo>
                  <a:pt x="39528" y="64716"/>
                </a:lnTo>
                <a:lnTo>
                  <a:pt x="39905" y="64622"/>
                </a:lnTo>
                <a:close/>
                <a:moveTo>
                  <a:pt x="42829" y="64056"/>
                </a:moveTo>
                <a:lnTo>
                  <a:pt x="42452" y="64244"/>
                </a:lnTo>
                <a:lnTo>
                  <a:pt x="42263" y="64433"/>
                </a:lnTo>
                <a:lnTo>
                  <a:pt x="41980" y="64622"/>
                </a:lnTo>
                <a:lnTo>
                  <a:pt x="41886" y="64999"/>
                </a:lnTo>
                <a:lnTo>
                  <a:pt x="42263" y="64999"/>
                </a:lnTo>
                <a:lnTo>
                  <a:pt x="40094" y="65282"/>
                </a:lnTo>
                <a:lnTo>
                  <a:pt x="40848" y="64999"/>
                </a:lnTo>
                <a:lnTo>
                  <a:pt x="41131" y="64810"/>
                </a:lnTo>
                <a:lnTo>
                  <a:pt x="41131" y="64716"/>
                </a:lnTo>
                <a:lnTo>
                  <a:pt x="41037" y="64622"/>
                </a:lnTo>
                <a:lnTo>
                  <a:pt x="40754" y="64622"/>
                </a:lnTo>
                <a:lnTo>
                  <a:pt x="40282" y="64527"/>
                </a:lnTo>
                <a:lnTo>
                  <a:pt x="40188" y="64433"/>
                </a:lnTo>
                <a:lnTo>
                  <a:pt x="41509" y="64339"/>
                </a:lnTo>
                <a:lnTo>
                  <a:pt x="42829" y="64056"/>
                </a:lnTo>
                <a:close/>
                <a:moveTo>
                  <a:pt x="15660" y="60376"/>
                </a:moveTo>
                <a:lnTo>
                  <a:pt x="16887" y="61131"/>
                </a:lnTo>
                <a:lnTo>
                  <a:pt x="17924" y="62075"/>
                </a:lnTo>
                <a:lnTo>
                  <a:pt x="17924" y="61792"/>
                </a:lnTo>
                <a:lnTo>
                  <a:pt x="17830" y="61603"/>
                </a:lnTo>
                <a:lnTo>
                  <a:pt x="19056" y="61980"/>
                </a:lnTo>
                <a:lnTo>
                  <a:pt x="20283" y="62358"/>
                </a:lnTo>
                <a:lnTo>
                  <a:pt x="20849" y="62546"/>
                </a:lnTo>
                <a:lnTo>
                  <a:pt x="21415" y="62735"/>
                </a:lnTo>
                <a:lnTo>
                  <a:pt x="21886" y="63018"/>
                </a:lnTo>
                <a:lnTo>
                  <a:pt x="22358" y="63395"/>
                </a:lnTo>
                <a:lnTo>
                  <a:pt x="21509" y="63301"/>
                </a:lnTo>
                <a:lnTo>
                  <a:pt x="22547" y="63867"/>
                </a:lnTo>
                <a:lnTo>
                  <a:pt x="23868" y="64339"/>
                </a:lnTo>
                <a:lnTo>
                  <a:pt x="25471" y="64905"/>
                </a:lnTo>
                <a:lnTo>
                  <a:pt x="27169" y="65282"/>
                </a:lnTo>
                <a:lnTo>
                  <a:pt x="26603" y="65282"/>
                </a:lnTo>
                <a:lnTo>
                  <a:pt x="27075" y="65942"/>
                </a:lnTo>
                <a:lnTo>
                  <a:pt x="26886" y="65942"/>
                </a:lnTo>
                <a:lnTo>
                  <a:pt x="26603" y="65848"/>
                </a:lnTo>
                <a:lnTo>
                  <a:pt x="25849" y="65659"/>
                </a:lnTo>
                <a:lnTo>
                  <a:pt x="25283" y="65471"/>
                </a:lnTo>
                <a:lnTo>
                  <a:pt x="25188" y="65376"/>
                </a:lnTo>
                <a:lnTo>
                  <a:pt x="25754" y="65376"/>
                </a:lnTo>
                <a:lnTo>
                  <a:pt x="26226" y="65471"/>
                </a:lnTo>
                <a:lnTo>
                  <a:pt x="26320" y="65282"/>
                </a:lnTo>
                <a:lnTo>
                  <a:pt x="26320" y="65188"/>
                </a:lnTo>
                <a:lnTo>
                  <a:pt x="26226" y="65093"/>
                </a:lnTo>
                <a:lnTo>
                  <a:pt x="25660" y="65093"/>
                </a:lnTo>
                <a:lnTo>
                  <a:pt x="25188" y="65188"/>
                </a:lnTo>
                <a:lnTo>
                  <a:pt x="24528" y="65376"/>
                </a:lnTo>
                <a:lnTo>
                  <a:pt x="24528" y="65376"/>
                </a:lnTo>
                <a:lnTo>
                  <a:pt x="25000" y="65093"/>
                </a:lnTo>
                <a:lnTo>
                  <a:pt x="23679" y="64905"/>
                </a:lnTo>
                <a:lnTo>
                  <a:pt x="22547" y="64716"/>
                </a:lnTo>
                <a:lnTo>
                  <a:pt x="21603" y="64339"/>
                </a:lnTo>
                <a:lnTo>
                  <a:pt x="20660" y="63867"/>
                </a:lnTo>
                <a:lnTo>
                  <a:pt x="20943" y="63867"/>
                </a:lnTo>
                <a:lnTo>
                  <a:pt x="20377" y="63773"/>
                </a:lnTo>
                <a:lnTo>
                  <a:pt x="19339" y="63678"/>
                </a:lnTo>
                <a:lnTo>
                  <a:pt x="18868" y="63490"/>
                </a:lnTo>
                <a:lnTo>
                  <a:pt x="18396" y="63301"/>
                </a:lnTo>
                <a:lnTo>
                  <a:pt x="18585" y="63207"/>
                </a:lnTo>
                <a:lnTo>
                  <a:pt x="18868" y="63301"/>
                </a:lnTo>
                <a:lnTo>
                  <a:pt x="18019" y="62735"/>
                </a:lnTo>
                <a:lnTo>
                  <a:pt x="16981" y="62075"/>
                </a:lnTo>
                <a:lnTo>
                  <a:pt x="14811" y="60471"/>
                </a:lnTo>
                <a:lnTo>
                  <a:pt x="16415" y="61414"/>
                </a:lnTo>
                <a:lnTo>
                  <a:pt x="15660" y="60376"/>
                </a:lnTo>
                <a:close/>
                <a:moveTo>
                  <a:pt x="28867" y="65659"/>
                </a:moveTo>
                <a:lnTo>
                  <a:pt x="30660" y="65942"/>
                </a:lnTo>
                <a:lnTo>
                  <a:pt x="32547" y="66131"/>
                </a:lnTo>
                <a:lnTo>
                  <a:pt x="32075" y="66225"/>
                </a:lnTo>
                <a:lnTo>
                  <a:pt x="31320" y="66225"/>
                </a:lnTo>
                <a:lnTo>
                  <a:pt x="30566" y="66131"/>
                </a:lnTo>
                <a:lnTo>
                  <a:pt x="28867" y="65659"/>
                </a:lnTo>
                <a:close/>
                <a:moveTo>
                  <a:pt x="39150" y="0"/>
                </a:moveTo>
                <a:lnTo>
                  <a:pt x="39528" y="283"/>
                </a:lnTo>
                <a:lnTo>
                  <a:pt x="39622" y="378"/>
                </a:lnTo>
                <a:lnTo>
                  <a:pt x="41509" y="1038"/>
                </a:lnTo>
                <a:lnTo>
                  <a:pt x="40943" y="1132"/>
                </a:lnTo>
                <a:lnTo>
                  <a:pt x="40282" y="1227"/>
                </a:lnTo>
                <a:lnTo>
                  <a:pt x="38962" y="1038"/>
                </a:lnTo>
                <a:lnTo>
                  <a:pt x="37547" y="849"/>
                </a:lnTo>
                <a:lnTo>
                  <a:pt x="36320" y="661"/>
                </a:lnTo>
                <a:lnTo>
                  <a:pt x="36415" y="755"/>
                </a:lnTo>
                <a:lnTo>
                  <a:pt x="36415" y="849"/>
                </a:lnTo>
                <a:lnTo>
                  <a:pt x="35943" y="944"/>
                </a:lnTo>
                <a:lnTo>
                  <a:pt x="34150" y="1132"/>
                </a:lnTo>
                <a:lnTo>
                  <a:pt x="31698" y="1132"/>
                </a:lnTo>
                <a:lnTo>
                  <a:pt x="30660" y="1227"/>
                </a:lnTo>
                <a:lnTo>
                  <a:pt x="29716" y="1321"/>
                </a:lnTo>
                <a:lnTo>
                  <a:pt x="30377" y="1416"/>
                </a:lnTo>
                <a:lnTo>
                  <a:pt x="31037" y="1510"/>
                </a:lnTo>
                <a:lnTo>
                  <a:pt x="30094" y="1699"/>
                </a:lnTo>
                <a:lnTo>
                  <a:pt x="28773" y="2076"/>
                </a:lnTo>
                <a:lnTo>
                  <a:pt x="27924" y="2359"/>
                </a:lnTo>
                <a:lnTo>
                  <a:pt x="27924" y="2453"/>
                </a:lnTo>
                <a:lnTo>
                  <a:pt x="28207" y="2453"/>
                </a:lnTo>
                <a:lnTo>
                  <a:pt x="26509" y="3019"/>
                </a:lnTo>
                <a:lnTo>
                  <a:pt x="26792" y="2831"/>
                </a:lnTo>
                <a:lnTo>
                  <a:pt x="26792" y="2831"/>
                </a:lnTo>
                <a:lnTo>
                  <a:pt x="25660" y="2925"/>
                </a:lnTo>
                <a:lnTo>
                  <a:pt x="25754" y="2831"/>
                </a:lnTo>
                <a:lnTo>
                  <a:pt x="25377" y="2925"/>
                </a:lnTo>
                <a:lnTo>
                  <a:pt x="24905" y="3208"/>
                </a:lnTo>
                <a:lnTo>
                  <a:pt x="24056" y="3774"/>
                </a:lnTo>
                <a:lnTo>
                  <a:pt x="22264" y="4340"/>
                </a:lnTo>
                <a:lnTo>
                  <a:pt x="20471" y="5095"/>
                </a:lnTo>
                <a:lnTo>
                  <a:pt x="18679" y="5755"/>
                </a:lnTo>
                <a:lnTo>
                  <a:pt x="16981" y="6604"/>
                </a:lnTo>
                <a:lnTo>
                  <a:pt x="17453" y="6604"/>
                </a:lnTo>
                <a:lnTo>
                  <a:pt x="17830" y="6415"/>
                </a:lnTo>
                <a:lnTo>
                  <a:pt x="18868" y="6038"/>
                </a:lnTo>
                <a:lnTo>
                  <a:pt x="19905" y="5661"/>
                </a:lnTo>
                <a:lnTo>
                  <a:pt x="20377" y="5472"/>
                </a:lnTo>
                <a:lnTo>
                  <a:pt x="20943" y="5378"/>
                </a:lnTo>
                <a:lnTo>
                  <a:pt x="20943" y="5378"/>
                </a:lnTo>
                <a:lnTo>
                  <a:pt x="19528" y="6038"/>
                </a:lnTo>
                <a:lnTo>
                  <a:pt x="19528" y="6038"/>
                </a:lnTo>
                <a:lnTo>
                  <a:pt x="20094" y="5944"/>
                </a:lnTo>
                <a:lnTo>
                  <a:pt x="18396" y="7076"/>
                </a:lnTo>
                <a:lnTo>
                  <a:pt x="20849" y="6038"/>
                </a:lnTo>
                <a:lnTo>
                  <a:pt x="23396" y="5095"/>
                </a:lnTo>
                <a:lnTo>
                  <a:pt x="26037" y="4246"/>
                </a:lnTo>
                <a:lnTo>
                  <a:pt x="28679" y="3397"/>
                </a:lnTo>
                <a:lnTo>
                  <a:pt x="28301" y="3491"/>
                </a:lnTo>
                <a:lnTo>
                  <a:pt x="28773" y="3208"/>
                </a:lnTo>
                <a:lnTo>
                  <a:pt x="30283" y="2736"/>
                </a:lnTo>
                <a:lnTo>
                  <a:pt x="29905" y="2831"/>
                </a:lnTo>
                <a:lnTo>
                  <a:pt x="29056" y="2831"/>
                </a:lnTo>
                <a:lnTo>
                  <a:pt x="28584" y="2642"/>
                </a:lnTo>
                <a:lnTo>
                  <a:pt x="30566" y="2548"/>
                </a:lnTo>
                <a:lnTo>
                  <a:pt x="32641" y="2548"/>
                </a:lnTo>
                <a:lnTo>
                  <a:pt x="37264" y="2831"/>
                </a:lnTo>
                <a:lnTo>
                  <a:pt x="39528" y="3019"/>
                </a:lnTo>
                <a:lnTo>
                  <a:pt x="43490" y="3019"/>
                </a:lnTo>
                <a:lnTo>
                  <a:pt x="44339" y="2831"/>
                </a:lnTo>
                <a:lnTo>
                  <a:pt x="45094" y="2736"/>
                </a:lnTo>
                <a:lnTo>
                  <a:pt x="45943" y="3114"/>
                </a:lnTo>
                <a:lnTo>
                  <a:pt x="46886" y="3397"/>
                </a:lnTo>
                <a:lnTo>
                  <a:pt x="48678" y="3963"/>
                </a:lnTo>
                <a:lnTo>
                  <a:pt x="50565" y="4434"/>
                </a:lnTo>
                <a:lnTo>
                  <a:pt x="51509" y="4717"/>
                </a:lnTo>
                <a:lnTo>
                  <a:pt x="52358" y="5189"/>
                </a:lnTo>
                <a:lnTo>
                  <a:pt x="51792" y="4812"/>
                </a:lnTo>
                <a:lnTo>
                  <a:pt x="53584" y="5849"/>
                </a:lnTo>
                <a:lnTo>
                  <a:pt x="55376" y="6981"/>
                </a:lnTo>
                <a:lnTo>
                  <a:pt x="56320" y="7642"/>
                </a:lnTo>
                <a:lnTo>
                  <a:pt x="57169" y="8302"/>
                </a:lnTo>
                <a:lnTo>
                  <a:pt x="57924" y="9057"/>
                </a:lnTo>
                <a:lnTo>
                  <a:pt x="58678" y="9906"/>
                </a:lnTo>
                <a:lnTo>
                  <a:pt x="62357" y="14057"/>
                </a:lnTo>
                <a:lnTo>
                  <a:pt x="64622" y="16887"/>
                </a:lnTo>
                <a:lnTo>
                  <a:pt x="66697" y="19623"/>
                </a:lnTo>
                <a:lnTo>
                  <a:pt x="66603" y="19151"/>
                </a:lnTo>
                <a:lnTo>
                  <a:pt x="66603" y="18774"/>
                </a:lnTo>
                <a:lnTo>
                  <a:pt x="67357" y="20472"/>
                </a:lnTo>
                <a:lnTo>
                  <a:pt x="68772" y="23962"/>
                </a:lnTo>
                <a:lnTo>
                  <a:pt x="68867" y="24151"/>
                </a:lnTo>
                <a:lnTo>
                  <a:pt x="69810" y="26792"/>
                </a:lnTo>
                <a:lnTo>
                  <a:pt x="70565" y="29245"/>
                </a:lnTo>
                <a:lnTo>
                  <a:pt x="70754" y="30283"/>
                </a:lnTo>
                <a:lnTo>
                  <a:pt x="70848" y="31037"/>
                </a:lnTo>
                <a:lnTo>
                  <a:pt x="70848" y="31604"/>
                </a:lnTo>
                <a:lnTo>
                  <a:pt x="70754" y="31792"/>
                </a:lnTo>
                <a:lnTo>
                  <a:pt x="70565" y="31887"/>
                </a:lnTo>
                <a:lnTo>
                  <a:pt x="69433" y="36698"/>
                </a:lnTo>
                <a:lnTo>
                  <a:pt x="68206" y="41698"/>
                </a:lnTo>
                <a:lnTo>
                  <a:pt x="68584" y="41037"/>
                </a:lnTo>
                <a:lnTo>
                  <a:pt x="68961" y="40188"/>
                </a:lnTo>
                <a:lnTo>
                  <a:pt x="69244" y="40471"/>
                </a:lnTo>
                <a:lnTo>
                  <a:pt x="69244" y="40849"/>
                </a:lnTo>
                <a:lnTo>
                  <a:pt x="69244" y="41226"/>
                </a:lnTo>
                <a:lnTo>
                  <a:pt x="69055" y="41698"/>
                </a:lnTo>
                <a:lnTo>
                  <a:pt x="68489" y="42924"/>
                </a:lnTo>
                <a:lnTo>
                  <a:pt x="67735" y="44150"/>
                </a:lnTo>
                <a:lnTo>
                  <a:pt x="66791" y="45377"/>
                </a:lnTo>
                <a:lnTo>
                  <a:pt x="65942" y="46509"/>
                </a:lnTo>
                <a:lnTo>
                  <a:pt x="64716" y="47924"/>
                </a:lnTo>
                <a:lnTo>
                  <a:pt x="65565" y="47641"/>
                </a:lnTo>
                <a:lnTo>
                  <a:pt x="65093" y="48301"/>
                </a:lnTo>
                <a:lnTo>
                  <a:pt x="64433" y="48962"/>
                </a:lnTo>
                <a:lnTo>
                  <a:pt x="63112" y="50188"/>
                </a:lnTo>
                <a:lnTo>
                  <a:pt x="63678" y="48962"/>
                </a:lnTo>
                <a:lnTo>
                  <a:pt x="64244" y="47641"/>
                </a:lnTo>
                <a:lnTo>
                  <a:pt x="65754" y="44811"/>
                </a:lnTo>
                <a:lnTo>
                  <a:pt x="67169" y="42169"/>
                </a:lnTo>
                <a:lnTo>
                  <a:pt x="67735" y="41037"/>
                </a:lnTo>
                <a:lnTo>
                  <a:pt x="68206" y="40094"/>
                </a:lnTo>
                <a:lnTo>
                  <a:pt x="68206" y="39811"/>
                </a:lnTo>
                <a:lnTo>
                  <a:pt x="68301" y="39622"/>
                </a:lnTo>
                <a:lnTo>
                  <a:pt x="68301" y="39717"/>
                </a:lnTo>
                <a:lnTo>
                  <a:pt x="68395" y="39339"/>
                </a:lnTo>
                <a:lnTo>
                  <a:pt x="68772" y="37735"/>
                </a:lnTo>
                <a:lnTo>
                  <a:pt x="69055" y="36037"/>
                </a:lnTo>
                <a:lnTo>
                  <a:pt x="69150" y="32924"/>
                </a:lnTo>
                <a:lnTo>
                  <a:pt x="69150" y="30849"/>
                </a:lnTo>
                <a:lnTo>
                  <a:pt x="69150" y="28679"/>
                </a:lnTo>
                <a:lnTo>
                  <a:pt x="68961" y="28773"/>
                </a:lnTo>
                <a:lnTo>
                  <a:pt x="68961" y="29056"/>
                </a:lnTo>
                <a:lnTo>
                  <a:pt x="68678" y="28302"/>
                </a:lnTo>
                <a:lnTo>
                  <a:pt x="68395" y="27453"/>
                </a:lnTo>
                <a:lnTo>
                  <a:pt x="68018" y="25755"/>
                </a:lnTo>
                <a:lnTo>
                  <a:pt x="67923" y="25283"/>
                </a:lnTo>
                <a:lnTo>
                  <a:pt x="67923" y="25472"/>
                </a:lnTo>
                <a:lnTo>
                  <a:pt x="67546" y="24906"/>
                </a:lnTo>
                <a:lnTo>
                  <a:pt x="67074" y="24245"/>
                </a:lnTo>
                <a:lnTo>
                  <a:pt x="66980" y="24057"/>
                </a:lnTo>
                <a:lnTo>
                  <a:pt x="65471" y="22264"/>
                </a:lnTo>
                <a:lnTo>
                  <a:pt x="64810" y="21415"/>
                </a:lnTo>
                <a:lnTo>
                  <a:pt x="64339" y="20755"/>
                </a:lnTo>
                <a:lnTo>
                  <a:pt x="64622" y="20943"/>
                </a:lnTo>
                <a:lnTo>
                  <a:pt x="64527" y="20755"/>
                </a:lnTo>
                <a:lnTo>
                  <a:pt x="64339" y="20472"/>
                </a:lnTo>
                <a:lnTo>
                  <a:pt x="63301" y="19434"/>
                </a:lnTo>
                <a:lnTo>
                  <a:pt x="62357" y="18585"/>
                </a:lnTo>
                <a:lnTo>
                  <a:pt x="62452" y="18679"/>
                </a:lnTo>
                <a:lnTo>
                  <a:pt x="62357" y="18868"/>
                </a:lnTo>
                <a:lnTo>
                  <a:pt x="61508" y="18019"/>
                </a:lnTo>
                <a:lnTo>
                  <a:pt x="61791" y="18396"/>
                </a:lnTo>
                <a:lnTo>
                  <a:pt x="60848" y="17547"/>
                </a:lnTo>
                <a:lnTo>
                  <a:pt x="60471" y="17076"/>
                </a:lnTo>
                <a:lnTo>
                  <a:pt x="60471" y="16981"/>
                </a:lnTo>
                <a:lnTo>
                  <a:pt x="60565" y="17076"/>
                </a:lnTo>
                <a:lnTo>
                  <a:pt x="61225" y="17547"/>
                </a:lnTo>
                <a:lnTo>
                  <a:pt x="58961" y="15566"/>
                </a:lnTo>
                <a:lnTo>
                  <a:pt x="59527" y="16227"/>
                </a:lnTo>
                <a:lnTo>
                  <a:pt x="58584" y="15566"/>
                </a:lnTo>
                <a:lnTo>
                  <a:pt x="57641" y="14906"/>
                </a:lnTo>
                <a:lnTo>
                  <a:pt x="57546" y="15000"/>
                </a:lnTo>
                <a:lnTo>
                  <a:pt x="57452" y="15094"/>
                </a:lnTo>
                <a:lnTo>
                  <a:pt x="58301" y="15660"/>
                </a:lnTo>
                <a:lnTo>
                  <a:pt x="59056" y="16227"/>
                </a:lnTo>
                <a:lnTo>
                  <a:pt x="60471" y="17547"/>
                </a:lnTo>
                <a:lnTo>
                  <a:pt x="61886" y="18774"/>
                </a:lnTo>
                <a:lnTo>
                  <a:pt x="62640" y="19340"/>
                </a:lnTo>
                <a:lnTo>
                  <a:pt x="63395" y="19906"/>
                </a:lnTo>
                <a:lnTo>
                  <a:pt x="62829" y="19528"/>
                </a:lnTo>
                <a:lnTo>
                  <a:pt x="62074" y="19057"/>
                </a:lnTo>
                <a:lnTo>
                  <a:pt x="62074" y="19245"/>
                </a:lnTo>
                <a:lnTo>
                  <a:pt x="62357" y="19717"/>
                </a:lnTo>
                <a:lnTo>
                  <a:pt x="63584" y="21415"/>
                </a:lnTo>
                <a:lnTo>
                  <a:pt x="65093" y="23207"/>
                </a:lnTo>
                <a:lnTo>
                  <a:pt x="65754" y="23962"/>
                </a:lnTo>
                <a:lnTo>
                  <a:pt x="66225" y="24434"/>
                </a:lnTo>
                <a:lnTo>
                  <a:pt x="66414" y="24528"/>
                </a:lnTo>
                <a:lnTo>
                  <a:pt x="66320" y="24057"/>
                </a:lnTo>
                <a:lnTo>
                  <a:pt x="66697" y="24906"/>
                </a:lnTo>
                <a:lnTo>
                  <a:pt x="67074" y="26038"/>
                </a:lnTo>
                <a:lnTo>
                  <a:pt x="66414" y="24811"/>
                </a:lnTo>
                <a:lnTo>
                  <a:pt x="66791" y="25566"/>
                </a:lnTo>
                <a:lnTo>
                  <a:pt x="67169" y="26321"/>
                </a:lnTo>
                <a:lnTo>
                  <a:pt x="67263" y="26415"/>
                </a:lnTo>
                <a:lnTo>
                  <a:pt x="67923" y="28679"/>
                </a:lnTo>
                <a:lnTo>
                  <a:pt x="68206" y="29339"/>
                </a:lnTo>
                <a:lnTo>
                  <a:pt x="68678" y="30471"/>
                </a:lnTo>
                <a:lnTo>
                  <a:pt x="68772" y="30660"/>
                </a:lnTo>
                <a:lnTo>
                  <a:pt x="68678" y="30660"/>
                </a:lnTo>
                <a:lnTo>
                  <a:pt x="68395" y="30377"/>
                </a:lnTo>
                <a:lnTo>
                  <a:pt x="68206" y="30094"/>
                </a:lnTo>
                <a:lnTo>
                  <a:pt x="68206" y="30566"/>
                </a:lnTo>
                <a:lnTo>
                  <a:pt x="68301" y="31037"/>
                </a:lnTo>
                <a:lnTo>
                  <a:pt x="68395" y="31509"/>
                </a:lnTo>
                <a:lnTo>
                  <a:pt x="68395" y="31887"/>
                </a:lnTo>
                <a:lnTo>
                  <a:pt x="68301" y="31792"/>
                </a:lnTo>
                <a:lnTo>
                  <a:pt x="68301" y="31698"/>
                </a:lnTo>
                <a:lnTo>
                  <a:pt x="68301" y="31415"/>
                </a:lnTo>
                <a:lnTo>
                  <a:pt x="68018" y="30094"/>
                </a:lnTo>
                <a:lnTo>
                  <a:pt x="67735" y="28868"/>
                </a:lnTo>
                <a:lnTo>
                  <a:pt x="68112" y="31698"/>
                </a:lnTo>
                <a:lnTo>
                  <a:pt x="68206" y="33113"/>
                </a:lnTo>
                <a:lnTo>
                  <a:pt x="68206" y="34528"/>
                </a:lnTo>
                <a:lnTo>
                  <a:pt x="68112" y="35943"/>
                </a:lnTo>
                <a:lnTo>
                  <a:pt x="67923" y="37358"/>
                </a:lnTo>
                <a:lnTo>
                  <a:pt x="67546" y="38679"/>
                </a:lnTo>
                <a:lnTo>
                  <a:pt x="67074" y="40000"/>
                </a:lnTo>
                <a:lnTo>
                  <a:pt x="67263" y="39717"/>
                </a:lnTo>
                <a:lnTo>
                  <a:pt x="67357" y="39622"/>
                </a:lnTo>
                <a:lnTo>
                  <a:pt x="67357" y="39717"/>
                </a:lnTo>
                <a:lnTo>
                  <a:pt x="67263" y="40377"/>
                </a:lnTo>
                <a:lnTo>
                  <a:pt x="66980" y="41226"/>
                </a:lnTo>
                <a:lnTo>
                  <a:pt x="66791" y="41509"/>
                </a:lnTo>
                <a:lnTo>
                  <a:pt x="66697" y="41603"/>
                </a:lnTo>
                <a:lnTo>
                  <a:pt x="66414" y="42075"/>
                </a:lnTo>
                <a:lnTo>
                  <a:pt x="65754" y="43962"/>
                </a:lnTo>
                <a:lnTo>
                  <a:pt x="64905" y="46132"/>
                </a:lnTo>
                <a:lnTo>
                  <a:pt x="64150" y="47547"/>
                </a:lnTo>
                <a:lnTo>
                  <a:pt x="63395" y="48867"/>
                </a:lnTo>
                <a:lnTo>
                  <a:pt x="62546" y="50094"/>
                </a:lnTo>
                <a:lnTo>
                  <a:pt x="61697" y="51320"/>
                </a:lnTo>
                <a:lnTo>
                  <a:pt x="60376" y="52452"/>
                </a:lnTo>
                <a:lnTo>
                  <a:pt x="59810" y="53112"/>
                </a:lnTo>
                <a:lnTo>
                  <a:pt x="59244" y="53773"/>
                </a:lnTo>
                <a:lnTo>
                  <a:pt x="59999" y="53301"/>
                </a:lnTo>
                <a:lnTo>
                  <a:pt x="59905" y="53490"/>
                </a:lnTo>
                <a:lnTo>
                  <a:pt x="58018" y="54999"/>
                </a:lnTo>
                <a:lnTo>
                  <a:pt x="57075" y="55660"/>
                </a:lnTo>
                <a:lnTo>
                  <a:pt x="56037" y="56226"/>
                </a:lnTo>
                <a:lnTo>
                  <a:pt x="57924" y="54716"/>
                </a:lnTo>
                <a:lnTo>
                  <a:pt x="58867" y="53867"/>
                </a:lnTo>
                <a:lnTo>
                  <a:pt x="59716" y="53018"/>
                </a:lnTo>
                <a:lnTo>
                  <a:pt x="58961" y="53679"/>
                </a:lnTo>
                <a:lnTo>
                  <a:pt x="58207" y="54245"/>
                </a:lnTo>
                <a:lnTo>
                  <a:pt x="56603" y="55282"/>
                </a:lnTo>
                <a:lnTo>
                  <a:pt x="54905" y="56226"/>
                </a:lnTo>
                <a:lnTo>
                  <a:pt x="53301" y="57263"/>
                </a:lnTo>
                <a:lnTo>
                  <a:pt x="52735" y="57452"/>
                </a:lnTo>
                <a:lnTo>
                  <a:pt x="51509" y="57924"/>
                </a:lnTo>
                <a:lnTo>
                  <a:pt x="47829" y="59527"/>
                </a:lnTo>
                <a:lnTo>
                  <a:pt x="43962" y="61226"/>
                </a:lnTo>
                <a:lnTo>
                  <a:pt x="42358" y="61886"/>
                </a:lnTo>
                <a:lnTo>
                  <a:pt x="41414" y="62169"/>
                </a:lnTo>
                <a:lnTo>
                  <a:pt x="39433" y="62452"/>
                </a:lnTo>
                <a:lnTo>
                  <a:pt x="37169" y="62641"/>
                </a:lnTo>
                <a:lnTo>
                  <a:pt x="33679" y="62829"/>
                </a:lnTo>
                <a:lnTo>
                  <a:pt x="31226" y="62924"/>
                </a:lnTo>
                <a:lnTo>
                  <a:pt x="29528" y="62924"/>
                </a:lnTo>
                <a:lnTo>
                  <a:pt x="28301" y="62735"/>
                </a:lnTo>
                <a:lnTo>
                  <a:pt x="27075" y="62546"/>
                </a:lnTo>
                <a:lnTo>
                  <a:pt x="25754" y="62263"/>
                </a:lnTo>
                <a:lnTo>
                  <a:pt x="24622" y="61886"/>
                </a:lnTo>
                <a:lnTo>
                  <a:pt x="23396" y="61414"/>
                </a:lnTo>
                <a:lnTo>
                  <a:pt x="21320" y="60565"/>
                </a:lnTo>
                <a:lnTo>
                  <a:pt x="21509" y="60754"/>
                </a:lnTo>
                <a:lnTo>
                  <a:pt x="21698" y="60848"/>
                </a:lnTo>
                <a:lnTo>
                  <a:pt x="22169" y="61131"/>
                </a:lnTo>
                <a:lnTo>
                  <a:pt x="21037" y="60659"/>
                </a:lnTo>
                <a:lnTo>
                  <a:pt x="19434" y="59905"/>
                </a:lnTo>
                <a:lnTo>
                  <a:pt x="15754" y="57924"/>
                </a:lnTo>
                <a:lnTo>
                  <a:pt x="12453" y="56037"/>
                </a:lnTo>
                <a:lnTo>
                  <a:pt x="11415" y="55377"/>
                </a:lnTo>
                <a:lnTo>
                  <a:pt x="11226" y="55188"/>
                </a:lnTo>
                <a:lnTo>
                  <a:pt x="11132" y="55094"/>
                </a:lnTo>
                <a:lnTo>
                  <a:pt x="10377" y="54433"/>
                </a:lnTo>
                <a:lnTo>
                  <a:pt x="9717" y="53679"/>
                </a:lnTo>
                <a:lnTo>
                  <a:pt x="9717" y="53962"/>
                </a:lnTo>
                <a:lnTo>
                  <a:pt x="9622" y="54150"/>
                </a:lnTo>
                <a:lnTo>
                  <a:pt x="9528" y="54245"/>
                </a:lnTo>
                <a:lnTo>
                  <a:pt x="9434" y="54245"/>
                </a:lnTo>
                <a:lnTo>
                  <a:pt x="9151" y="54056"/>
                </a:lnTo>
                <a:lnTo>
                  <a:pt x="8868" y="53679"/>
                </a:lnTo>
                <a:lnTo>
                  <a:pt x="8585" y="53301"/>
                </a:lnTo>
                <a:lnTo>
                  <a:pt x="8302" y="52829"/>
                </a:lnTo>
                <a:lnTo>
                  <a:pt x="8302" y="52546"/>
                </a:lnTo>
                <a:lnTo>
                  <a:pt x="8302" y="52452"/>
                </a:lnTo>
                <a:lnTo>
                  <a:pt x="8396" y="52452"/>
                </a:lnTo>
                <a:lnTo>
                  <a:pt x="7924" y="52263"/>
                </a:lnTo>
                <a:lnTo>
                  <a:pt x="7358" y="51886"/>
                </a:lnTo>
                <a:lnTo>
                  <a:pt x="6038" y="50660"/>
                </a:lnTo>
                <a:lnTo>
                  <a:pt x="5849" y="50377"/>
                </a:lnTo>
                <a:lnTo>
                  <a:pt x="5566" y="50094"/>
                </a:lnTo>
                <a:lnTo>
                  <a:pt x="5566" y="50188"/>
                </a:lnTo>
                <a:lnTo>
                  <a:pt x="4811" y="49339"/>
                </a:lnTo>
                <a:lnTo>
                  <a:pt x="4717" y="49150"/>
                </a:lnTo>
                <a:lnTo>
                  <a:pt x="5189" y="49433"/>
                </a:lnTo>
                <a:lnTo>
                  <a:pt x="5377" y="49528"/>
                </a:lnTo>
                <a:lnTo>
                  <a:pt x="5472" y="49716"/>
                </a:lnTo>
                <a:lnTo>
                  <a:pt x="5660" y="50094"/>
                </a:lnTo>
                <a:lnTo>
                  <a:pt x="5377" y="49056"/>
                </a:lnTo>
                <a:lnTo>
                  <a:pt x="5000" y="48113"/>
                </a:lnTo>
                <a:lnTo>
                  <a:pt x="4057" y="45660"/>
                </a:lnTo>
                <a:lnTo>
                  <a:pt x="3585" y="44150"/>
                </a:lnTo>
                <a:lnTo>
                  <a:pt x="3208" y="42358"/>
                </a:lnTo>
                <a:lnTo>
                  <a:pt x="3396" y="42547"/>
                </a:lnTo>
                <a:lnTo>
                  <a:pt x="3491" y="42452"/>
                </a:lnTo>
                <a:lnTo>
                  <a:pt x="3585" y="42547"/>
                </a:lnTo>
                <a:lnTo>
                  <a:pt x="3774" y="42641"/>
                </a:lnTo>
                <a:lnTo>
                  <a:pt x="3679" y="40849"/>
                </a:lnTo>
                <a:lnTo>
                  <a:pt x="3585" y="38962"/>
                </a:lnTo>
                <a:lnTo>
                  <a:pt x="3679" y="37169"/>
                </a:lnTo>
                <a:lnTo>
                  <a:pt x="3774" y="36320"/>
                </a:lnTo>
                <a:lnTo>
                  <a:pt x="4057" y="35566"/>
                </a:lnTo>
                <a:lnTo>
                  <a:pt x="4434" y="33585"/>
                </a:lnTo>
                <a:lnTo>
                  <a:pt x="4434" y="33962"/>
                </a:lnTo>
                <a:lnTo>
                  <a:pt x="4528" y="34245"/>
                </a:lnTo>
                <a:lnTo>
                  <a:pt x="4717" y="32264"/>
                </a:lnTo>
                <a:lnTo>
                  <a:pt x="5189" y="30283"/>
                </a:lnTo>
                <a:lnTo>
                  <a:pt x="5755" y="28302"/>
                </a:lnTo>
                <a:lnTo>
                  <a:pt x="6604" y="26321"/>
                </a:lnTo>
                <a:lnTo>
                  <a:pt x="7453" y="24340"/>
                </a:lnTo>
                <a:lnTo>
                  <a:pt x="8585" y="22547"/>
                </a:lnTo>
                <a:lnTo>
                  <a:pt x="9717" y="20755"/>
                </a:lnTo>
                <a:lnTo>
                  <a:pt x="10943" y="19245"/>
                </a:lnTo>
                <a:lnTo>
                  <a:pt x="10849" y="19057"/>
                </a:lnTo>
                <a:lnTo>
                  <a:pt x="10849" y="18868"/>
                </a:lnTo>
                <a:lnTo>
                  <a:pt x="11132" y="18396"/>
                </a:lnTo>
                <a:lnTo>
                  <a:pt x="11604" y="17830"/>
                </a:lnTo>
                <a:lnTo>
                  <a:pt x="12264" y="17076"/>
                </a:lnTo>
                <a:lnTo>
                  <a:pt x="14151" y="15472"/>
                </a:lnTo>
                <a:lnTo>
                  <a:pt x="16415" y="13585"/>
                </a:lnTo>
                <a:lnTo>
                  <a:pt x="18868" y="11793"/>
                </a:lnTo>
                <a:lnTo>
                  <a:pt x="21226" y="10095"/>
                </a:lnTo>
                <a:lnTo>
                  <a:pt x="23302" y="8868"/>
                </a:lnTo>
                <a:lnTo>
                  <a:pt x="24717" y="8113"/>
                </a:lnTo>
                <a:lnTo>
                  <a:pt x="24245" y="8491"/>
                </a:lnTo>
                <a:lnTo>
                  <a:pt x="23773" y="8774"/>
                </a:lnTo>
                <a:lnTo>
                  <a:pt x="24811" y="8208"/>
                </a:lnTo>
                <a:lnTo>
                  <a:pt x="25566" y="7830"/>
                </a:lnTo>
                <a:lnTo>
                  <a:pt x="27452" y="6981"/>
                </a:lnTo>
                <a:lnTo>
                  <a:pt x="27264" y="6981"/>
                </a:lnTo>
                <a:lnTo>
                  <a:pt x="26981" y="6887"/>
                </a:lnTo>
                <a:lnTo>
                  <a:pt x="27830" y="6604"/>
                </a:lnTo>
                <a:lnTo>
                  <a:pt x="29056" y="6132"/>
                </a:lnTo>
                <a:lnTo>
                  <a:pt x="28679" y="6415"/>
                </a:lnTo>
                <a:lnTo>
                  <a:pt x="29056" y="6510"/>
                </a:lnTo>
                <a:lnTo>
                  <a:pt x="28962" y="6698"/>
                </a:lnTo>
                <a:lnTo>
                  <a:pt x="30283" y="6227"/>
                </a:lnTo>
                <a:lnTo>
                  <a:pt x="31698" y="5755"/>
                </a:lnTo>
                <a:lnTo>
                  <a:pt x="33113" y="5378"/>
                </a:lnTo>
                <a:lnTo>
                  <a:pt x="33867" y="5189"/>
                </a:lnTo>
                <a:lnTo>
                  <a:pt x="34169" y="5151"/>
                </a:lnTo>
                <a:lnTo>
                  <a:pt x="34169" y="5151"/>
                </a:lnTo>
                <a:lnTo>
                  <a:pt x="34905" y="4906"/>
                </a:lnTo>
                <a:lnTo>
                  <a:pt x="35754" y="4812"/>
                </a:lnTo>
                <a:lnTo>
                  <a:pt x="36603" y="4812"/>
                </a:lnTo>
                <a:lnTo>
                  <a:pt x="37547" y="4717"/>
                </a:lnTo>
                <a:lnTo>
                  <a:pt x="37830" y="4717"/>
                </a:lnTo>
                <a:lnTo>
                  <a:pt x="38396" y="4529"/>
                </a:lnTo>
                <a:lnTo>
                  <a:pt x="38867" y="4340"/>
                </a:lnTo>
                <a:lnTo>
                  <a:pt x="38867" y="4623"/>
                </a:lnTo>
                <a:lnTo>
                  <a:pt x="42735" y="4340"/>
                </a:lnTo>
                <a:lnTo>
                  <a:pt x="43207" y="4529"/>
                </a:lnTo>
                <a:lnTo>
                  <a:pt x="43018" y="4529"/>
                </a:lnTo>
                <a:lnTo>
                  <a:pt x="43867" y="4623"/>
                </a:lnTo>
                <a:lnTo>
                  <a:pt x="44811" y="4434"/>
                </a:lnTo>
                <a:lnTo>
                  <a:pt x="45094" y="4717"/>
                </a:lnTo>
                <a:lnTo>
                  <a:pt x="45754" y="4906"/>
                </a:lnTo>
                <a:lnTo>
                  <a:pt x="47546" y="5189"/>
                </a:lnTo>
                <a:lnTo>
                  <a:pt x="49622" y="5566"/>
                </a:lnTo>
                <a:lnTo>
                  <a:pt x="51131" y="5849"/>
                </a:lnTo>
                <a:lnTo>
                  <a:pt x="51131" y="5849"/>
                </a:lnTo>
                <a:lnTo>
                  <a:pt x="49244" y="5095"/>
                </a:lnTo>
                <a:lnTo>
                  <a:pt x="46886" y="4529"/>
                </a:lnTo>
                <a:lnTo>
                  <a:pt x="44433" y="3963"/>
                </a:lnTo>
                <a:lnTo>
                  <a:pt x="41980" y="3491"/>
                </a:lnTo>
                <a:lnTo>
                  <a:pt x="39528" y="3302"/>
                </a:lnTo>
                <a:lnTo>
                  <a:pt x="37358" y="3208"/>
                </a:lnTo>
                <a:lnTo>
                  <a:pt x="36415" y="3208"/>
                </a:lnTo>
                <a:lnTo>
                  <a:pt x="35565" y="3302"/>
                </a:lnTo>
                <a:lnTo>
                  <a:pt x="34811" y="3491"/>
                </a:lnTo>
                <a:lnTo>
                  <a:pt x="34150" y="3680"/>
                </a:lnTo>
                <a:lnTo>
                  <a:pt x="33490" y="3585"/>
                </a:lnTo>
                <a:lnTo>
                  <a:pt x="32830" y="3491"/>
                </a:lnTo>
                <a:lnTo>
                  <a:pt x="31509" y="3585"/>
                </a:lnTo>
                <a:lnTo>
                  <a:pt x="30000" y="3868"/>
                </a:lnTo>
                <a:lnTo>
                  <a:pt x="28490" y="4246"/>
                </a:lnTo>
                <a:lnTo>
                  <a:pt x="26981" y="4812"/>
                </a:lnTo>
                <a:lnTo>
                  <a:pt x="25471" y="5472"/>
                </a:lnTo>
                <a:lnTo>
                  <a:pt x="23868" y="6321"/>
                </a:lnTo>
                <a:lnTo>
                  <a:pt x="22358" y="7170"/>
                </a:lnTo>
                <a:lnTo>
                  <a:pt x="20849" y="8113"/>
                </a:lnTo>
                <a:lnTo>
                  <a:pt x="19339" y="9151"/>
                </a:lnTo>
                <a:lnTo>
                  <a:pt x="17924" y="10283"/>
                </a:lnTo>
                <a:lnTo>
                  <a:pt x="16604" y="11321"/>
                </a:lnTo>
                <a:lnTo>
                  <a:pt x="14056" y="13491"/>
                </a:lnTo>
                <a:lnTo>
                  <a:pt x="12075" y="15472"/>
                </a:lnTo>
                <a:lnTo>
                  <a:pt x="9717" y="18491"/>
                </a:lnTo>
                <a:lnTo>
                  <a:pt x="10000" y="17830"/>
                </a:lnTo>
                <a:lnTo>
                  <a:pt x="10377" y="17264"/>
                </a:lnTo>
                <a:lnTo>
                  <a:pt x="9717" y="18113"/>
                </a:lnTo>
                <a:lnTo>
                  <a:pt x="9056" y="19057"/>
                </a:lnTo>
                <a:lnTo>
                  <a:pt x="9151" y="19245"/>
                </a:lnTo>
                <a:lnTo>
                  <a:pt x="8396" y="20189"/>
                </a:lnTo>
                <a:lnTo>
                  <a:pt x="9151" y="18774"/>
                </a:lnTo>
                <a:lnTo>
                  <a:pt x="8019" y="20377"/>
                </a:lnTo>
                <a:lnTo>
                  <a:pt x="7075" y="22075"/>
                </a:lnTo>
                <a:lnTo>
                  <a:pt x="6226" y="23868"/>
                </a:lnTo>
                <a:lnTo>
                  <a:pt x="5472" y="25755"/>
                </a:lnTo>
                <a:lnTo>
                  <a:pt x="4151" y="29434"/>
                </a:lnTo>
                <a:lnTo>
                  <a:pt x="2924" y="32924"/>
                </a:lnTo>
                <a:lnTo>
                  <a:pt x="3019" y="33113"/>
                </a:lnTo>
                <a:lnTo>
                  <a:pt x="2924" y="33773"/>
                </a:lnTo>
                <a:lnTo>
                  <a:pt x="2453" y="36509"/>
                </a:lnTo>
                <a:lnTo>
                  <a:pt x="1981" y="39434"/>
                </a:lnTo>
                <a:lnTo>
                  <a:pt x="1981" y="39528"/>
                </a:lnTo>
                <a:lnTo>
                  <a:pt x="1981" y="39905"/>
                </a:lnTo>
                <a:lnTo>
                  <a:pt x="1792" y="41415"/>
                </a:lnTo>
                <a:lnTo>
                  <a:pt x="1698" y="42358"/>
                </a:lnTo>
                <a:lnTo>
                  <a:pt x="1698" y="43301"/>
                </a:lnTo>
                <a:lnTo>
                  <a:pt x="1792" y="44245"/>
                </a:lnTo>
                <a:lnTo>
                  <a:pt x="1887" y="44999"/>
                </a:lnTo>
                <a:lnTo>
                  <a:pt x="2170" y="46603"/>
                </a:lnTo>
                <a:lnTo>
                  <a:pt x="2170" y="46603"/>
                </a:lnTo>
                <a:lnTo>
                  <a:pt x="1887" y="46415"/>
                </a:lnTo>
                <a:lnTo>
                  <a:pt x="1792" y="46320"/>
                </a:lnTo>
                <a:lnTo>
                  <a:pt x="1792" y="46509"/>
                </a:lnTo>
                <a:lnTo>
                  <a:pt x="1981" y="46981"/>
                </a:lnTo>
                <a:lnTo>
                  <a:pt x="1415" y="46132"/>
                </a:lnTo>
                <a:lnTo>
                  <a:pt x="1509" y="46509"/>
                </a:lnTo>
                <a:lnTo>
                  <a:pt x="1321" y="46981"/>
                </a:lnTo>
                <a:lnTo>
                  <a:pt x="472" y="45471"/>
                </a:lnTo>
                <a:lnTo>
                  <a:pt x="377" y="45565"/>
                </a:lnTo>
                <a:lnTo>
                  <a:pt x="283" y="45660"/>
                </a:lnTo>
                <a:lnTo>
                  <a:pt x="189" y="45660"/>
                </a:lnTo>
                <a:lnTo>
                  <a:pt x="0" y="45565"/>
                </a:lnTo>
                <a:lnTo>
                  <a:pt x="0" y="45565"/>
                </a:lnTo>
                <a:lnTo>
                  <a:pt x="1038" y="47924"/>
                </a:lnTo>
                <a:lnTo>
                  <a:pt x="2264" y="50282"/>
                </a:lnTo>
                <a:lnTo>
                  <a:pt x="2075" y="49905"/>
                </a:lnTo>
                <a:lnTo>
                  <a:pt x="2170" y="49528"/>
                </a:lnTo>
                <a:lnTo>
                  <a:pt x="2736" y="50188"/>
                </a:lnTo>
                <a:lnTo>
                  <a:pt x="3208" y="50660"/>
                </a:lnTo>
                <a:lnTo>
                  <a:pt x="3396" y="50943"/>
                </a:lnTo>
                <a:lnTo>
                  <a:pt x="3396" y="51037"/>
                </a:lnTo>
                <a:lnTo>
                  <a:pt x="3302" y="50943"/>
                </a:lnTo>
                <a:lnTo>
                  <a:pt x="3302" y="50943"/>
                </a:lnTo>
                <a:lnTo>
                  <a:pt x="3585" y="51320"/>
                </a:lnTo>
                <a:lnTo>
                  <a:pt x="4623" y="53207"/>
                </a:lnTo>
                <a:lnTo>
                  <a:pt x="5755" y="55094"/>
                </a:lnTo>
                <a:lnTo>
                  <a:pt x="7075" y="56886"/>
                </a:lnTo>
                <a:lnTo>
                  <a:pt x="8585" y="58490"/>
                </a:lnTo>
                <a:lnTo>
                  <a:pt x="10189" y="59999"/>
                </a:lnTo>
                <a:lnTo>
                  <a:pt x="11792" y="61414"/>
                </a:lnTo>
                <a:lnTo>
                  <a:pt x="13585" y="62735"/>
                </a:lnTo>
                <a:lnTo>
                  <a:pt x="15471" y="63867"/>
                </a:lnTo>
                <a:lnTo>
                  <a:pt x="17641" y="64905"/>
                </a:lnTo>
                <a:lnTo>
                  <a:pt x="20000" y="65942"/>
                </a:lnTo>
                <a:lnTo>
                  <a:pt x="22358" y="66697"/>
                </a:lnTo>
                <a:lnTo>
                  <a:pt x="24811" y="67263"/>
                </a:lnTo>
                <a:lnTo>
                  <a:pt x="27264" y="67735"/>
                </a:lnTo>
                <a:lnTo>
                  <a:pt x="29811" y="68018"/>
                </a:lnTo>
                <a:lnTo>
                  <a:pt x="32264" y="68206"/>
                </a:lnTo>
                <a:lnTo>
                  <a:pt x="34811" y="68112"/>
                </a:lnTo>
                <a:lnTo>
                  <a:pt x="36981" y="67829"/>
                </a:lnTo>
                <a:lnTo>
                  <a:pt x="40471" y="67263"/>
                </a:lnTo>
                <a:lnTo>
                  <a:pt x="44056" y="66508"/>
                </a:lnTo>
                <a:lnTo>
                  <a:pt x="45565" y="66131"/>
                </a:lnTo>
                <a:lnTo>
                  <a:pt x="46509" y="65848"/>
                </a:lnTo>
                <a:lnTo>
                  <a:pt x="46509" y="65942"/>
                </a:lnTo>
                <a:lnTo>
                  <a:pt x="48018" y="65376"/>
                </a:lnTo>
                <a:lnTo>
                  <a:pt x="49527" y="64622"/>
                </a:lnTo>
                <a:lnTo>
                  <a:pt x="48867" y="64810"/>
                </a:lnTo>
                <a:lnTo>
                  <a:pt x="50754" y="63773"/>
                </a:lnTo>
                <a:lnTo>
                  <a:pt x="52546" y="62641"/>
                </a:lnTo>
                <a:lnTo>
                  <a:pt x="54244" y="61320"/>
                </a:lnTo>
                <a:lnTo>
                  <a:pt x="56037" y="59810"/>
                </a:lnTo>
                <a:lnTo>
                  <a:pt x="55282" y="60659"/>
                </a:lnTo>
                <a:lnTo>
                  <a:pt x="57263" y="59056"/>
                </a:lnTo>
                <a:lnTo>
                  <a:pt x="58112" y="58395"/>
                </a:lnTo>
                <a:lnTo>
                  <a:pt x="58207" y="58301"/>
                </a:lnTo>
                <a:lnTo>
                  <a:pt x="58112" y="58301"/>
                </a:lnTo>
                <a:lnTo>
                  <a:pt x="58584" y="57924"/>
                </a:lnTo>
                <a:lnTo>
                  <a:pt x="59056" y="57546"/>
                </a:lnTo>
                <a:lnTo>
                  <a:pt x="59999" y="56414"/>
                </a:lnTo>
                <a:lnTo>
                  <a:pt x="61414" y="55188"/>
                </a:lnTo>
                <a:lnTo>
                  <a:pt x="61414" y="55188"/>
                </a:lnTo>
                <a:lnTo>
                  <a:pt x="61131" y="55282"/>
                </a:lnTo>
                <a:lnTo>
                  <a:pt x="61508" y="54811"/>
                </a:lnTo>
                <a:lnTo>
                  <a:pt x="62735" y="53867"/>
                </a:lnTo>
                <a:lnTo>
                  <a:pt x="63867" y="52735"/>
                </a:lnTo>
                <a:lnTo>
                  <a:pt x="66131" y="50471"/>
                </a:lnTo>
                <a:lnTo>
                  <a:pt x="66131" y="50565"/>
                </a:lnTo>
                <a:lnTo>
                  <a:pt x="66320" y="50660"/>
                </a:lnTo>
                <a:lnTo>
                  <a:pt x="66414" y="50660"/>
                </a:lnTo>
                <a:lnTo>
                  <a:pt x="66603" y="50565"/>
                </a:lnTo>
                <a:lnTo>
                  <a:pt x="66603" y="50754"/>
                </a:lnTo>
                <a:lnTo>
                  <a:pt x="66508" y="50943"/>
                </a:lnTo>
                <a:lnTo>
                  <a:pt x="65848" y="51603"/>
                </a:lnTo>
                <a:lnTo>
                  <a:pt x="64999" y="52546"/>
                </a:lnTo>
                <a:lnTo>
                  <a:pt x="65376" y="52358"/>
                </a:lnTo>
                <a:lnTo>
                  <a:pt x="65848" y="52075"/>
                </a:lnTo>
                <a:lnTo>
                  <a:pt x="66697" y="51320"/>
                </a:lnTo>
                <a:lnTo>
                  <a:pt x="67546" y="50282"/>
                </a:lnTo>
                <a:lnTo>
                  <a:pt x="68301" y="49056"/>
                </a:lnTo>
                <a:lnTo>
                  <a:pt x="69055" y="47830"/>
                </a:lnTo>
                <a:lnTo>
                  <a:pt x="69716" y="46603"/>
                </a:lnTo>
                <a:lnTo>
                  <a:pt x="70565" y="44811"/>
                </a:lnTo>
                <a:lnTo>
                  <a:pt x="70282" y="45094"/>
                </a:lnTo>
                <a:lnTo>
                  <a:pt x="70942" y="43490"/>
                </a:lnTo>
                <a:lnTo>
                  <a:pt x="71037" y="43396"/>
                </a:lnTo>
                <a:lnTo>
                  <a:pt x="71697" y="41320"/>
                </a:lnTo>
                <a:lnTo>
                  <a:pt x="72263" y="39245"/>
                </a:lnTo>
                <a:lnTo>
                  <a:pt x="72640" y="37358"/>
                </a:lnTo>
                <a:lnTo>
                  <a:pt x="72923" y="35849"/>
                </a:lnTo>
                <a:lnTo>
                  <a:pt x="72829" y="36226"/>
                </a:lnTo>
                <a:lnTo>
                  <a:pt x="72735" y="36698"/>
                </a:lnTo>
                <a:lnTo>
                  <a:pt x="72452" y="36981"/>
                </a:lnTo>
                <a:lnTo>
                  <a:pt x="72169" y="37358"/>
                </a:lnTo>
                <a:lnTo>
                  <a:pt x="72263" y="36981"/>
                </a:lnTo>
                <a:lnTo>
                  <a:pt x="72452" y="36415"/>
                </a:lnTo>
                <a:lnTo>
                  <a:pt x="72452" y="35849"/>
                </a:lnTo>
                <a:lnTo>
                  <a:pt x="72357" y="35660"/>
                </a:lnTo>
                <a:lnTo>
                  <a:pt x="72263" y="35471"/>
                </a:lnTo>
                <a:lnTo>
                  <a:pt x="72640" y="33868"/>
                </a:lnTo>
                <a:lnTo>
                  <a:pt x="72735" y="33113"/>
                </a:lnTo>
                <a:lnTo>
                  <a:pt x="72735" y="32358"/>
                </a:lnTo>
                <a:lnTo>
                  <a:pt x="72923" y="33207"/>
                </a:lnTo>
                <a:lnTo>
                  <a:pt x="73018" y="34151"/>
                </a:lnTo>
                <a:lnTo>
                  <a:pt x="72923" y="32358"/>
                </a:lnTo>
                <a:lnTo>
                  <a:pt x="72923" y="31792"/>
                </a:lnTo>
                <a:lnTo>
                  <a:pt x="73112" y="30754"/>
                </a:lnTo>
                <a:lnTo>
                  <a:pt x="72829" y="31604"/>
                </a:lnTo>
                <a:lnTo>
                  <a:pt x="72735" y="30283"/>
                </a:lnTo>
                <a:lnTo>
                  <a:pt x="72546" y="28868"/>
                </a:lnTo>
                <a:lnTo>
                  <a:pt x="72357" y="27641"/>
                </a:lnTo>
                <a:lnTo>
                  <a:pt x="71980" y="26038"/>
                </a:lnTo>
                <a:lnTo>
                  <a:pt x="71414" y="24151"/>
                </a:lnTo>
                <a:lnTo>
                  <a:pt x="70754" y="22170"/>
                </a:lnTo>
                <a:lnTo>
                  <a:pt x="69905" y="20000"/>
                </a:lnTo>
                <a:lnTo>
                  <a:pt x="68867" y="18019"/>
                </a:lnTo>
                <a:lnTo>
                  <a:pt x="68301" y="16981"/>
                </a:lnTo>
                <a:lnTo>
                  <a:pt x="67735" y="16132"/>
                </a:lnTo>
                <a:lnTo>
                  <a:pt x="67074" y="15283"/>
                </a:lnTo>
                <a:lnTo>
                  <a:pt x="66414" y="14434"/>
                </a:lnTo>
                <a:lnTo>
                  <a:pt x="66508" y="14623"/>
                </a:lnTo>
                <a:lnTo>
                  <a:pt x="66414" y="14906"/>
                </a:lnTo>
                <a:lnTo>
                  <a:pt x="65754" y="14057"/>
                </a:lnTo>
                <a:lnTo>
                  <a:pt x="65093" y="13113"/>
                </a:lnTo>
                <a:lnTo>
                  <a:pt x="64537" y="12278"/>
                </a:lnTo>
                <a:lnTo>
                  <a:pt x="62924" y="10755"/>
                </a:lnTo>
                <a:lnTo>
                  <a:pt x="63018" y="10755"/>
                </a:lnTo>
                <a:lnTo>
                  <a:pt x="63018" y="10661"/>
                </a:lnTo>
                <a:lnTo>
                  <a:pt x="62924" y="10472"/>
                </a:lnTo>
                <a:lnTo>
                  <a:pt x="62263" y="9717"/>
                </a:lnTo>
                <a:lnTo>
                  <a:pt x="60376" y="7830"/>
                </a:lnTo>
                <a:lnTo>
                  <a:pt x="60754" y="8396"/>
                </a:lnTo>
                <a:lnTo>
                  <a:pt x="61131" y="8774"/>
                </a:lnTo>
                <a:lnTo>
                  <a:pt x="60376" y="8396"/>
                </a:lnTo>
                <a:lnTo>
                  <a:pt x="59716" y="7925"/>
                </a:lnTo>
                <a:lnTo>
                  <a:pt x="59087" y="7476"/>
                </a:lnTo>
                <a:lnTo>
                  <a:pt x="59810" y="8302"/>
                </a:lnTo>
                <a:lnTo>
                  <a:pt x="58678" y="7642"/>
                </a:lnTo>
                <a:lnTo>
                  <a:pt x="57641" y="6981"/>
                </a:lnTo>
                <a:lnTo>
                  <a:pt x="55471" y="5472"/>
                </a:lnTo>
                <a:lnTo>
                  <a:pt x="53301" y="4057"/>
                </a:lnTo>
                <a:lnTo>
                  <a:pt x="52169" y="3397"/>
                </a:lnTo>
                <a:lnTo>
                  <a:pt x="51037" y="2831"/>
                </a:lnTo>
                <a:lnTo>
                  <a:pt x="52075" y="2831"/>
                </a:lnTo>
                <a:lnTo>
                  <a:pt x="50660" y="1982"/>
                </a:lnTo>
                <a:lnTo>
                  <a:pt x="49811" y="1604"/>
                </a:lnTo>
                <a:lnTo>
                  <a:pt x="48867" y="1227"/>
                </a:lnTo>
                <a:lnTo>
                  <a:pt x="48018" y="849"/>
                </a:lnTo>
                <a:lnTo>
                  <a:pt x="47075" y="661"/>
                </a:lnTo>
                <a:lnTo>
                  <a:pt x="46226" y="566"/>
                </a:lnTo>
                <a:lnTo>
                  <a:pt x="45471" y="661"/>
                </a:lnTo>
                <a:lnTo>
                  <a:pt x="46226" y="849"/>
                </a:lnTo>
                <a:lnTo>
                  <a:pt x="46866" y="1215"/>
                </a:lnTo>
                <a:lnTo>
                  <a:pt x="46980" y="1227"/>
                </a:lnTo>
                <a:lnTo>
                  <a:pt x="47452" y="1416"/>
                </a:lnTo>
                <a:lnTo>
                  <a:pt x="47924" y="1510"/>
                </a:lnTo>
                <a:lnTo>
                  <a:pt x="47358" y="1321"/>
                </a:lnTo>
                <a:lnTo>
                  <a:pt x="46886" y="944"/>
                </a:lnTo>
                <a:lnTo>
                  <a:pt x="47829" y="1227"/>
                </a:lnTo>
                <a:lnTo>
                  <a:pt x="48773" y="1604"/>
                </a:lnTo>
                <a:lnTo>
                  <a:pt x="49622" y="2076"/>
                </a:lnTo>
                <a:lnTo>
                  <a:pt x="50377" y="2642"/>
                </a:lnTo>
                <a:lnTo>
                  <a:pt x="50377" y="2642"/>
                </a:lnTo>
                <a:lnTo>
                  <a:pt x="49622" y="2265"/>
                </a:lnTo>
                <a:lnTo>
                  <a:pt x="48584" y="1887"/>
                </a:lnTo>
                <a:lnTo>
                  <a:pt x="47358" y="1510"/>
                </a:lnTo>
                <a:lnTo>
                  <a:pt x="46037" y="1132"/>
                </a:lnTo>
                <a:lnTo>
                  <a:pt x="46809" y="1210"/>
                </a:lnTo>
                <a:lnTo>
                  <a:pt x="44339" y="661"/>
                </a:lnTo>
                <a:lnTo>
                  <a:pt x="44716" y="755"/>
                </a:lnTo>
                <a:lnTo>
                  <a:pt x="43113" y="472"/>
                </a:lnTo>
                <a:lnTo>
                  <a:pt x="41603" y="283"/>
                </a:lnTo>
                <a:lnTo>
                  <a:pt x="40282" y="95"/>
                </a:lnTo>
                <a:lnTo>
                  <a:pt x="3915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12 CuadroTexto"/>
          <p:cNvSpPr txBox="1"/>
          <p:nvPr/>
        </p:nvSpPr>
        <p:spPr>
          <a:xfrm>
            <a:off x="571472" y="214296"/>
            <a:ext cx="428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dirty="0" smtClean="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rPr>
              <a:t>1</a:t>
            </a:r>
            <a:endParaRPr lang="es-ES" sz="4000" dirty="0" smtClean="0">
              <a:solidFill>
                <a:srgbClr val="FFFFFF"/>
              </a:solidFill>
              <a:latin typeface="Walter Turncoat"/>
              <a:ea typeface="Walter Turncoat"/>
              <a:cs typeface="Walter Turncoat"/>
              <a:sym typeface="Walter Turncoat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642910" y="1071552"/>
            <a:ext cx="807249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sz="2000" b="1" dirty="0" smtClean="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El usuario pasa de hacer un trabajo a limitarse a controlar o programar una </a:t>
            </a:r>
            <a:r>
              <a:rPr lang="es-AR" sz="2000" b="1" dirty="0" smtClean="0">
                <a:solidFill>
                  <a:srgbClr val="FF0000"/>
                </a:solidFill>
                <a:latin typeface="Sniglet"/>
                <a:ea typeface="Sniglet"/>
                <a:cs typeface="Sniglet"/>
                <a:sym typeface="Sniglet"/>
              </a:rPr>
              <a:t>máquina</a:t>
            </a:r>
            <a:r>
              <a:rPr lang="es-AR" sz="2000" b="1" dirty="0" smtClean="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 que lo hace.</a:t>
            </a:r>
          </a:p>
          <a:p>
            <a:endParaRPr lang="es-AR" sz="2000" dirty="0" smtClean="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endParaRPr lang="es-AR" sz="2000" dirty="0" smtClean="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47036" y="2357436"/>
            <a:ext cx="16674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400" b="1" dirty="0" smtClean="0">
                <a:solidFill>
                  <a:srgbClr val="FF0000"/>
                </a:solidFill>
                <a:latin typeface="Sniglet"/>
                <a:ea typeface="Sniglet"/>
                <a:cs typeface="Sniglet"/>
                <a:sym typeface="Sniglet"/>
              </a:rPr>
              <a:t>MÁQUINAS</a:t>
            </a:r>
            <a:r>
              <a:rPr lang="es-AR" sz="2400" dirty="0" smtClean="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 </a:t>
            </a:r>
            <a:endParaRPr lang="es-ES" sz="2400" dirty="0"/>
          </a:p>
        </p:txBody>
      </p:sp>
      <p:sp>
        <p:nvSpPr>
          <p:cNvPr id="16" name="15 Rectángulo"/>
          <p:cNvSpPr/>
          <p:nvPr/>
        </p:nvSpPr>
        <p:spPr>
          <a:xfrm>
            <a:off x="2571736" y="1857370"/>
            <a:ext cx="664373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herramientas que facilitan la obtención de piezas con mayor precisión, en menor tiempo y con menor costo</a:t>
            </a:r>
          </a:p>
          <a:p>
            <a:endParaRPr lang="es-AR" sz="2000" dirty="0" smtClean="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r>
              <a:rPr lang="es-AR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reducen el trabajo manual y el número de usuarios ocupados en la tarea</a:t>
            </a:r>
            <a:endParaRPr lang="es-ES" sz="2000" dirty="0" smtClean="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cxnSp>
        <p:nvCxnSpPr>
          <p:cNvPr id="18" name="17 Conector recto de flecha"/>
          <p:cNvCxnSpPr/>
          <p:nvPr/>
        </p:nvCxnSpPr>
        <p:spPr>
          <a:xfrm flipV="1">
            <a:off x="1714480" y="2143122"/>
            <a:ext cx="857256" cy="42862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>
            <a:off x="1714480" y="2659707"/>
            <a:ext cx="857256" cy="269233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G:\ROBOTICA\imagenes_plantillas\8fe3e0f34d3083cba6fe73d62a783d7f_XL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3643320"/>
            <a:ext cx="4000498" cy="1395729"/>
          </a:xfrm>
          <a:prstGeom prst="rect">
            <a:avLst/>
          </a:prstGeom>
          <a:noFill/>
        </p:spPr>
      </p:pic>
      <p:pic>
        <p:nvPicPr>
          <p:cNvPr id="3075" name="Picture 3" descr="G:\ROBOTICA\imagenes_plantillas\pareja-feliz-ascensor_23-2147898066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E5D7BB"/>
              </a:clrFrom>
              <a:clrTo>
                <a:srgbClr val="E5D7BB">
                  <a:alpha val="0"/>
                </a:srgbClr>
              </a:clrTo>
            </a:clrChange>
          </a:blip>
          <a:srcRect l="16306" t="5075" r="16306" b="15058"/>
          <a:stretch>
            <a:fillRect/>
          </a:stretch>
        </p:blipFill>
        <p:spPr bwMode="auto">
          <a:xfrm>
            <a:off x="6489664" y="3214692"/>
            <a:ext cx="1511368" cy="1791243"/>
          </a:xfrm>
          <a:prstGeom prst="rect">
            <a:avLst/>
          </a:prstGeom>
          <a:noFill/>
        </p:spPr>
      </p:pic>
      <p:grpSp>
        <p:nvGrpSpPr>
          <p:cNvPr id="24" name="Shape 389"/>
          <p:cNvGrpSpPr/>
          <p:nvPr/>
        </p:nvGrpSpPr>
        <p:grpSpPr>
          <a:xfrm rot="8255859" flipH="1">
            <a:off x="4354961" y="3751610"/>
            <a:ext cx="1509559" cy="1424983"/>
            <a:chOff x="1113100" y="2199475"/>
            <a:chExt cx="801900" cy="709925"/>
          </a:xfrm>
        </p:grpSpPr>
        <p:sp>
          <p:nvSpPr>
            <p:cNvPr id="25" name="Shape 390"/>
            <p:cNvSpPr/>
            <p:nvPr/>
          </p:nvSpPr>
          <p:spPr>
            <a:xfrm>
              <a:off x="1113100" y="2291450"/>
              <a:ext cx="735850" cy="617950"/>
            </a:xfrm>
            <a:custGeom>
              <a:avLst/>
              <a:gdLst/>
              <a:ahLst/>
              <a:cxnLst/>
              <a:rect l="0" t="0" r="0" b="0"/>
              <a:pathLst>
                <a:path w="29434" h="24718" extrusionOk="0">
                  <a:moveTo>
                    <a:pt x="26604" y="13869"/>
                  </a:moveTo>
                  <a:lnTo>
                    <a:pt x="26509" y="13963"/>
                  </a:lnTo>
                  <a:lnTo>
                    <a:pt x="26509" y="14057"/>
                  </a:lnTo>
                  <a:lnTo>
                    <a:pt x="26604" y="14246"/>
                  </a:lnTo>
                  <a:lnTo>
                    <a:pt x="26604" y="13869"/>
                  </a:lnTo>
                  <a:close/>
                  <a:moveTo>
                    <a:pt x="7925" y="23397"/>
                  </a:moveTo>
                  <a:lnTo>
                    <a:pt x="8302" y="23491"/>
                  </a:lnTo>
                  <a:lnTo>
                    <a:pt x="8113" y="23491"/>
                  </a:lnTo>
                  <a:lnTo>
                    <a:pt x="7925" y="23397"/>
                  </a:lnTo>
                  <a:close/>
                  <a:moveTo>
                    <a:pt x="28962" y="1"/>
                  </a:moveTo>
                  <a:lnTo>
                    <a:pt x="28962" y="95"/>
                  </a:lnTo>
                  <a:lnTo>
                    <a:pt x="28774" y="284"/>
                  </a:lnTo>
                  <a:lnTo>
                    <a:pt x="28868" y="284"/>
                  </a:lnTo>
                  <a:lnTo>
                    <a:pt x="28868" y="567"/>
                  </a:lnTo>
                  <a:lnTo>
                    <a:pt x="28679" y="567"/>
                  </a:lnTo>
                  <a:lnTo>
                    <a:pt x="28868" y="661"/>
                  </a:lnTo>
                  <a:lnTo>
                    <a:pt x="28679" y="850"/>
                  </a:lnTo>
                  <a:lnTo>
                    <a:pt x="28679" y="1039"/>
                  </a:lnTo>
                  <a:lnTo>
                    <a:pt x="28585" y="1039"/>
                  </a:lnTo>
                  <a:lnTo>
                    <a:pt x="28491" y="1227"/>
                  </a:lnTo>
                  <a:lnTo>
                    <a:pt x="28679" y="1416"/>
                  </a:lnTo>
                  <a:lnTo>
                    <a:pt x="28962" y="1605"/>
                  </a:lnTo>
                  <a:lnTo>
                    <a:pt x="28585" y="1793"/>
                  </a:lnTo>
                  <a:lnTo>
                    <a:pt x="28868" y="1982"/>
                  </a:lnTo>
                  <a:lnTo>
                    <a:pt x="28962" y="2171"/>
                  </a:lnTo>
                  <a:lnTo>
                    <a:pt x="28868" y="2265"/>
                  </a:lnTo>
                  <a:lnTo>
                    <a:pt x="28774" y="2359"/>
                  </a:lnTo>
                  <a:lnTo>
                    <a:pt x="28868" y="2359"/>
                  </a:lnTo>
                  <a:lnTo>
                    <a:pt x="28774" y="2454"/>
                  </a:lnTo>
                  <a:lnTo>
                    <a:pt x="28868" y="2548"/>
                  </a:lnTo>
                  <a:lnTo>
                    <a:pt x="28868" y="2642"/>
                  </a:lnTo>
                  <a:lnTo>
                    <a:pt x="28585" y="2642"/>
                  </a:lnTo>
                  <a:lnTo>
                    <a:pt x="28679" y="2737"/>
                  </a:lnTo>
                  <a:lnTo>
                    <a:pt x="28774" y="2831"/>
                  </a:lnTo>
                  <a:lnTo>
                    <a:pt x="28774" y="3303"/>
                  </a:lnTo>
                  <a:lnTo>
                    <a:pt x="28679" y="3680"/>
                  </a:lnTo>
                  <a:lnTo>
                    <a:pt x="28585" y="3963"/>
                  </a:lnTo>
                  <a:lnTo>
                    <a:pt x="28774" y="4058"/>
                  </a:lnTo>
                  <a:lnTo>
                    <a:pt x="28774" y="4341"/>
                  </a:lnTo>
                  <a:lnTo>
                    <a:pt x="28585" y="4246"/>
                  </a:lnTo>
                  <a:lnTo>
                    <a:pt x="28585" y="4341"/>
                  </a:lnTo>
                  <a:lnTo>
                    <a:pt x="28679" y="4435"/>
                  </a:lnTo>
                  <a:lnTo>
                    <a:pt x="28491" y="4435"/>
                  </a:lnTo>
                  <a:lnTo>
                    <a:pt x="28585" y="4718"/>
                  </a:lnTo>
                  <a:lnTo>
                    <a:pt x="28491" y="5001"/>
                  </a:lnTo>
                  <a:lnTo>
                    <a:pt x="28774" y="4907"/>
                  </a:lnTo>
                  <a:lnTo>
                    <a:pt x="29057" y="5095"/>
                  </a:lnTo>
                  <a:lnTo>
                    <a:pt x="29057" y="5095"/>
                  </a:lnTo>
                  <a:lnTo>
                    <a:pt x="28774" y="5001"/>
                  </a:lnTo>
                  <a:lnTo>
                    <a:pt x="28679" y="5001"/>
                  </a:lnTo>
                  <a:lnTo>
                    <a:pt x="28774" y="5095"/>
                  </a:lnTo>
                  <a:lnTo>
                    <a:pt x="28585" y="5095"/>
                  </a:lnTo>
                  <a:lnTo>
                    <a:pt x="28396" y="5567"/>
                  </a:lnTo>
                  <a:lnTo>
                    <a:pt x="28396" y="5756"/>
                  </a:lnTo>
                  <a:lnTo>
                    <a:pt x="28585" y="6039"/>
                  </a:lnTo>
                  <a:lnTo>
                    <a:pt x="28396" y="6982"/>
                  </a:lnTo>
                  <a:lnTo>
                    <a:pt x="28302" y="7359"/>
                  </a:lnTo>
                  <a:lnTo>
                    <a:pt x="28113" y="7737"/>
                  </a:lnTo>
                  <a:lnTo>
                    <a:pt x="28113" y="7642"/>
                  </a:lnTo>
                  <a:lnTo>
                    <a:pt x="28113" y="7548"/>
                  </a:lnTo>
                  <a:lnTo>
                    <a:pt x="27830" y="8114"/>
                  </a:lnTo>
                  <a:lnTo>
                    <a:pt x="27830" y="8114"/>
                  </a:lnTo>
                  <a:lnTo>
                    <a:pt x="27924" y="8020"/>
                  </a:lnTo>
                  <a:lnTo>
                    <a:pt x="27453" y="8963"/>
                  </a:lnTo>
                  <a:lnTo>
                    <a:pt x="27736" y="8963"/>
                  </a:lnTo>
                  <a:lnTo>
                    <a:pt x="27547" y="9246"/>
                  </a:lnTo>
                  <a:lnTo>
                    <a:pt x="27547" y="9435"/>
                  </a:lnTo>
                  <a:lnTo>
                    <a:pt x="27641" y="9529"/>
                  </a:lnTo>
                  <a:lnTo>
                    <a:pt x="27641" y="9812"/>
                  </a:lnTo>
                  <a:lnTo>
                    <a:pt x="27547" y="9906"/>
                  </a:lnTo>
                  <a:lnTo>
                    <a:pt x="27453" y="9906"/>
                  </a:lnTo>
                  <a:lnTo>
                    <a:pt x="27358" y="9718"/>
                  </a:lnTo>
                  <a:lnTo>
                    <a:pt x="27264" y="9812"/>
                  </a:lnTo>
                  <a:lnTo>
                    <a:pt x="27075" y="9906"/>
                  </a:lnTo>
                  <a:lnTo>
                    <a:pt x="27170" y="10001"/>
                  </a:lnTo>
                  <a:lnTo>
                    <a:pt x="27075" y="10095"/>
                  </a:lnTo>
                  <a:lnTo>
                    <a:pt x="27075" y="10284"/>
                  </a:lnTo>
                  <a:lnTo>
                    <a:pt x="27170" y="10472"/>
                  </a:lnTo>
                  <a:lnTo>
                    <a:pt x="27170" y="10755"/>
                  </a:lnTo>
                  <a:lnTo>
                    <a:pt x="26792" y="10755"/>
                  </a:lnTo>
                  <a:lnTo>
                    <a:pt x="26698" y="10661"/>
                  </a:lnTo>
                  <a:lnTo>
                    <a:pt x="26698" y="10850"/>
                  </a:lnTo>
                  <a:lnTo>
                    <a:pt x="26604" y="10944"/>
                  </a:lnTo>
                  <a:lnTo>
                    <a:pt x="26415" y="10944"/>
                  </a:lnTo>
                  <a:lnTo>
                    <a:pt x="26415" y="11038"/>
                  </a:lnTo>
                  <a:lnTo>
                    <a:pt x="26509" y="11038"/>
                  </a:lnTo>
                  <a:lnTo>
                    <a:pt x="26604" y="11133"/>
                  </a:lnTo>
                  <a:lnTo>
                    <a:pt x="26604" y="11321"/>
                  </a:lnTo>
                  <a:lnTo>
                    <a:pt x="26604" y="11510"/>
                  </a:lnTo>
                  <a:lnTo>
                    <a:pt x="26509" y="11510"/>
                  </a:lnTo>
                  <a:lnTo>
                    <a:pt x="26509" y="11416"/>
                  </a:lnTo>
                  <a:lnTo>
                    <a:pt x="26415" y="11416"/>
                  </a:lnTo>
                  <a:lnTo>
                    <a:pt x="26415" y="11321"/>
                  </a:lnTo>
                  <a:lnTo>
                    <a:pt x="26321" y="11793"/>
                  </a:lnTo>
                  <a:lnTo>
                    <a:pt x="26226" y="11699"/>
                  </a:lnTo>
                  <a:lnTo>
                    <a:pt x="26132" y="11793"/>
                  </a:lnTo>
                  <a:lnTo>
                    <a:pt x="26226" y="11793"/>
                  </a:lnTo>
                  <a:lnTo>
                    <a:pt x="26321" y="12076"/>
                  </a:lnTo>
                  <a:lnTo>
                    <a:pt x="26415" y="12359"/>
                  </a:lnTo>
                  <a:lnTo>
                    <a:pt x="26038" y="12548"/>
                  </a:lnTo>
                  <a:lnTo>
                    <a:pt x="25755" y="12737"/>
                  </a:lnTo>
                  <a:lnTo>
                    <a:pt x="25660" y="12925"/>
                  </a:lnTo>
                  <a:lnTo>
                    <a:pt x="25755" y="12925"/>
                  </a:lnTo>
                  <a:lnTo>
                    <a:pt x="25755" y="13020"/>
                  </a:lnTo>
                  <a:lnTo>
                    <a:pt x="25849" y="12737"/>
                  </a:lnTo>
                  <a:lnTo>
                    <a:pt x="25943" y="13020"/>
                  </a:lnTo>
                  <a:lnTo>
                    <a:pt x="26038" y="12831"/>
                  </a:lnTo>
                  <a:lnTo>
                    <a:pt x="26132" y="12925"/>
                  </a:lnTo>
                  <a:lnTo>
                    <a:pt x="25943" y="13208"/>
                  </a:lnTo>
                  <a:lnTo>
                    <a:pt x="25660" y="13114"/>
                  </a:lnTo>
                  <a:lnTo>
                    <a:pt x="25472" y="13208"/>
                  </a:lnTo>
                  <a:lnTo>
                    <a:pt x="25377" y="13397"/>
                  </a:lnTo>
                  <a:lnTo>
                    <a:pt x="25283" y="13869"/>
                  </a:lnTo>
                  <a:lnTo>
                    <a:pt x="25189" y="14435"/>
                  </a:lnTo>
                  <a:lnTo>
                    <a:pt x="25094" y="14623"/>
                  </a:lnTo>
                  <a:lnTo>
                    <a:pt x="25000" y="14812"/>
                  </a:lnTo>
                  <a:lnTo>
                    <a:pt x="24906" y="14718"/>
                  </a:lnTo>
                  <a:lnTo>
                    <a:pt x="24811" y="14529"/>
                  </a:lnTo>
                  <a:lnTo>
                    <a:pt x="24717" y="14906"/>
                  </a:lnTo>
                  <a:lnTo>
                    <a:pt x="24717" y="15189"/>
                  </a:lnTo>
                  <a:lnTo>
                    <a:pt x="24717" y="15284"/>
                  </a:lnTo>
                  <a:lnTo>
                    <a:pt x="24811" y="15284"/>
                  </a:lnTo>
                  <a:lnTo>
                    <a:pt x="24528" y="15378"/>
                  </a:lnTo>
                  <a:lnTo>
                    <a:pt x="24340" y="15472"/>
                  </a:lnTo>
                  <a:lnTo>
                    <a:pt x="24057" y="15944"/>
                  </a:lnTo>
                  <a:lnTo>
                    <a:pt x="23962" y="16416"/>
                  </a:lnTo>
                  <a:lnTo>
                    <a:pt x="23774" y="16699"/>
                  </a:lnTo>
                  <a:lnTo>
                    <a:pt x="23396" y="16699"/>
                  </a:lnTo>
                  <a:lnTo>
                    <a:pt x="23208" y="16982"/>
                  </a:lnTo>
                  <a:lnTo>
                    <a:pt x="23019" y="17359"/>
                  </a:lnTo>
                  <a:lnTo>
                    <a:pt x="22830" y="17831"/>
                  </a:lnTo>
                  <a:lnTo>
                    <a:pt x="22830" y="17736"/>
                  </a:lnTo>
                  <a:lnTo>
                    <a:pt x="22736" y="17642"/>
                  </a:lnTo>
                  <a:lnTo>
                    <a:pt x="22736" y="17642"/>
                  </a:lnTo>
                  <a:lnTo>
                    <a:pt x="22830" y="17925"/>
                  </a:lnTo>
                  <a:lnTo>
                    <a:pt x="22453" y="17925"/>
                  </a:lnTo>
                  <a:lnTo>
                    <a:pt x="22547" y="17736"/>
                  </a:lnTo>
                  <a:lnTo>
                    <a:pt x="22453" y="17736"/>
                  </a:lnTo>
                  <a:lnTo>
                    <a:pt x="22359" y="17831"/>
                  </a:lnTo>
                  <a:lnTo>
                    <a:pt x="22264" y="18208"/>
                  </a:lnTo>
                  <a:lnTo>
                    <a:pt x="22170" y="18491"/>
                  </a:lnTo>
                  <a:lnTo>
                    <a:pt x="22076" y="18585"/>
                  </a:lnTo>
                  <a:lnTo>
                    <a:pt x="21887" y="18585"/>
                  </a:lnTo>
                  <a:lnTo>
                    <a:pt x="21698" y="19152"/>
                  </a:lnTo>
                  <a:lnTo>
                    <a:pt x="21604" y="18869"/>
                  </a:lnTo>
                  <a:lnTo>
                    <a:pt x="21604" y="19057"/>
                  </a:lnTo>
                  <a:lnTo>
                    <a:pt x="21415" y="19152"/>
                  </a:lnTo>
                  <a:lnTo>
                    <a:pt x="20943" y="19529"/>
                  </a:lnTo>
                  <a:lnTo>
                    <a:pt x="20377" y="19812"/>
                  </a:lnTo>
                  <a:lnTo>
                    <a:pt x="19906" y="20095"/>
                  </a:lnTo>
                  <a:lnTo>
                    <a:pt x="20094" y="20189"/>
                  </a:lnTo>
                  <a:lnTo>
                    <a:pt x="20189" y="20284"/>
                  </a:lnTo>
                  <a:lnTo>
                    <a:pt x="19906" y="20378"/>
                  </a:lnTo>
                  <a:lnTo>
                    <a:pt x="19906" y="20284"/>
                  </a:lnTo>
                  <a:lnTo>
                    <a:pt x="19811" y="20189"/>
                  </a:lnTo>
                  <a:lnTo>
                    <a:pt x="19811" y="20284"/>
                  </a:lnTo>
                  <a:lnTo>
                    <a:pt x="19811" y="20378"/>
                  </a:lnTo>
                  <a:lnTo>
                    <a:pt x="19245" y="20284"/>
                  </a:lnTo>
                  <a:lnTo>
                    <a:pt x="19340" y="20378"/>
                  </a:lnTo>
                  <a:lnTo>
                    <a:pt x="19245" y="20472"/>
                  </a:lnTo>
                  <a:lnTo>
                    <a:pt x="19434" y="20567"/>
                  </a:lnTo>
                  <a:lnTo>
                    <a:pt x="19340" y="20661"/>
                  </a:lnTo>
                  <a:lnTo>
                    <a:pt x="18962" y="20661"/>
                  </a:lnTo>
                  <a:lnTo>
                    <a:pt x="18585" y="21038"/>
                  </a:lnTo>
                  <a:lnTo>
                    <a:pt x="18113" y="21416"/>
                  </a:lnTo>
                  <a:lnTo>
                    <a:pt x="17736" y="21699"/>
                  </a:lnTo>
                  <a:lnTo>
                    <a:pt x="17359" y="21793"/>
                  </a:lnTo>
                  <a:lnTo>
                    <a:pt x="17076" y="22076"/>
                  </a:lnTo>
                  <a:lnTo>
                    <a:pt x="16793" y="22359"/>
                  </a:lnTo>
                  <a:lnTo>
                    <a:pt x="16698" y="22265"/>
                  </a:lnTo>
                  <a:lnTo>
                    <a:pt x="16604" y="22170"/>
                  </a:lnTo>
                  <a:lnTo>
                    <a:pt x="16321" y="22170"/>
                  </a:lnTo>
                  <a:lnTo>
                    <a:pt x="15849" y="22453"/>
                  </a:lnTo>
                  <a:lnTo>
                    <a:pt x="14340" y="22831"/>
                  </a:lnTo>
                  <a:lnTo>
                    <a:pt x="14340" y="22925"/>
                  </a:lnTo>
                  <a:lnTo>
                    <a:pt x="14340" y="23019"/>
                  </a:lnTo>
                  <a:lnTo>
                    <a:pt x="14245" y="23114"/>
                  </a:lnTo>
                  <a:lnTo>
                    <a:pt x="14057" y="23019"/>
                  </a:lnTo>
                  <a:lnTo>
                    <a:pt x="13962" y="22925"/>
                  </a:lnTo>
                  <a:lnTo>
                    <a:pt x="13774" y="22925"/>
                  </a:lnTo>
                  <a:lnTo>
                    <a:pt x="13774" y="23208"/>
                  </a:lnTo>
                  <a:lnTo>
                    <a:pt x="13491" y="23114"/>
                  </a:lnTo>
                  <a:lnTo>
                    <a:pt x="13113" y="23114"/>
                  </a:lnTo>
                  <a:lnTo>
                    <a:pt x="12642" y="23208"/>
                  </a:lnTo>
                  <a:lnTo>
                    <a:pt x="12453" y="23302"/>
                  </a:lnTo>
                  <a:lnTo>
                    <a:pt x="12076" y="23208"/>
                  </a:lnTo>
                  <a:lnTo>
                    <a:pt x="11793" y="23114"/>
                  </a:lnTo>
                  <a:lnTo>
                    <a:pt x="11510" y="23585"/>
                  </a:lnTo>
                  <a:lnTo>
                    <a:pt x="11321" y="23397"/>
                  </a:lnTo>
                  <a:lnTo>
                    <a:pt x="11132" y="23302"/>
                  </a:lnTo>
                  <a:lnTo>
                    <a:pt x="10849" y="23302"/>
                  </a:lnTo>
                  <a:lnTo>
                    <a:pt x="10566" y="23397"/>
                  </a:lnTo>
                  <a:lnTo>
                    <a:pt x="10566" y="23302"/>
                  </a:lnTo>
                  <a:lnTo>
                    <a:pt x="10189" y="23302"/>
                  </a:lnTo>
                  <a:lnTo>
                    <a:pt x="9717" y="23491"/>
                  </a:lnTo>
                  <a:lnTo>
                    <a:pt x="9717" y="23302"/>
                  </a:lnTo>
                  <a:lnTo>
                    <a:pt x="9623" y="23491"/>
                  </a:lnTo>
                  <a:lnTo>
                    <a:pt x="9434" y="23680"/>
                  </a:lnTo>
                  <a:lnTo>
                    <a:pt x="9340" y="23585"/>
                  </a:lnTo>
                  <a:lnTo>
                    <a:pt x="9434" y="23585"/>
                  </a:lnTo>
                  <a:lnTo>
                    <a:pt x="9340" y="23491"/>
                  </a:lnTo>
                  <a:lnTo>
                    <a:pt x="9246" y="23491"/>
                  </a:lnTo>
                  <a:lnTo>
                    <a:pt x="9246" y="23585"/>
                  </a:lnTo>
                  <a:lnTo>
                    <a:pt x="9151" y="23491"/>
                  </a:lnTo>
                  <a:lnTo>
                    <a:pt x="8868" y="23680"/>
                  </a:lnTo>
                  <a:lnTo>
                    <a:pt x="8774" y="23680"/>
                  </a:lnTo>
                  <a:lnTo>
                    <a:pt x="8680" y="23491"/>
                  </a:lnTo>
                  <a:lnTo>
                    <a:pt x="8585" y="23585"/>
                  </a:lnTo>
                  <a:lnTo>
                    <a:pt x="8491" y="23585"/>
                  </a:lnTo>
                  <a:lnTo>
                    <a:pt x="8397" y="23491"/>
                  </a:lnTo>
                  <a:lnTo>
                    <a:pt x="8302" y="23491"/>
                  </a:lnTo>
                  <a:lnTo>
                    <a:pt x="8208" y="23302"/>
                  </a:lnTo>
                  <a:lnTo>
                    <a:pt x="8302" y="23114"/>
                  </a:lnTo>
                  <a:lnTo>
                    <a:pt x="8302" y="23114"/>
                  </a:lnTo>
                  <a:lnTo>
                    <a:pt x="8019" y="23208"/>
                  </a:lnTo>
                  <a:lnTo>
                    <a:pt x="7642" y="23208"/>
                  </a:lnTo>
                  <a:lnTo>
                    <a:pt x="7359" y="23302"/>
                  </a:lnTo>
                  <a:lnTo>
                    <a:pt x="7264" y="23302"/>
                  </a:lnTo>
                  <a:lnTo>
                    <a:pt x="7264" y="23397"/>
                  </a:lnTo>
                  <a:lnTo>
                    <a:pt x="7547" y="23397"/>
                  </a:lnTo>
                  <a:lnTo>
                    <a:pt x="7453" y="23491"/>
                  </a:lnTo>
                  <a:lnTo>
                    <a:pt x="7359" y="23491"/>
                  </a:lnTo>
                  <a:lnTo>
                    <a:pt x="7170" y="23680"/>
                  </a:lnTo>
                  <a:lnTo>
                    <a:pt x="6981" y="23397"/>
                  </a:lnTo>
                  <a:lnTo>
                    <a:pt x="6698" y="23208"/>
                  </a:lnTo>
                  <a:lnTo>
                    <a:pt x="6604" y="23114"/>
                  </a:lnTo>
                  <a:lnTo>
                    <a:pt x="6415" y="23208"/>
                  </a:lnTo>
                  <a:lnTo>
                    <a:pt x="6227" y="23302"/>
                  </a:lnTo>
                  <a:lnTo>
                    <a:pt x="6132" y="23491"/>
                  </a:lnTo>
                  <a:lnTo>
                    <a:pt x="6038" y="23491"/>
                  </a:lnTo>
                  <a:lnTo>
                    <a:pt x="6038" y="23397"/>
                  </a:lnTo>
                  <a:lnTo>
                    <a:pt x="6132" y="23208"/>
                  </a:lnTo>
                  <a:lnTo>
                    <a:pt x="5849" y="23302"/>
                  </a:lnTo>
                  <a:lnTo>
                    <a:pt x="5661" y="23397"/>
                  </a:lnTo>
                  <a:lnTo>
                    <a:pt x="5095" y="23208"/>
                  </a:lnTo>
                  <a:lnTo>
                    <a:pt x="4057" y="23019"/>
                  </a:lnTo>
                  <a:lnTo>
                    <a:pt x="2925" y="22831"/>
                  </a:lnTo>
                  <a:lnTo>
                    <a:pt x="2265" y="22831"/>
                  </a:lnTo>
                  <a:lnTo>
                    <a:pt x="2265" y="22642"/>
                  </a:lnTo>
                  <a:lnTo>
                    <a:pt x="1887" y="22642"/>
                  </a:lnTo>
                  <a:lnTo>
                    <a:pt x="1510" y="22548"/>
                  </a:lnTo>
                  <a:lnTo>
                    <a:pt x="944" y="22076"/>
                  </a:lnTo>
                  <a:lnTo>
                    <a:pt x="944" y="21887"/>
                  </a:lnTo>
                  <a:lnTo>
                    <a:pt x="1038" y="21699"/>
                  </a:lnTo>
                  <a:lnTo>
                    <a:pt x="755" y="21699"/>
                  </a:lnTo>
                  <a:lnTo>
                    <a:pt x="472" y="21793"/>
                  </a:lnTo>
                  <a:lnTo>
                    <a:pt x="95" y="22076"/>
                  </a:lnTo>
                  <a:lnTo>
                    <a:pt x="0" y="22265"/>
                  </a:lnTo>
                  <a:lnTo>
                    <a:pt x="0" y="22359"/>
                  </a:lnTo>
                  <a:lnTo>
                    <a:pt x="283" y="22453"/>
                  </a:lnTo>
                  <a:lnTo>
                    <a:pt x="189" y="22548"/>
                  </a:lnTo>
                  <a:lnTo>
                    <a:pt x="95" y="22453"/>
                  </a:lnTo>
                  <a:lnTo>
                    <a:pt x="95" y="22642"/>
                  </a:lnTo>
                  <a:lnTo>
                    <a:pt x="283" y="22642"/>
                  </a:lnTo>
                  <a:lnTo>
                    <a:pt x="566" y="22736"/>
                  </a:lnTo>
                  <a:lnTo>
                    <a:pt x="472" y="22831"/>
                  </a:lnTo>
                  <a:lnTo>
                    <a:pt x="472" y="22925"/>
                  </a:lnTo>
                  <a:lnTo>
                    <a:pt x="661" y="22736"/>
                  </a:lnTo>
                  <a:lnTo>
                    <a:pt x="755" y="22925"/>
                  </a:lnTo>
                  <a:lnTo>
                    <a:pt x="755" y="23019"/>
                  </a:lnTo>
                  <a:lnTo>
                    <a:pt x="661" y="23019"/>
                  </a:lnTo>
                  <a:lnTo>
                    <a:pt x="944" y="23114"/>
                  </a:lnTo>
                  <a:lnTo>
                    <a:pt x="1132" y="23208"/>
                  </a:lnTo>
                  <a:lnTo>
                    <a:pt x="1604" y="23397"/>
                  </a:lnTo>
                  <a:lnTo>
                    <a:pt x="1510" y="23491"/>
                  </a:lnTo>
                  <a:lnTo>
                    <a:pt x="1510" y="23585"/>
                  </a:lnTo>
                  <a:lnTo>
                    <a:pt x="1793" y="23680"/>
                  </a:lnTo>
                  <a:lnTo>
                    <a:pt x="2170" y="23774"/>
                  </a:lnTo>
                  <a:lnTo>
                    <a:pt x="2453" y="23774"/>
                  </a:lnTo>
                  <a:lnTo>
                    <a:pt x="2359" y="23868"/>
                  </a:lnTo>
                  <a:lnTo>
                    <a:pt x="2642" y="24057"/>
                  </a:lnTo>
                  <a:lnTo>
                    <a:pt x="2736" y="23868"/>
                  </a:lnTo>
                  <a:lnTo>
                    <a:pt x="3019" y="23680"/>
                  </a:lnTo>
                  <a:lnTo>
                    <a:pt x="2925" y="23963"/>
                  </a:lnTo>
                  <a:lnTo>
                    <a:pt x="2831" y="24151"/>
                  </a:lnTo>
                  <a:lnTo>
                    <a:pt x="3114" y="23868"/>
                  </a:lnTo>
                  <a:lnTo>
                    <a:pt x="3208" y="24151"/>
                  </a:lnTo>
                  <a:lnTo>
                    <a:pt x="3302" y="23963"/>
                  </a:lnTo>
                  <a:lnTo>
                    <a:pt x="3491" y="24057"/>
                  </a:lnTo>
                  <a:lnTo>
                    <a:pt x="3585" y="24340"/>
                  </a:lnTo>
                  <a:lnTo>
                    <a:pt x="3680" y="24246"/>
                  </a:lnTo>
                  <a:lnTo>
                    <a:pt x="3774" y="24057"/>
                  </a:lnTo>
                  <a:lnTo>
                    <a:pt x="3868" y="24151"/>
                  </a:lnTo>
                  <a:lnTo>
                    <a:pt x="3868" y="24340"/>
                  </a:lnTo>
                  <a:lnTo>
                    <a:pt x="4434" y="24151"/>
                  </a:lnTo>
                  <a:lnTo>
                    <a:pt x="4717" y="24057"/>
                  </a:lnTo>
                  <a:lnTo>
                    <a:pt x="4812" y="24151"/>
                  </a:lnTo>
                  <a:lnTo>
                    <a:pt x="4812" y="23868"/>
                  </a:lnTo>
                  <a:lnTo>
                    <a:pt x="5000" y="23774"/>
                  </a:lnTo>
                  <a:lnTo>
                    <a:pt x="5000" y="23868"/>
                  </a:lnTo>
                  <a:lnTo>
                    <a:pt x="4906" y="24057"/>
                  </a:lnTo>
                  <a:lnTo>
                    <a:pt x="5095" y="23963"/>
                  </a:lnTo>
                  <a:lnTo>
                    <a:pt x="5378" y="23963"/>
                  </a:lnTo>
                  <a:lnTo>
                    <a:pt x="5378" y="24151"/>
                  </a:lnTo>
                  <a:lnTo>
                    <a:pt x="5000" y="24151"/>
                  </a:lnTo>
                  <a:lnTo>
                    <a:pt x="5095" y="24246"/>
                  </a:lnTo>
                  <a:lnTo>
                    <a:pt x="5000" y="24246"/>
                  </a:lnTo>
                  <a:lnTo>
                    <a:pt x="5000" y="24434"/>
                  </a:lnTo>
                  <a:lnTo>
                    <a:pt x="5378" y="24434"/>
                  </a:lnTo>
                  <a:lnTo>
                    <a:pt x="5566" y="24246"/>
                  </a:lnTo>
                  <a:lnTo>
                    <a:pt x="5944" y="24340"/>
                  </a:lnTo>
                  <a:lnTo>
                    <a:pt x="6415" y="24340"/>
                  </a:lnTo>
                  <a:lnTo>
                    <a:pt x="6321" y="24434"/>
                  </a:lnTo>
                  <a:lnTo>
                    <a:pt x="6510" y="24434"/>
                  </a:lnTo>
                  <a:lnTo>
                    <a:pt x="6604" y="24340"/>
                  </a:lnTo>
                  <a:lnTo>
                    <a:pt x="6604" y="24246"/>
                  </a:lnTo>
                  <a:lnTo>
                    <a:pt x="6793" y="24340"/>
                  </a:lnTo>
                  <a:lnTo>
                    <a:pt x="6604" y="24434"/>
                  </a:lnTo>
                  <a:lnTo>
                    <a:pt x="6793" y="24434"/>
                  </a:lnTo>
                  <a:lnTo>
                    <a:pt x="6887" y="24340"/>
                  </a:lnTo>
                  <a:lnTo>
                    <a:pt x="6981" y="24434"/>
                  </a:lnTo>
                  <a:lnTo>
                    <a:pt x="7264" y="24434"/>
                  </a:lnTo>
                  <a:lnTo>
                    <a:pt x="7925" y="24623"/>
                  </a:lnTo>
                  <a:lnTo>
                    <a:pt x="8680" y="24623"/>
                  </a:lnTo>
                  <a:lnTo>
                    <a:pt x="9057" y="24529"/>
                  </a:lnTo>
                  <a:lnTo>
                    <a:pt x="9529" y="24529"/>
                  </a:lnTo>
                  <a:lnTo>
                    <a:pt x="10000" y="24623"/>
                  </a:lnTo>
                  <a:lnTo>
                    <a:pt x="10566" y="24717"/>
                  </a:lnTo>
                  <a:lnTo>
                    <a:pt x="11415" y="24623"/>
                  </a:lnTo>
                  <a:lnTo>
                    <a:pt x="12359" y="24529"/>
                  </a:lnTo>
                  <a:lnTo>
                    <a:pt x="12830" y="24340"/>
                  </a:lnTo>
                  <a:lnTo>
                    <a:pt x="12925" y="24529"/>
                  </a:lnTo>
                  <a:lnTo>
                    <a:pt x="13019" y="24340"/>
                  </a:lnTo>
                  <a:lnTo>
                    <a:pt x="13113" y="24529"/>
                  </a:lnTo>
                  <a:lnTo>
                    <a:pt x="13208" y="24434"/>
                  </a:lnTo>
                  <a:lnTo>
                    <a:pt x="13113" y="24340"/>
                  </a:lnTo>
                  <a:lnTo>
                    <a:pt x="13962" y="24340"/>
                  </a:lnTo>
                  <a:lnTo>
                    <a:pt x="13962" y="24434"/>
                  </a:lnTo>
                  <a:lnTo>
                    <a:pt x="13962" y="24529"/>
                  </a:lnTo>
                  <a:lnTo>
                    <a:pt x="14717" y="24246"/>
                  </a:lnTo>
                  <a:lnTo>
                    <a:pt x="15566" y="24057"/>
                  </a:lnTo>
                  <a:lnTo>
                    <a:pt x="15378" y="23963"/>
                  </a:lnTo>
                  <a:lnTo>
                    <a:pt x="15472" y="23868"/>
                  </a:lnTo>
                  <a:lnTo>
                    <a:pt x="15566" y="23963"/>
                  </a:lnTo>
                  <a:lnTo>
                    <a:pt x="15472" y="23774"/>
                  </a:lnTo>
                  <a:lnTo>
                    <a:pt x="15661" y="23868"/>
                  </a:lnTo>
                  <a:lnTo>
                    <a:pt x="15566" y="24057"/>
                  </a:lnTo>
                  <a:lnTo>
                    <a:pt x="16038" y="23963"/>
                  </a:lnTo>
                  <a:lnTo>
                    <a:pt x="16698" y="23680"/>
                  </a:lnTo>
                  <a:lnTo>
                    <a:pt x="17264" y="23397"/>
                  </a:lnTo>
                  <a:lnTo>
                    <a:pt x="17453" y="23208"/>
                  </a:lnTo>
                  <a:lnTo>
                    <a:pt x="17547" y="23019"/>
                  </a:lnTo>
                  <a:lnTo>
                    <a:pt x="17736" y="23114"/>
                  </a:lnTo>
                  <a:lnTo>
                    <a:pt x="17830" y="23114"/>
                  </a:lnTo>
                  <a:lnTo>
                    <a:pt x="18019" y="23019"/>
                  </a:lnTo>
                  <a:lnTo>
                    <a:pt x="18208" y="22736"/>
                  </a:lnTo>
                  <a:lnTo>
                    <a:pt x="18302" y="22548"/>
                  </a:lnTo>
                  <a:lnTo>
                    <a:pt x="18868" y="22359"/>
                  </a:lnTo>
                  <a:lnTo>
                    <a:pt x="19623" y="22076"/>
                  </a:lnTo>
                  <a:lnTo>
                    <a:pt x="20189" y="21699"/>
                  </a:lnTo>
                  <a:lnTo>
                    <a:pt x="20849" y="21227"/>
                  </a:lnTo>
                  <a:lnTo>
                    <a:pt x="21321" y="20755"/>
                  </a:lnTo>
                  <a:lnTo>
                    <a:pt x="21510" y="20472"/>
                  </a:lnTo>
                  <a:lnTo>
                    <a:pt x="22170" y="19906"/>
                  </a:lnTo>
                  <a:lnTo>
                    <a:pt x="22736" y="19435"/>
                  </a:lnTo>
                  <a:lnTo>
                    <a:pt x="23113" y="18963"/>
                  </a:lnTo>
                  <a:lnTo>
                    <a:pt x="23302" y="18585"/>
                  </a:lnTo>
                  <a:lnTo>
                    <a:pt x="23396" y="18774"/>
                  </a:lnTo>
                  <a:lnTo>
                    <a:pt x="23585" y="18397"/>
                  </a:lnTo>
                  <a:lnTo>
                    <a:pt x="23774" y="18114"/>
                  </a:lnTo>
                  <a:lnTo>
                    <a:pt x="24057" y="17736"/>
                  </a:lnTo>
                  <a:lnTo>
                    <a:pt x="24245" y="17453"/>
                  </a:lnTo>
                  <a:lnTo>
                    <a:pt x="24340" y="17453"/>
                  </a:lnTo>
                  <a:lnTo>
                    <a:pt x="24434" y="17359"/>
                  </a:lnTo>
                  <a:lnTo>
                    <a:pt x="24623" y="16982"/>
                  </a:lnTo>
                  <a:lnTo>
                    <a:pt x="25189" y="16227"/>
                  </a:lnTo>
                  <a:lnTo>
                    <a:pt x="25566" y="15661"/>
                  </a:lnTo>
                  <a:lnTo>
                    <a:pt x="25943" y="15189"/>
                  </a:lnTo>
                  <a:lnTo>
                    <a:pt x="26226" y="14529"/>
                  </a:lnTo>
                  <a:lnTo>
                    <a:pt x="26509" y="13680"/>
                  </a:lnTo>
                  <a:lnTo>
                    <a:pt x="26604" y="13869"/>
                  </a:lnTo>
                  <a:lnTo>
                    <a:pt x="26604" y="13586"/>
                  </a:lnTo>
                  <a:lnTo>
                    <a:pt x="26698" y="13303"/>
                  </a:lnTo>
                  <a:lnTo>
                    <a:pt x="26792" y="13303"/>
                  </a:lnTo>
                  <a:lnTo>
                    <a:pt x="26887" y="13397"/>
                  </a:lnTo>
                  <a:lnTo>
                    <a:pt x="27170" y="12831"/>
                  </a:lnTo>
                  <a:lnTo>
                    <a:pt x="27264" y="12548"/>
                  </a:lnTo>
                  <a:lnTo>
                    <a:pt x="27264" y="12454"/>
                  </a:lnTo>
                  <a:lnTo>
                    <a:pt x="26981" y="12076"/>
                  </a:lnTo>
                  <a:lnTo>
                    <a:pt x="27075" y="12171"/>
                  </a:lnTo>
                  <a:lnTo>
                    <a:pt x="27170" y="12076"/>
                  </a:lnTo>
                  <a:lnTo>
                    <a:pt x="27358" y="12076"/>
                  </a:lnTo>
                  <a:lnTo>
                    <a:pt x="27453" y="12171"/>
                  </a:lnTo>
                  <a:lnTo>
                    <a:pt x="27453" y="11982"/>
                  </a:lnTo>
                  <a:lnTo>
                    <a:pt x="27547" y="11793"/>
                  </a:lnTo>
                  <a:lnTo>
                    <a:pt x="27641" y="11793"/>
                  </a:lnTo>
                  <a:lnTo>
                    <a:pt x="27547" y="11510"/>
                  </a:lnTo>
                  <a:lnTo>
                    <a:pt x="27641" y="11133"/>
                  </a:lnTo>
                  <a:lnTo>
                    <a:pt x="27830" y="10755"/>
                  </a:lnTo>
                  <a:lnTo>
                    <a:pt x="27924" y="10661"/>
                  </a:lnTo>
                  <a:lnTo>
                    <a:pt x="28113" y="10661"/>
                  </a:lnTo>
                  <a:lnTo>
                    <a:pt x="28019" y="10378"/>
                  </a:lnTo>
                  <a:lnTo>
                    <a:pt x="28019" y="10284"/>
                  </a:lnTo>
                  <a:lnTo>
                    <a:pt x="28019" y="10095"/>
                  </a:lnTo>
                  <a:lnTo>
                    <a:pt x="28113" y="10284"/>
                  </a:lnTo>
                  <a:lnTo>
                    <a:pt x="28208" y="10001"/>
                  </a:lnTo>
                  <a:lnTo>
                    <a:pt x="28019" y="10001"/>
                  </a:lnTo>
                  <a:lnTo>
                    <a:pt x="27924" y="9906"/>
                  </a:lnTo>
                  <a:lnTo>
                    <a:pt x="28113" y="9718"/>
                  </a:lnTo>
                  <a:lnTo>
                    <a:pt x="28208" y="9718"/>
                  </a:lnTo>
                  <a:lnTo>
                    <a:pt x="28113" y="9529"/>
                  </a:lnTo>
                  <a:lnTo>
                    <a:pt x="28396" y="9529"/>
                  </a:lnTo>
                  <a:lnTo>
                    <a:pt x="28302" y="9057"/>
                  </a:lnTo>
                  <a:lnTo>
                    <a:pt x="28396" y="9057"/>
                  </a:lnTo>
                  <a:lnTo>
                    <a:pt x="28396" y="8963"/>
                  </a:lnTo>
                  <a:lnTo>
                    <a:pt x="28396" y="8774"/>
                  </a:lnTo>
                  <a:lnTo>
                    <a:pt x="28491" y="8491"/>
                  </a:lnTo>
                  <a:lnTo>
                    <a:pt x="28585" y="8114"/>
                  </a:lnTo>
                  <a:lnTo>
                    <a:pt x="28774" y="8303"/>
                  </a:lnTo>
                  <a:lnTo>
                    <a:pt x="28962" y="7454"/>
                  </a:lnTo>
                  <a:lnTo>
                    <a:pt x="29057" y="6699"/>
                  </a:lnTo>
                  <a:lnTo>
                    <a:pt x="29245" y="5661"/>
                  </a:lnTo>
                  <a:lnTo>
                    <a:pt x="29340" y="4718"/>
                  </a:lnTo>
                  <a:lnTo>
                    <a:pt x="29340" y="4341"/>
                  </a:lnTo>
                  <a:lnTo>
                    <a:pt x="29057" y="4435"/>
                  </a:lnTo>
                  <a:lnTo>
                    <a:pt x="28962" y="4435"/>
                  </a:lnTo>
                  <a:lnTo>
                    <a:pt x="28962" y="4246"/>
                  </a:lnTo>
                  <a:lnTo>
                    <a:pt x="29151" y="4341"/>
                  </a:lnTo>
                  <a:lnTo>
                    <a:pt x="29245" y="4152"/>
                  </a:lnTo>
                  <a:lnTo>
                    <a:pt x="29151" y="4152"/>
                  </a:lnTo>
                  <a:lnTo>
                    <a:pt x="29057" y="3963"/>
                  </a:lnTo>
                  <a:lnTo>
                    <a:pt x="28962" y="3680"/>
                  </a:lnTo>
                  <a:lnTo>
                    <a:pt x="28962" y="3680"/>
                  </a:lnTo>
                  <a:lnTo>
                    <a:pt x="29245" y="3774"/>
                  </a:lnTo>
                  <a:lnTo>
                    <a:pt x="29057" y="3586"/>
                  </a:lnTo>
                  <a:lnTo>
                    <a:pt x="29057" y="3397"/>
                  </a:lnTo>
                  <a:lnTo>
                    <a:pt x="29245" y="3586"/>
                  </a:lnTo>
                  <a:lnTo>
                    <a:pt x="29245" y="3491"/>
                  </a:lnTo>
                  <a:lnTo>
                    <a:pt x="29434" y="3114"/>
                  </a:lnTo>
                  <a:lnTo>
                    <a:pt x="29245" y="2925"/>
                  </a:lnTo>
                  <a:lnTo>
                    <a:pt x="28962" y="2642"/>
                  </a:lnTo>
                  <a:lnTo>
                    <a:pt x="28962" y="2642"/>
                  </a:lnTo>
                  <a:lnTo>
                    <a:pt x="29245" y="2831"/>
                  </a:lnTo>
                  <a:lnTo>
                    <a:pt x="29340" y="2737"/>
                  </a:lnTo>
                  <a:lnTo>
                    <a:pt x="29434" y="2359"/>
                  </a:lnTo>
                  <a:lnTo>
                    <a:pt x="29434" y="2265"/>
                  </a:lnTo>
                  <a:lnTo>
                    <a:pt x="29434" y="2171"/>
                  </a:lnTo>
                  <a:lnTo>
                    <a:pt x="29340" y="2171"/>
                  </a:lnTo>
                  <a:lnTo>
                    <a:pt x="28774" y="944"/>
                  </a:lnTo>
                  <a:lnTo>
                    <a:pt x="28962" y="661"/>
                  </a:lnTo>
                  <a:lnTo>
                    <a:pt x="29057" y="473"/>
                  </a:lnTo>
                  <a:lnTo>
                    <a:pt x="29151" y="473"/>
                  </a:lnTo>
                  <a:lnTo>
                    <a:pt x="28868" y="190"/>
                  </a:lnTo>
                  <a:lnTo>
                    <a:pt x="29057" y="190"/>
                  </a:lnTo>
                  <a:lnTo>
                    <a:pt x="2896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Shape 391"/>
            <p:cNvSpPr/>
            <p:nvPr/>
          </p:nvSpPr>
          <p:spPr>
            <a:xfrm>
              <a:off x="1745175" y="2199475"/>
              <a:ext cx="169825" cy="162775"/>
            </a:xfrm>
            <a:custGeom>
              <a:avLst/>
              <a:gdLst/>
              <a:ahLst/>
              <a:cxnLst/>
              <a:rect l="0" t="0" r="0" b="0"/>
              <a:pathLst>
                <a:path w="6793" h="6511" extrusionOk="0">
                  <a:moveTo>
                    <a:pt x="1038" y="6416"/>
                  </a:moveTo>
                  <a:lnTo>
                    <a:pt x="1038" y="6463"/>
                  </a:lnTo>
                  <a:lnTo>
                    <a:pt x="1038" y="6463"/>
                  </a:lnTo>
                  <a:lnTo>
                    <a:pt x="943" y="6416"/>
                  </a:lnTo>
                  <a:close/>
                  <a:moveTo>
                    <a:pt x="2641" y="1"/>
                  </a:moveTo>
                  <a:lnTo>
                    <a:pt x="2641" y="190"/>
                  </a:lnTo>
                  <a:lnTo>
                    <a:pt x="2641" y="473"/>
                  </a:lnTo>
                  <a:lnTo>
                    <a:pt x="2641" y="567"/>
                  </a:lnTo>
                  <a:lnTo>
                    <a:pt x="2547" y="284"/>
                  </a:lnTo>
                  <a:lnTo>
                    <a:pt x="2547" y="756"/>
                  </a:lnTo>
                  <a:lnTo>
                    <a:pt x="2453" y="284"/>
                  </a:lnTo>
                  <a:lnTo>
                    <a:pt x="2453" y="473"/>
                  </a:lnTo>
                  <a:lnTo>
                    <a:pt x="2453" y="661"/>
                  </a:lnTo>
                  <a:lnTo>
                    <a:pt x="2075" y="1227"/>
                  </a:lnTo>
                  <a:lnTo>
                    <a:pt x="1509" y="2171"/>
                  </a:lnTo>
                  <a:lnTo>
                    <a:pt x="849" y="3114"/>
                  </a:lnTo>
                  <a:lnTo>
                    <a:pt x="377" y="3774"/>
                  </a:lnTo>
                  <a:lnTo>
                    <a:pt x="283" y="4152"/>
                  </a:lnTo>
                  <a:lnTo>
                    <a:pt x="472" y="4246"/>
                  </a:lnTo>
                  <a:lnTo>
                    <a:pt x="472" y="4340"/>
                  </a:lnTo>
                  <a:lnTo>
                    <a:pt x="377" y="4435"/>
                  </a:lnTo>
                  <a:lnTo>
                    <a:pt x="283" y="4435"/>
                  </a:lnTo>
                  <a:lnTo>
                    <a:pt x="566" y="4529"/>
                  </a:lnTo>
                  <a:lnTo>
                    <a:pt x="472" y="4435"/>
                  </a:lnTo>
                  <a:lnTo>
                    <a:pt x="566" y="4435"/>
                  </a:lnTo>
                  <a:lnTo>
                    <a:pt x="849" y="4623"/>
                  </a:lnTo>
                  <a:lnTo>
                    <a:pt x="566" y="4623"/>
                  </a:lnTo>
                  <a:lnTo>
                    <a:pt x="472" y="4812"/>
                  </a:lnTo>
                  <a:lnTo>
                    <a:pt x="377" y="5284"/>
                  </a:lnTo>
                  <a:lnTo>
                    <a:pt x="283" y="5944"/>
                  </a:lnTo>
                  <a:lnTo>
                    <a:pt x="189" y="6133"/>
                  </a:lnTo>
                  <a:lnTo>
                    <a:pt x="0" y="6227"/>
                  </a:lnTo>
                  <a:lnTo>
                    <a:pt x="566" y="6416"/>
                  </a:lnTo>
                  <a:lnTo>
                    <a:pt x="1038" y="6494"/>
                  </a:lnTo>
                  <a:lnTo>
                    <a:pt x="1038" y="6494"/>
                  </a:lnTo>
                  <a:lnTo>
                    <a:pt x="1038" y="6510"/>
                  </a:lnTo>
                  <a:lnTo>
                    <a:pt x="1051" y="6497"/>
                  </a:lnTo>
                  <a:lnTo>
                    <a:pt x="1051" y="6497"/>
                  </a:lnTo>
                  <a:lnTo>
                    <a:pt x="1132" y="6510"/>
                  </a:lnTo>
                  <a:lnTo>
                    <a:pt x="1069" y="6479"/>
                  </a:lnTo>
                  <a:lnTo>
                    <a:pt x="1069" y="6479"/>
                  </a:lnTo>
                  <a:lnTo>
                    <a:pt x="1132" y="6416"/>
                  </a:lnTo>
                  <a:lnTo>
                    <a:pt x="1226" y="6133"/>
                  </a:lnTo>
                  <a:lnTo>
                    <a:pt x="1226" y="5944"/>
                  </a:lnTo>
                  <a:lnTo>
                    <a:pt x="1038" y="5755"/>
                  </a:lnTo>
                  <a:lnTo>
                    <a:pt x="1415" y="5755"/>
                  </a:lnTo>
                  <a:lnTo>
                    <a:pt x="1321" y="5661"/>
                  </a:lnTo>
                  <a:lnTo>
                    <a:pt x="1415" y="5661"/>
                  </a:lnTo>
                  <a:lnTo>
                    <a:pt x="1604" y="5755"/>
                  </a:lnTo>
                  <a:lnTo>
                    <a:pt x="1415" y="5567"/>
                  </a:lnTo>
                  <a:lnTo>
                    <a:pt x="1038" y="5189"/>
                  </a:lnTo>
                  <a:lnTo>
                    <a:pt x="1226" y="5284"/>
                  </a:lnTo>
                  <a:lnTo>
                    <a:pt x="1604" y="5378"/>
                  </a:lnTo>
                  <a:lnTo>
                    <a:pt x="2264" y="3491"/>
                  </a:lnTo>
                  <a:lnTo>
                    <a:pt x="3019" y="1605"/>
                  </a:lnTo>
                  <a:lnTo>
                    <a:pt x="3019" y="1888"/>
                  </a:lnTo>
                  <a:lnTo>
                    <a:pt x="3113" y="1699"/>
                  </a:lnTo>
                  <a:lnTo>
                    <a:pt x="3113" y="1888"/>
                  </a:lnTo>
                  <a:lnTo>
                    <a:pt x="3302" y="1699"/>
                  </a:lnTo>
                  <a:lnTo>
                    <a:pt x="3208" y="1888"/>
                  </a:lnTo>
                  <a:lnTo>
                    <a:pt x="3302" y="1982"/>
                  </a:lnTo>
                  <a:lnTo>
                    <a:pt x="3585" y="2076"/>
                  </a:lnTo>
                  <a:lnTo>
                    <a:pt x="3962" y="2171"/>
                  </a:lnTo>
                  <a:lnTo>
                    <a:pt x="4340" y="1982"/>
                  </a:lnTo>
                  <a:lnTo>
                    <a:pt x="4151" y="2171"/>
                  </a:lnTo>
                  <a:lnTo>
                    <a:pt x="4151" y="2359"/>
                  </a:lnTo>
                  <a:lnTo>
                    <a:pt x="4151" y="2454"/>
                  </a:lnTo>
                  <a:lnTo>
                    <a:pt x="4245" y="2548"/>
                  </a:lnTo>
                  <a:lnTo>
                    <a:pt x="4623" y="2548"/>
                  </a:lnTo>
                  <a:lnTo>
                    <a:pt x="4811" y="2359"/>
                  </a:lnTo>
                  <a:lnTo>
                    <a:pt x="5000" y="2642"/>
                  </a:lnTo>
                  <a:lnTo>
                    <a:pt x="5283" y="3020"/>
                  </a:lnTo>
                  <a:lnTo>
                    <a:pt x="5755" y="3208"/>
                  </a:lnTo>
                  <a:lnTo>
                    <a:pt x="6132" y="3208"/>
                  </a:lnTo>
                  <a:lnTo>
                    <a:pt x="6038" y="3397"/>
                  </a:lnTo>
                  <a:lnTo>
                    <a:pt x="6038" y="3586"/>
                  </a:lnTo>
                  <a:lnTo>
                    <a:pt x="6132" y="3680"/>
                  </a:lnTo>
                  <a:lnTo>
                    <a:pt x="6321" y="3680"/>
                  </a:lnTo>
                  <a:lnTo>
                    <a:pt x="6698" y="3586"/>
                  </a:lnTo>
                  <a:lnTo>
                    <a:pt x="6698" y="3869"/>
                  </a:lnTo>
                  <a:lnTo>
                    <a:pt x="6509" y="3963"/>
                  </a:lnTo>
                  <a:lnTo>
                    <a:pt x="6509" y="3963"/>
                  </a:lnTo>
                  <a:lnTo>
                    <a:pt x="6792" y="3869"/>
                  </a:lnTo>
                  <a:lnTo>
                    <a:pt x="6792" y="3491"/>
                  </a:lnTo>
                  <a:lnTo>
                    <a:pt x="6698" y="3397"/>
                  </a:lnTo>
                  <a:lnTo>
                    <a:pt x="6509" y="3586"/>
                  </a:lnTo>
                  <a:lnTo>
                    <a:pt x="6509" y="3586"/>
                  </a:lnTo>
                  <a:lnTo>
                    <a:pt x="6604" y="3303"/>
                  </a:lnTo>
                  <a:lnTo>
                    <a:pt x="6604" y="3114"/>
                  </a:lnTo>
                  <a:lnTo>
                    <a:pt x="6509" y="3020"/>
                  </a:lnTo>
                  <a:lnTo>
                    <a:pt x="6226" y="3020"/>
                  </a:lnTo>
                  <a:lnTo>
                    <a:pt x="5849" y="3114"/>
                  </a:lnTo>
                  <a:lnTo>
                    <a:pt x="5849" y="3114"/>
                  </a:lnTo>
                  <a:lnTo>
                    <a:pt x="5943" y="2831"/>
                  </a:lnTo>
                  <a:lnTo>
                    <a:pt x="5943" y="2925"/>
                  </a:lnTo>
                  <a:lnTo>
                    <a:pt x="6132" y="2548"/>
                  </a:lnTo>
                  <a:lnTo>
                    <a:pt x="5660" y="2359"/>
                  </a:lnTo>
                  <a:lnTo>
                    <a:pt x="5283" y="2171"/>
                  </a:lnTo>
                  <a:lnTo>
                    <a:pt x="4906" y="2171"/>
                  </a:lnTo>
                  <a:lnTo>
                    <a:pt x="4906" y="1699"/>
                  </a:lnTo>
                  <a:lnTo>
                    <a:pt x="5094" y="1322"/>
                  </a:lnTo>
                  <a:lnTo>
                    <a:pt x="4717" y="1605"/>
                  </a:lnTo>
                  <a:lnTo>
                    <a:pt x="4811" y="1322"/>
                  </a:lnTo>
                  <a:lnTo>
                    <a:pt x="4811" y="1322"/>
                  </a:lnTo>
                  <a:lnTo>
                    <a:pt x="4717" y="1416"/>
                  </a:lnTo>
                  <a:lnTo>
                    <a:pt x="4434" y="1605"/>
                  </a:lnTo>
                  <a:lnTo>
                    <a:pt x="4623" y="1322"/>
                  </a:lnTo>
                  <a:lnTo>
                    <a:pt x="4623" y="1227"/>
                  </a:lnTo>
                  <a:lnTo>
                    <a:pt x="4528" y="1133"/>
                  </a:lnTo>
                  <a:lnTo>
                    <a:pt x="4340" y="1322"/>
                  </a:lnTo>
                  <a:lnTo>
                    <a:pt x="4340" y="1510"/>
                  </a:lnTo>
                  <a:lnTo>
                    <a:pt x="4245" y="1322"/>
                  </a:lnTo>
                  <a:lnTo>
                    <a:pt x="4151" y="1227"/>
                  </a:lnTo>
                  <a:lnTo>
                    <a:pt x="3868" y="944"/>
                  </a:lnTo>
                  <a:lnTo>
                    <a:pt x="3208" y="567"/>
                  </a:lnTo>
                  <a:lnTo>
                    <a:pt x="2925" y="378"/>
                  </a:lnTo>
                  <a:lnTo>
                    <a:pt x="273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="" xmlns:p14="http://schemas.microsoft.com/office/powerpoint/2010/main" val="3962974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ctrTitle" idx="4294967295"/>
          </p:nvPr>
        </p:nvSpPr>
        <p:spPr>
          <a:xfrm>
            <a:off x="1142976" y="71420"/>
            <a:ext cx="5786478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 smtClean="0"/>
              <a:t>Automatización      </a:t>
            </a:r>
            <a:br>
              <a:rPr lang="en" sz="4800" dirty="0" smtClean="0"/>
            </a:br>
            <a:endParaRPr sz="4800" dirty="0">
              <a:solidFill>
                <a:srgbClr val="00B050"/>
              </a:solidFill>
            </a:endParaRPr>
          </a:p>
        </p:txBody>
      </p:sp>
      <p:sp>
        <p:nvSpPr>
          <p:cNvPr id="12" name="Shape 72"/>
          <p:cNvSpPr/>
          <p:nvPr/>
        </p:nvSpPr>
        <p:spPr>
          <a:xfrm>
            <a:off x="357158" y="214296"/>
            <a:ext cx="753123" cy="702144"/>
          </a:xfrm>
          <a:custGeom>
            <a:avLst/>
            <a:gdLst/>
            <a:ahLst/>
            <a:cxnLst/>
            <a:rect l="0" t="0" r="0" b="0"/>
            <a:pathLst>
              <a:path w="73112" h="68207" extrusionOk="0">
                <a:moveTo>
                  <a:pt x="46809" y="1210"/>
                </a:moveTo>
                <a:lnTo>
                  <a:pt x="46886" y="1227"/>
                </a:lnTo>
                <a:lnTo>
                  <a:pt x="46886" y="1227"/>
                </a:lnTo>
                <a:lnTo>
                  <a:pt x="46866" y="1215"/>
                </a:lnTo>
                <a:lnTo>
                  <a:pt x="46809" y="1210"/>
                </a:lnTo>
                <a:close/>
                <a:moveTo>
                  <a:pt x="35754" y="1982"/>
                </a:moveTo>
                <a:lnTo>
                  <a:pt x="36320" y="2170"/>
                </a:lnTo>
                <a:lnTo>
                  <a:pt x="36037" y="2170"/>
                </a:lnTo>
                <a:lnTo>
                  <a:pt x="35660" y="2076"/>
                </a:lnTo>
                <a:lnTo>
                  <a:pt x="35754" y="1982"/>
                </a:lnTo>
                <a:close/>
                <a:moveTo>
                  <a:pt x="42641" y="1321"/>
                </a:moveTo>
                <a:lnTo>
                  <a:pt x="44622" y="1510"/>
                </a:lnTo>
                <a:lnTo>
                  <a:pt x="46603" y="1793"/>
                </a:lnTo>
                <a:lnTo>
                  <a:pt x="46226" y="1793"/>
                </a:lnTo>
                <a:lnTo>
                  <a:pt x="46320" y="1982"/>
                </a:lnTo>
                <a:lnTo>
                  <a:pt x="45660" y="1793"/>
                </a:lnTo>
                <a:lnTo>
                  <a:pt x="44905" y="1699"/>
                </a:lnTo>
                <a:lnTo>
                  <a:pt x="44905" y="1699"/>
                </a:lnTo>
                <a:lnTo>
                  <a:pt x="45188" y="2076"/>
                </a:lnTo>
                <a:lnTo>
                  <a:pt x="45282" y="2265"/>
                </a:lnTo>
                <a:lnTo>
                  <a:pt x="45094" y="2265"/>
                </a:lnTo>
                <a:lnTo>
                  <a:pt x="44716" y="2170"/>
                </a:lnTo>
                <a:lnTo>
                  <a:pt x="43773" y="1793"/>
                </a:lnTo>
                <a:lnTo>
                  <a:pt x="42641" y="1321"/>
                </a:lnTo>
                <a:close/>
                <a:moveTo>
                  <a:pt x="34622" y="5095"/>
                </a:moveTo>
                <a:lnTo>
                  <a:pt x="34169" y="5151"/>
                </a:lnTo>
                <a:lnTo>
                  <a:pt x="34169" y="5151"/>
                </a:lnTo>
                <a:lnTo>
                  <a:pt x="34056" y="5189"/>
                </a:lnTo>
                <a:lnTo>
                  <a:pt x="34622" y="5095"/>
                </a:lnTo>
                <a:close/>
                <a:moveTo>
                  <a:pt x="58490" y="6793"/>
                </a:moveTo>
                <a:lnTo>
                  <a:pt x="59056" y="7453"/>
                </a:lnTo>
                <a:lnTo>
                  <a:pt x="59087" y="7476"/>
                </a:lnTo>
                <a:lnTo>
                  <a:pt x="58490" y="6793"/>
                </a:lnTo>
                <a:close/>
                <a:moveTo>
                  <a:pt x="56697" y="7736"/>
                </a:moveTo>
                <a:lnTo>
                  <a:pt x="57358" y="8113"/>
                </a:lnTo>
                <a:lnTo>
                  <a:pt x="57075" y="8113"/>
                </a:lnTo>
                <a:lnTo>
                  <a:pt x="56697" y="7736"/>
                </a:lnTo>
                <a:close/>
                <a:moveTo>
                  <a:pt x="59810" y="8679"/>
                </a:moveTo>
                <a:lnTo>
                  <a:pt x="60087" y="8956"/>
                </a:lnTo>
                <a:lnTo>
                  <a:pt x="59905" y="8774"/>
                </a:lnTo>
                <a:lnTo>
                  <a:pt x="59810" y="8679"/>
                </a:lnTo>
                <a:close/>
                <a:moveTo>
                  <a:pt x="57546" y="8019"/>
                </a:moveTo>
                <a:lnTo>
                  <a:pt x="58395" y="8774"/>
                </a:lnTo>
                <a:lnTo>
                  <a:pt x="59339" y="9434"/>
                </a:lnTo>
                <a:lnTo>
                  <a:pt x="58490" y="8868"/>
                </a:lnTo>
                <a:lnTo>
                  <a:pt x="57735" y="8208"/>
                </a:lnTo>
                <a:lnTo>
                  <a:pt x="57546" y="8019"/>
                </a:lnTo>
                <a:close/>
                <a:moveTo>
                  <a:pt x="60282" y="9246"/>
                </a:moveTo>
                <a:lnTo>
                  <a:pt x="60565" y="9812"/>
                </a:lnTo>
                <a:lnTo>
                  <a:pt x="60282" y="9529"/>
                </a:lnTo>
                <a:lnTo>
                  <a:pt x="60282" y="9340"/>
                </a:lnTo>
                <a:lnTo>
                  <a:pt x="60282" y="9246"/>
                </a:lnTo>
                <a:close/>
                <a:moveTo>
                  <a:pt x="59999" y="8396"/>
                </a:moveTo>
                <a:lnTo>
                  <a:pt x="60659" y="8774"/>
                </a:lnTo>
                <a:lnTo>
                  <a:pt x="61131" y="9340"/>
                </a:lnTo>
                <a:lnTo>
                  <a:pt x="61603" y="9906"/>
                </a:lnTo>
                <a:lnTo>
                  <a:pt x="61886" y="10566"/>
                </a:lnTo>
                <a:lnTo>
                  <a:pt x="60942" y="9434"/>
                </a:lnTo>
                <a:lnTo>
                  <a:pt x="61320" y="10095"/>
                </a:lnTo>
                <a:lnTo>
                  <a:pt x="59999" y="8396"/>
                </a:lnTo>
                <a:close/>
                <a:moveTo>
                  <a:pt x="63773" y="11132"/>
                </a:moveTo>
                <a:lnTo>
                  <a:pt x="64537" y="12278"/>
                </a:lnTo>
                <a:lnTo>
                  <a:pt x="64622" y="12359"/>
                </a:lnTo>
                <a:lnTo>
                  <a:pt x="63773" y="11132"/>
                </a:lnTo>
                <a:close/>
                <a:moveTo>
                  <a:pt x="65093" y="14528"/>
                </a:moveTo>
                <a:lnTo>
                  <a:pt x="65376" y="15189"/>
                </a:lnTo>
                <a:lnTo>
                  <a:pt x="65659" y="15755"/>
                </a:lnTo>
                <a:lnTo>
                  <a:pt x="66037" y="16981"/>
                </a:lnTo>
                <a:lnTo>
                  <a:pt x="65659" y="16321"/>
                </a:lnTo>
                <a:lnTo>
                  <a:pt x="65282" y="15377"/>
                </a:lnTo>
                <a:lnTo>
                  <a:pt x="65093" y="14528"/>
                </a:lnTo>
                <a:close/>
                <a:moveTo>
                  <a:pt x="65093" y="16321"/>
                </a:moveTo>
                <a:lnTo>
                  <a:pt x="65565" y="16698"/>
                </a:lnTo>
                <a:lnTo>
                  <a:pt x="65942" y="17076"/>
                </a:lnTo>
                <a:lnTo>
                  <a:pt x="66320" y="17547"/>
                </a:lnTo>
                <a:lnTo>
                  <a:pt x="66414" y="17830"/>
                </a:lnTo>
                <a:lnTo>
                  <a:pt x="66508" y="18113"/>
                </a:lnTo>
                <a:lnTo>
                  <a:pt x="65848" y="17170"/>
                </a:lnTo>
                <a:lnTo>
                  <a:pt x="65093" y="16321"/>
                </a:lnTo>
                <a:close/>
                <a:moveTo>
                  <a:pt x="72074" y="36226"/>
                </a:moveTo>
                <a:lnTo>
                  <a:pt x="71791" y="37547"/>
                </a:lnTo>
                <a:lnTo>
                  <a:pt x="71603" y="38773"/>
                </a:lnTo>
                <a:lnTo>
                  <a:pt x="71320" y="40000"/>
                </a:lnTo>
                <a:lnTo>
                  <a:pt x="70754" y="41509"/>
                </a:lnTo>
                <a:lnTo>
                  <a:pt x="70942" y="40283"/>
                </a:lnTo>
                <a:lnTo>
                  <a:pt x="71225" y="38962"/>
                </a:lnTo>
                <a:lnTo>
                  <a:pt x="72074" y="36226"/>
                </a:lnTo>
                <a:close/>
                <a:moveTo>
                  <a:pt x="69150" y="44433"/>
                </a:moveTo>
                <a:lnTo>
                  <a:pt x="68867" y="44905"/>
                </a:lnTo>
                <a:lnTo>
                  <a:pt x="68584" y="45377"/>
                </a:lnTo>
                <a:lnTo>
                  <a:pt x="68206" y="45754"/>
                </a:lnTo>
                <a:lnTo>
                  <a:pt x="67923" y="46132"/>
                </a:lnTo>
                <a:lnTo>
                  <a:pt x="68112" y="45754"/>
                </a:lnTo>
                <a:lnTo>
                  <a:pt x="68678" y="45188"/>
                </a:lnTo>
                <a:lnTo>
                  <a:pt x="69150" y="44433"/>
                </a:lnTo>
                <a:close/>
                <a:moveTo>
                  <a:pt x="67357" y="47830"/>
                </a:moveTo>
                <a:lnTo>
                  <a:pt x="66886" y="48584"/>
                </a:lnTo>
                <a:lnTo>
                  <a:pt x="66508" y="48867"/>
                </a:lnTo>
                <a:lnTo>
                  <a:pt x="66414" y="48867"/>
                </a:lnTo>
                <a:lnTo>
                  <a:pt x="66414" y="48773"/>
                </a:lnTo>
                <a:lnTo>
                  <a:pt x="66886" y="48301"/>
                </a:lnTo>
                <a:lnTo>
                  <a:pt x="67357" y="47830"/>
                </a:lnTo>
                <a:close/>
                <a:moveTo>
                  <a:pt x="65093" y="48396"/>
                </a:moveTo>
                <a:lnTo>
                  <a:pt x="65376" y="48490"/>
                </a:lnTo>
                <a:lnTo>
                  <a:pt x="64905" y="49056"/>
                </a:lnTo>
                <a:lnTo>
                  <a:pt x="64622" y="49528"/>
                </a:lnTo>
                <a:lnTo>
                  <a:pt x="64244" y="49811"/>
                </a:lnTo>
                <a:lnTo>
                  <a:pt x="64244" y="49905"/>
                </a:lnTo>
                <a:lnTo>
                  <a:pt x="64056" y="49905"/>
                </a:lnTo>
                <a:lnTo>
                  <a:pt x="64056" y="49811"/>
                </a:lnTo>
                <a:lnTo>
                  <a:pt x="64433" y="49150"/>
                </a:lnTo>
                <a:lnTo>
                  <a:pt x="64622" y="48867"/>
                </a:lnTo>
                <a:lnTo>
                  <a:pt x="64905" y="48584"/>
                </a:lnTo>
                <a:lnTo>
                  <a:pt x="65093" y="48396"/>
                </a:lnTo>
                <a:close/>
                <a:moveTo>
                  <a:pt x="6981" y="52452"/>
                </a:moveTo>
                <a:lnTo>
                  <a:pt x="7170" y="53112"/>
                </a:lnTo>
                <a:lnTo>
                  <a:pt x="7075" y="53018"/>
                </a:lnTo>
                <a:lnTo>
                  <a:pt x="6981" y="52641"/>
                </a:lnTo>
                <a:lnTo>
                  <a:pt x="6981" y="52452"/>
                </a:lnTo>
                <a:close/>
                <a:moveTo>
                  <a:pt x="7736" y="54339"/>
                </a:moveTo>
                <a:lnTo>
                  <a:pt x="7641" y="54433"/>
                </a:lnTo>
                <a:lnTo>
                  <a:pt x="7641" y="54339"/>
                </a:lnTo>
                <a:close/>
                <a:moveTo>
                  <a:pt x="61225" y="55094"/>
                </a:moveTo>
                <a:lnTo>
                  <a:pt x="61037" y="55377"/>
                </a:lnTo>
                <a:lnTo>
                  <a:pt x="60754" y="55471"/>
                </a:lnTo>
                <a:lnTo>
                  <a:pt x="60754" y="55471"/>
                </a:lnTo>
                <a:lnTo>
                  <a:pt x="60942" y="55282"/>
                </a:lnTo>
                <a:lnTo>
                  <a:pt x="61225" y="55094"/>
                </a:lnTo>
                <a:close/>
                <a:moveTo>
                  <a:pt x="6132" y="53867"/>
                </a:moveTo>
                <a:lnTo>
                  <a:pt x="7358" y="55377"/>
                </a:lnTo>
                <a:lnTo>
                  <a:pt x="7641" y="55471"/>
                </a:lnTo>
                <a:lnTo>
                  <a:pt x="7641" y="55471"/>
                </a:lnTo>
                <a:lnTo>
                  <a:pt x="7641" y="55471"/>
                </a:lnTo>
                <a:lnTo>
                  <a:pt x="7830" y="55565"/>
                </a:lnTo>
                <a:lnTo>
                  <a:pt x="8302" y="56414"/>
                </a:lnTo>
                <a:lnTo>
                  <a:pt x="7170" y="55471"/>
                </a:lnTo>
                <a:lnTo>
                  <a:pt x="6509" y="54622"/>
                </a:lnTo>
                <a:lnTo>
                  <a:pt x="6226" y="54245"/>
                </a:lnTo>
                <a:lnTo>
                  <a:pt x="6132" y="53867"/>
                </a:lnTo>
                <a:close/>
                <a:moveTo>
                  <a:pt x="9056" y="56414"/>
                </a:moveTo>
                <a:lnTo>
                  <a:pt x="9245" y="56509"/>
                </a:lnTo>
                <a:lnTo>
                  <a:pt x="9151" y="56509"/>
                </a:lnTo>
                <a:lnTo>
                  <a:pt x="9056" y="56414"/>
                </a:lnTo>
                <a:close/>
                <a:moveTo>
                  <a:pt x="10472" y="56980"/>
                </a:moveTo>
                <a:lnTo>
                  <a:pt x="11321" y="57358"/>
                </a:lnTo>
                <a:lnTo>
                  <a:pt x="11887" y="57735"/>
                </a:lnTo>
                <a:lnTo>
                  <a:pt x="12264" y="58018"/>
                </a:lnTo>
                <a:lnTo>
                  <a:pt x="11604" y="57641"/>
                </a:lnTo>
                <a:lnTo>
                  <a:pt x="11604" y="57641"/>
                </a:lnTo>
                <a:lnTo>
                  <a:pt x="11792" y="58112"/>
                </a:lnTo>
                <a:lnTo>
                  <a:pt x="11604" y="58018"/>
                </a:lnTo>
                <a:lnTo>
                  <a:pt x="11132" y="57452"/>
                </a:lnTo>
                <a:lnTo>
                  <a:pt x="10849" y="57169"/>
                </a:lnTo>
                <a:lnTo>
                  <a:pt x="10472" y="56980"/>
                </a:lnTo>
                <a:close/>
                <a:moveTo>
                  <a:pt x="18019" y="59433"/>
                </a:moveTo>
                <a:lnTo>
                  <a:pt x="18773" y="59810"/>
                </a:lnTo>
                <a:lnTo>
                  <a:pt x="19528" y="60376"/>
                </a:lnTo>
                <a:lnTo>
                  <a:pt x="19056" y="60282"/>
                </a:lnTo>
                <a:lnTo>
                  <a:pt x="18962" y="60188"/>
                </a:lnTo>
                <a:lnTo>
                  <a:pt x="18490" y="59810"/>
                </a:lnTo>
                <a:lnTo>
                  <a:pt x="18019" y="59433"/>
                </a:lnTo>
                <a:close/>
                <a:moveTo>
                  <a:pt x="14528" y="59999"/>
                </a:moveTo>
                <a:lnTo>
                  <a:pt x="14717" y="60093"/>
                </a:lnTo>
                <a:lnTo>
                  <a:pt x="14905" y="60188"/>
                </a:lnTo>
                <a:lnTo>
                  <a:pt x="15188" y="60471"/>
                </a:lnTo>
                <a:lnTo>
                  <a:pt x="15283" y="60565"/>
                </a:lnTo>
                <a:lnTo>
                  <a:pt x="15188" y="60565"/>
                </a:lnTo>
                <a:lnTo>
                  <a:pt x="14528" y="59999"/>
                </a:lnTo>
                <a:close/>
                <a:moveTo>
                  <a:pt x="49339" y="60188"/>
                </a:moveTo>
                <a:lnTo>
                  <a:pt x="48395" y="60565"/>
                </a:lnTo>
                <a:lnTo>
                  <a:pt x="47924" y="60754"/>
                </a:lnTo>
                <a:lnTo>
                  <a:pt x="47452" y="60754"/>
                </a:lnTo>
                <a:lnTo>
                  <a:pt x="47924" y="60471"/>
                </a:lnTo>
                <a:lnTo>
                  <a:pt x="48301" y="60282"/>
                </a:lnTo>
                <a:lnTo>
                  <a:pt x="49056" y="60188"/>
                </a:lnTo>
                <a:close/>
                <a:moveTo>
                  <a:pt x="19245" y="60565"/>
                </a:moveTo>
                <a:lnTo>
                  <a:pt x="19811" y="60659"/>
                </a:lnTo>
                <a:lnTo>
                  <a:pt x="20566" y="61037"/>
                </a:lnTo>
                <a:lnTo>
                  <a:pt x="20566" y="61037"/>
                </a:lnTo>
                <a:lnTo>
                  <a:pt x="19811" y="60848"/>
                </a:lnTo>
                <a:lnTo>
                  <a:pt x="19245" y="60565"/>
                </a:lnTo>
                <a:close/>
                <a:moveTo>
                  <a:pt x="47075" y="61226"/>
                </a:moveTo>
                <a:lnTo>
                  <a:pt x="46792" y="61414"/>
                </a:lnTo>
                <a:lnTo>
                  <a:pt x="46697" y="61509"/>
                </a:lnTo>
                <a:lnTo>
                  <a:pt x="46792" y="61603"/>
                </a:lnTo>
                <a:lnTo>
                  <a:pt x="47263" y="61603"/>
                </a:lnTo>
                <a:lnTo>
                  <a:pt x="47641" y="61509"/>
                </a:lnTo>
                <a:lnTo>
                  <a:pt x="46886" y="61792"/>
                </a:lnTo>
                <a:lnTo>
                  <a:pt x="46131" y="61886"/>
                </a:lnTo>
                <a:lnTo>
                  <a:pt x="46131" y="61980"/>
                </a:lnTo>
                <a:lnTo>
                  <a:pt x="46037" y="61980"/>
                </a:lnTo>
                <a:lnTo>
                  <a:pt x="45660" y="61697"/>
                </a:lnTo>
                <a:lnTo>
                  <a:pt x="46320" y="61320"/>
                </a:lnTo>
                <a:lnTo>
                  <a:pt x="47075" y="61226"/>
                </a:lnTo>
                <a:close/>
                <a:moveTo>
                  <a:pt x="24151" y="63678"/>
                </a:moveTo>
                <a:lnTo>
                  <a:pt x="24905" y="63961"/>
                </a:lnTo>
                <a:lnTo>
                  <a:pt x="25754" y="64244"/>
                </a:lnTo>
                <a:lnTo>
                  <a:pt x="25188" y="64244"/>
                </a:lnTo>
                <a:lnTo>
                  <a:pt x="24151" y="64150"/>
                </a:lnTo>
                <a:lnTo>
                  <a:pt x="23773" y="64056"/>
                </a:lnTo>
                <a:lnTo>
                  <a:pt x="23585" y="63961"/>
                </a:lnTo>
                <a:lnTo>
                  <a:pt x="23585" y="63867"/>
                </a:lnTo>
                <a:lnTo>
                  <a:pt x="23585" y="63773"/>
                </a:lnTo>
                <a:lnTo>
                  <a:pt x="24151" y="63678"/>
                </a:lnTo>
                <a:close/>
                <a:moveTo>
                  <a:pt x="34811" y="64622"/>
                </a:moveTo>
                <a:lnTo>
                  <a:pt x="35094" y="64810"/>
                </a:lnTo>
                <a:lnTo>
                  <a:pt x="35377" y="64905"/>
                </a:lnTo>
                <a:lnTo>
                  <a:pt x="34622" y="64999"/>
                </a:lnTo>
                <a:lnTo>
                  <a:pt x="34056" y="64999"/>
                </a:lnTo>
                <a:lnTo>
                  <a:pt x="34056" y="64905"/>
                </a:lnTo>
                <a:lnTo>
                  <a:pt x="34811" y="64622"/>
                </a:lnTo>
                <a:close/>
                <a:moveTo>
                  <a:pt x="46414" y="63773"/>
                </a:moveTo>
                <a:lnTo>
                  <a:pt x="46131" y="64056"/>
                </a:lnTo>
                <a:lnTo>
                  <a:pt x="44433" y="64716"/>
                </a:lnTo>
                <a:lnTo>
                  <a:pt x="43962" y="64905"/>
                </a:lnTo>
                <a:lnTo>
                  <a:pt x="44150" y="64810"/>
                </a:lnTo>
                <a:lnTo>
                  <a:pt x="42641" y="64999"/>
                </a:lnTo>
                <a:lnTo>
                  <a:pt x="42924" y="64810"/>
                </a:lnTo>
                <a:lnTo>
                  <a:pt x="43207" y="64622"/>
                </a:lnTo>
                <a:lnTo>
                  <a:pt x="42358" y="64905"/>
                </a:lnTo>
                <a:lnTo>
                  <a:pt x="43113" y="64622"/>
                </a:lnTo>
                <a:lnTo>
                  <a:pt x="45377" y="63867"/>
                </a:lnTo>
                <a:lnTo>
                  <a:pt x="44999" y="64150"/>
                </a:lnTo>
                <a:lnTo>
                  <a:pt x="44622" y="64433"/>
                </a:lnTo>
                <a:lnTo>
                  <a:pt x="46414" y="63773"/>
                </a:lnTo>
                <a:close/>
                <a:moveTo>
                  <a:pt x="39905" y="64622"/>
                </a:moveTo>
                <a:lnTo>
                  <a:pt x="39811" y="64716"/>
                </a:lnTo>
                <a:lnTo>
                  <a:pt x="39622" y="64810"/>
                </a:lnTo>
                <a:lnTo>
                  <a:pt x="38962" y="64999"/>
                </a:lnTo>
                <a:lnTo>
                  <a:pt x="38207" y="65093"/>
                </a:lnTo>
                <a:lnTo>
                  <a:pt x="37641" y="65093"/>
                </a:lnTo>
                <a:lnTo>
                  <a:pt x="39056" y="64810"/>
                </a:lnTo>
                <a:lnTo>
                  <a:pt x="39528" y="64716"/>
                </a:lnTo>
                <a:lnTo>
                  <a:pt x="39905" y="64622"/>
                </a:lnTo>
                <a:close/>
                <a:moveTo>
                  <a:pt x="42829" y="64056"/>
                </a:moveTo>
                <a:lnTo>
                  <a:pt x="42452" y="64244"/>
                </a:lnTo>
                <a:lnTo>
                  <a:pt x="42263" y="64433"/>
                </a:lnTo>
                <a:lnTo>
                  <a:pt x="41980" y="64622"/>
                </a:lnTo>
                <a:lnTo>
                  <a:pt x="41886" y="64999"/>
                </a:lnTo>
                <a:lnTo>
                  <a:pt x="42263" y="64999"/>
                </a:lnTo>
                <a:lnTo>
                  <a:pt x="40094" y="65282"/>
                </a:lnTo>
                <a:lnTo>
                  <a:pt x="40848" y="64999"/>
                </a:lnTo>
                <a:lnTo>
                  <a:pt x="41131" y="64810"/>
                </a:lnTo>
                <a:lnTo>
                  <a:pt x="41131" y="64716"/>
                </a:lnTo>
                <a:lnTo>
                  <a:pt x="41037" y="64622"/>
                </a:lnTo>
                <a:lnTo>
                  <a:pt x="40754" y="64622"/>
                </a:lnTo>
                <a:lnTo>
                  <a:pt x="40282" y="64527"/>
                </a:lnTo>
                <a:lnTo>
                  <a:pt x="40188" y="64433"/>
                </a:lnTo>
                <a:lnTo>
                  <a:pt x="41509" y="64339"/>
                </a:lnTo>
                <a:lnTo>
                  <a:pt x="42829" y="64056"/>
                </a:lnTo>
                <a:close/>
                <a:moveTo>
                  <a:pt x="15660" y="60376"/>
                </a:moveTo>
                <a:lnTo>
                  <a:pt x="16887" y="61131"/>
                </a:lnTo>
                <a:lnTo>
                  <a:pt x="17924" y="62075"/>
                </a:lnTo>
                <a:lnTo>
                  <a:pt x="17924" y="61792"/>
                </a:lnTo>
                <a:lnTo>
                  <a:pt x="17830" y="61603"/>
                </a:lnTo>
                <a:lnTo>
                  <a:pt x="19056" y="61980"/>
                </a:lnTo>
                <a:lnTo>
                  <a:pt x="20283" y="62358"/>
                </a:lnTo>
                <a:lnTo>
                  <a:pt x="20849" y="62546"/>
                </a:lnTo>
                <a:lnTo>
                  <a:pt x="21415" y="62735"/>
                </a:lnTo>
                <a:lnTo>
                  <a:pt x="21886" y="63018"/>
                </a:lnTo>
                <a:lnTo>
                  <a:pt x="22358" y="63395"/>
                </a:lnTo>
                <a:lnTo>
                  <a:pt x="21509" y="63301"/>
                </a:lnTo>
                <a:lnTo>
                  <a:pt x="22547" y="63867"/>
                </a:lnTo>
                <a:lnTo>
                  <a:pt x="23868" y="64339"/>
                </a:lnTo>
                <a:lnTo>
                  <a:pt x="25471" y="64905"/>
                </a:lnTo>
                <a:lnTo>
                  <a:pt x="27169" y="65282"/>
                </a:lnTo>
                <a:lnTo>
                  <a:pt x="26603" y="65282"/>
                </a:lnTo>
                <a:lnTo>
                  <a:pt x="27075" y="65942"/>
                </a:lnTo>
                <a:lnTo>
                  <a:pt x="26886" y="65942"/>
                </a:lnTo>
                <a:lnTo>
                  <a:pt x="26603" y="65848"/>
                </a:lnTo>
                <a:lnTo>
                  <a:pt x="25849" y="65659"/>
                </a:lnTo>
                <a:lnTo>
                  <a:pt x="25283" y="65471"/>
                </a:lnTo>
                <a:lnTo>
                  <a:pt x="25188" y="65376"/>
                </a:lnTo>
                <a:lnTo>
                  <a:pt x="25754" y="65376"/>
                </a:lnTo>
                <a:lnTo>
                  <a:pt x="26226" y="65471"/>
                </a:lnTo>
                <a:lnTo>
                  <a:pt x="26320" y="65282"/>
                </a:lnTo>
                <a:lnTo>
                  <a:pt x="26320" y="65188"/>
                </a:lnTo>
                <a:lnTo>
                  <a:pt x="26226" y="65093"/>
                </a:lnTo>
                <a:lnTo>
                  <a:pt x="25660" y="65093"/>
                </a:lnTo>
                <a:lnTo>
                  <a:pt x="25188" y="65188"/>
                </a:lnTo>
                <a:lnTo>
                  <a:pt x="24528" y="65376"/>
                </a:lnTo>
                <a:lnTo>
                  <a:pt x="24528" y="65376"/>
                </a:lnTo>
                <a:lnTo>
                  <a:pt x="25000" y="65093"/>
                </a:lnTo>
                <a:lnTo>
                  <a:pt x="23679" y="64905"/>
                </a:lnTo>
                <a:lnTo>
                  <a:pt x="22547" y="64716"/>
                </a:lnTo>
                <a:lnTo>
                  <a:pt x="21603" y="64339"/>
                </a:lnTo>
                <a:lnTo>
                  <a:pt x="20660" y="63867"/>
                </a:lnTo>
                <a:lnTo>
                  <a:pt x="20943" y="63867"/>
                </a:lnTo>
                <a:lnTo>
                  <a:pt x="20377" y="63773"/>
                </a:lnTo>
                <a:lnTo>
                  <a:pt x="19339" y="63678"/>
                </a:lnTo>
                <a:lnTo>
                  <a:pt x="18868" y="63490"/>
                </a:lnTo>
                <a:lnTo>
                  <a:pt x="18396" y="63301"/>
                </a:lnTo>
                <a:lnTo>
                  <a:pt x="18585" y="63207"/>
                </a:lnTo>
                <a:lnTo>
                  <a:pt x="18868" y="63301"/>
                </a:lnTo>
                <a:lnTo>
                  <a:pt x="18019" y="62735"/>
                </a:lnTo>
                <a:lnTo>
                  <a:pt x="16981" y="62075"/>
                </a:lnTo>
                <a:lnTo>
                  <a:pt x="14811" y="60471"/>
                </a:lnTo>
                <a:lnTo>
                  <a:pt x="16415" y="61414"/>
                </a:lnTo>
                <a:lnTo>
                  <a:pt x="15660" y="60376"/>
                </a:lnTo>
                <a:close/>
                <a:moveTo>
                  <a:pt x="28867" y="65659"/>
                </a:moveTo>
                <a:lnTo>
                  <a:pt x="30660" y="65942"/>
                </a:lnTo>
                <a:lnTo>
                  <a:pt x="32547" y="66131"/>
                </a:lnTo>
                <a:lnTo>
                  <a:pt x="32075" y="66225"/>
                </a:lnTo>
                <a:lnTo>
                  <a:pt x="31320" y="66225"/>
                </a:lnTo>
                <a:lnTo>
                  <a:pt x="30566" y="66131"/>
                </a:lnTo>
                <a:lnTo>
                  <a:pt x="28867" y="65659"/>
                </a:lnTo>
                <a:close/>
                <a:moveTo>
                  <a:pt x="39150" y="0"/>
                </a:moveTo>
                <a:lnTo>
                  <a:pt x="39528" y="283"/>
                </a:lnTo>
                <a:lnTo>
                  <a:pt x="39622" y="378"/>
                </a:lnTo>
                <a:lnTo>
                  <a:pt x="41509" y="1038"/>
                </a:lnTo>
                <a:lnTo>
                  <a:pt x="40943" y="1132"/>
                </a:lnTo>
                <a:lnTo>
                  <a:pt x="40282" y="1227"/>
                </a:lnTo>
                <a:lnTo>
                  <a:pt x="38962" y="1038"/>
                </a:lnTo>
                <a:lnTo>
                  <a:pt x="37547" y="849"/>
                </a:lnTo>
                <a:lnTo>
                  <a:pt x="36320" y="661"/>
                </a:lnTo>
                <a:lnTo>
                  <a:pt x="36415" y="755"/>
                </a:lnTo>
                <a:lnTo>
                  <a:pt x="36415" y="849"/>
                </a:lnTo>
                <a:lnTo>
                  <a:pt x="35943" y="944"/>
                </a:lnTo>
                <a:lnTo>
                  <a:pt x="34150" y="1132"/>
                </a:lnTo>
                <a:lnTo>
                  <a:pt x="31698" y="1132"/>
                </a:lnTo>
                <a:lnTo>
                  <a:pt x="30660" y="1227"/>
                </a:lnTo>
                <a:lnTo>
                  <a:pt x="29716" y="1321"/>
                </a:lnTo>
                <a:lnTo>
                  <a:pt x="30377" y="1416"/>
                </a:lnTo>
                <a:lnTo>
                  <a:pt x="31037" y="1510"/>
                </a:lnTo>
                <a:lnTo>
                  <a:pt x="30094" y="1699"/>
                </a:lnTo>
                <a:lnTo>
                  <a:pt x="28773" y="2076"/>
                </a:lnTo>
                <a:lnTo>
                  <a:pt x="27924" y="2359"/>
                </a:lnTo>
                <a:lnTo>
                  <a:pt x="27924" y="2453"/>
                </a:lnTo>
                <a:lnTo>
                  <a:pt x="28207" y="2453"/>
                </a:lnTo>
                <a:lnTo>
                  <a:pt x="26509" y="3019"/>
                </a:lnTo>
                <a:lnTo>
                  <a:pt x="26792" y="2831"/>
                </a:lnTo>
                <a:lnTo>
                  <a:pt x="26792" y="2831"/>
                </a:lnTo>
                <a:lnTo>
                  <a:pt x="25660" y="2925"/>
                </a:lnTo>
                <a:lnTo>
                  <a:pt x="25754" y="2831"/>
                </a:lnTo>
                <a:lnTo>
                  <a:pt x="25377" y="2925"/>
                </a:lnTo>
                <a:lnTo>
                  <a:pt x="24905" y="3208"/>
                </a:lnTo>
                <a:lnTo>
                  <a:pt x="24056" y="3774"/>
                </a:lnTo>
                <a:lnTo>
                  <a:pt x="22264" y="4340"/>
                </a:lnTo>
                <a:lnTo>
                  <a:pt x="20471" y="5095"/>
                </a:lnTo>
                <a:lnTo>
                  <a:pt x="18679" y="5755"/>
                </a:lnTo>
                <a:lnTo>
                  <a:pt x="16981" y="6604"/>
                </a:lnTo>
                <a:lnTo>
                  <a:pt x="17453" y="6604"/>
                </a:lnTo>
                <a:lnTo>
                  <a:pt x="17830" y="6415"/>
                </a:lnTo>
                <a:lnTo>
                  <a:pt x="18868" y="6038"/>
                </a:lnTo>
                <a:lnTo>
                  <a:pt x="19905" y="5661"/>
                </a:lnTo>
                <a:lnTo>
                  <a:pt x="20377" y="5472"/>
                </a:lnTo>
                <a:lnTo>
                  <a:pt x="20943" y="5378"/>
                </a:lnTo>
                <a:lnTo>
                  <a:pt x="20943" y="5378"/>
                </a:lnTo>
                <a:lnTo>
                  <a:pt x="19528" y="6038"/>
                </a:lnTo>
                <a:lnTo>
                  <a:pt x="19528" y="6038"/>
                </a:lnTo>
                <a:lnTo>
                  <a:pt x="20094" y="5944"/>
                </a:lnTo>
                <a:lnTo>
                  <a:pt x="18396" y="7076"/>
                </a:lnTo>
                <a:lnTo>
                  <a:pt x="20849" y="6038"/>
                </a:lnTo>
                <a:lnTo>
                  <a:pt x="23396" y="5095"/>
                </a:lnTo>
                <a:lnTo>
                  <a:pt x="26037" y="4246"/>
                </a:lnTo>
                <a:lnTo>
                  <a:pt x="28679" y="3397"/>
                </a:lnTo>
                <a:lnTo>
                  <a:pt x="28301" y="3491"/>
                </a:lnTo>
                <a:lnTo>
                  <a:pt x="28773" y="3208"/>
                </a:lnTo>
                <a:lnTo>
                  <a:pt x="30283" y="2736"/>
                </a:lnTo>
                <a:lnTo>
                  <a:pt x="29905" y="2831"/>
                </a:lnTo>
                <a:lnTo>
                  <a:pt x="29056" y="2831"/>
                </a:lnTo>
                <a:lnTo>
                  <a:pt x="28584" y="2642"/>
                </a:lnTo>
                <a:lnTo>
                  <a:pt x="30566" y="2548"/>
                </a:lnTo>
                <a:lnTo>
                  <a:pt x="32641" y="2548"/>
                </a:lnTo>
                <a:lnTo>
                  <a:pt x="37264" y="2831"/>
                </a:lnTo>
                <a:lnTo>
                  <a:pt x="39528" y="3019"/>
                </a:lnTo>
                <a:lnTo>
                  <a:pt x="43490" y="3019"/>
                </a:lnTo>
                <a:lnTo>
                  <a:pt x="44339" y="2831"/>
                </a:lnTo>
                <a:lnTo>
                  <a:pt x="45094" y="2736"/>
                </a:lnTo>
                <a:lnTo>
                  <a:pt x="45943" y="3114"/>
                </a:lnTo>
                <a:lnTo>
                  <a:pt x="46886" y="3397"/>
                </a:lnTo>
                <a:lnTo>
                  <a:pt x="48678" y="3963"/>
                </a:lnTo>
                <a:lnTo>
                  <a:pt x="50565" y="4434"/>
                </a:lnTo>
                <a:lnTo>
                  <a:pt x="51509" y="4717"/>
                </a:lnTo>
                <a:lnTo>
                  <a:pt x="52358" y="5189"/>
                </a:lnTo>
                <a:lnTo>
                  <a:pt x="51792" y="4812"/>
                </a:lnTo>
                <a:lnTo>
                  <a:pt x="53584" y="5849"/>
                </a:lnTo>
                <a:lnTo>
                  <a:pt x="55376" y="6981"/>
                </a:lnTo>
                <a:lnTo>
                  <a:pt x="56320" y="7642"/>
                </a:lnTo>
                <a:lnTo>
                  <a:pt x="57169" y="8302"/>
                </a:lnTo>
                <a:lnTo>
                  <a:pt x="57924" y="9057"/>
                </a:lnTo>
                <a:lnTo>
                  <a:pt x="58678" y="9906"/>
                </a:lnTo>
                <a:lnTo>
                  <a:pt x="62357" y="14057"/>
                </a:lnTo>
                <a:lnTo>
                  <a:pt x="64622" y="16887"/>
                </a:lnTo>
                <a:lnTo>
                  <a:pt x="66697" y="19623"/>
                </a:lnTo>
                <a:lnTo>
                  <a:pt x="66603" y="19151"/>
                </a:lnTo>
                <a:lnTo>
                  <a:pt x="66603" y="18774"/>
                </a:lnTo>
                <a:lnTo>
                  <a:pt x="67357" y="20472"/>
                </a:lnTo>
                <a:lnTo>
                  <a:pt x="68772" y="23962"/>
                </a:lnTo>
                <a:lnTo>
                  <a:pt x="68867" y="24151"/>
                </a:lnTo>
                <a:lnTo>
                  <a:pt x="69810" y="26792"/>
                </a:lnTo>
                <a:lnTo>
                  <a:pt x="70565" y="29245"/>
                </a:lnTo>
                <a:lnTo>
                  <a:pt x="70754" y="30283"/>
                </a:lnTo>
                <a:lnTo>
                  <a:pt x="70848" y="31037"/>
                </a:lnTo>
                <a:lnTo>
                  <a:pt x="70848" y="31604"/>
                </a:lnTo>
                <a:lnTo>
                  <a:pt x="70754" y="31792"/>
                </a:lnTo>
                <a:lnTo>
                  <a:pt x="70565" y="31887"/>
                </a:lnTo>
                <a:lnTo>
                  <a:pt x="69433" y="36698"/>
                </a:lnTo>
                <a:lnTo>
                  <a:pt x="68206" y="41698"/>
                </a:lnTo>
                <a:lnTo>
                  <a:pt x="68584" y="41037"/>
                </a:lnTo>
                <a:lnTo>
                  <a:pt x="68961" y="40188"/>
                </a:lnTo>
                <a:lnTo>
                  <a:pt x="69244" y="40471"/>
                </a:lnTo>
                <a:lnTo>
                  <a:pt x="69244" y="40849"/>
                </a:lnTo>
                <a:lnTo>
                  <a:pt x="69244" y="41226"/>
                </a:lnTo>
                <a:lnTo>
                  <a:pt x="69055" y="41698"/>
                </a:lnTo>
                <a:lnTo>
                  <a:pt x="68489" y="42924"/>
                </a:lnTo>
                <a:lnTo>
                  <a:pt x="67735" y="44150"/>
                </a:lnTo>
                <a:lnTo>
                  <a:pt x="66791" y="45377"/>
                </a:lnTo>
                <a:lnTo>
                  <a:pt x="65942" y="46509"/>
                </a:lnTo>
                <a:lnTo>
                  <a:pt x="64716" y="47924"/>
                </a:lnTo>
                <a:lnTo>
                  <a:pt x="65565" y="47641"/>
                </a:lnTo>
                <a:lnTo>
                  <a:pt x="65093" y="48301"/>
                </a:lnTo>
                <a:lnTo>
                  <a:pt x="64433" y="48962"/>
                </a:lnTo>
                <a:lnTo>
                  <a:pt x="63112" y="50188"/>
                </a:lnTo>
                <a:lnTo>
                  <a:pt x="63678" y="48962"/>
                </a:lnTo>
                <a:lnTo>
                  <a:pt x="64244" y="47641"/>
                </a:lnTo>
                <a:lnTo>
                  <a:pt x="65754" y="44811"/>
                </a:lnTo>
                <a:lnTo>
                  <a:pt x="67169" y="42169"/>
                </a:lnTo>
                <a:lnTo>
                  <a:pt x="67735" y="41037"/>
                </a:lnTo>
                <a:lnTo>
                  <a:pt x="68206" y="40094"/>
                </a:lnTo>
                <a:lnTo>
                  <a:pt x="68206" y="39811"/>
                </a:lnTo>
                <a:lnTo>
                  <a:pt x="68301" y="39622"/>
                </a:lnTo>
                <a:lnTo>
                  <a:pt x="68301" y="39717"/>
                </a:lnTo>
                <a:lnTo>
                  <a:pt x="68395" y="39339"/>
                </a:lnTo>
                <a:lnTo>
                  <a:pt x="68772" y="37735"/>
                </a:lnTo>
                <a:lnTo>
                  <a:pt x="69055" y="36037"/>
                </a:lnTo>
                <a:lnTo>
                  <a:pt x="69150" y="32924"/>
                </a:lnTo>
                <a:lnTo>
                  <a:pt x="69150" y="30849"/>
                </a:lnTo>
                <a:lnTo>
                  <a:pt x="69150" y="28679"/>
                </a:lnTo>
                <a:lnTo>
                  <a:pt x="68961" y="28773"/>
                </a:lnTo>
                <a:lnTo>
                  <a:pt x="68961" y="29056"/>
                </a:lnTo>
                <a:lnTo>
                  <a:pt x="68678" y="28302"/>
                </a:lnTo>
                <a:lnTo>
                  <a:pt x="68395" y="27453"/>
                </a:lnTo>
                <a:lnTo>
                  <a:pt x="68018" y="25755"/>
                </a:lnTo>
                <a:lnTo>
                  <a:pt x="67923" y="25283"/>
                </a:lnTo>
                <a:lnTo>
                  <a:pt x="67923" y="25472"/>
                </a:lnTo>
                <a:lnTo>
                  <a:pt x="67546" y="24906"/>
                </a:lnTo>
                <a:lnTo>
                  <a:pt x="67074" y="24245"/>
                </a:lnTo>
                <a:lnTo>
                  <a:pt x="66980" y="24057"/>
                </a:lnTo>
                <a:lnTo>
                  <a:pt x="65471" y="22264"/>
                </a:lnTo>
                <a:lnTo>
                  <a:pt x="64810" y="21415"/>
                </a:lnTo>
                <a:lnTo>
                  <a:pt x="64339" y="20755"/>
                </a:lnTo>
                <a:lnTo>
                  <a:pt x="64622" y="20943"/>
                </a:lnTo>
                <a:lnTo>
                  <a:pt x="64527" y="20755"/>
                </a:lnTo>
                <a:lnTo>
                  <a:pt x="64339" y="20472"/>
                </a:lnTo>
                <a:lnTo>
                  <a:pt x="63301" y="19434"/>
                </a:lnTo>
                <a:lnTo>
                  <a:pt x="62357" y="18585"/>
                </a:lnTo>
                <a:lnTo>
                  <a:pt x="62452" y="18679"/>
                </a:lnTo>
                <a:lnTo>
                  <a:pt x="62357" y="18868"/>
                </a:lnTo>
                <a:lnTo>
                  <a:pt x="61508" y="18019"/>
                </a:lnTo>
                <a:lnTo>
                  <a:pt x="61791" y="18396"/>
                </a:lnTo>
                <a:lnTo>
                  <a:pt x="60848" y="17547"/>
                </a:lnTo>
                <a:lnTo>
                  <a:pt x="60471" y="17076"/>
                </a:lnTo>
                <a:lnTo>
                  <a:pt x="60471" y="16981"/>
                </a:lnTo>
                <a:lnTo>
                  <a:pt x="60565" y="17076"/>
                </a:lnTo>
                <a:lnTo>
                  <a:pt x="61225" y="17547"/>
                </a:lnTo>
                <a:lnTo>
                  <a:pt x="58961" y="15566"/>
                </a:lnTo>
                <a:lnTo>
                  <a:pt x="59527" y="16227"/>
                </a:lnTo>
                <a:lnTo>
                  <a:pt x="58584" y="15566"/>
                </a:lnTo>
                <a:lnTo>
                  <a:pt x="57641" y="14906"/>
                </a:lnTo>
                <a:lnTo>
                  <a:pt x="57546" y="15000"/>
                </a:lnTo>
                <a:lnTo>
                  <a:pt x="57452" y="15094"/>
                </a:lnTo>
                <a:lnTo>
                  <a:pt x="58301" y="15660"/>
                </a:lnTo>
                <a:lnTo>
                  <a:pt x="59056" y="16227"/>
                </a:lnTo>
                <a:lnTo>
                  <a:pt x="60471" y="17547"/>
                </a:lnTo>
                <a:lnTo>
                  <a:pt x="61886" y="18774"/>
                </a:lnTo>
                <a:lnTo>
                  <a:pt x="62640" y="19340"/>
                </a:lnTo>
                <a:lnTo>
                  <a:pt x="63395" y="19906"/>
                </a:lnTo>
                <a:lnTo>
                  <a:pt x="62829" y="19528"/>
                </a:lnTo>
                <a:lnTo>
                  <a:pt x="62074" y="19057"/>
                </a:lnTo>
                <a:lnTo>
                  <a:pt x="62074" y="19245"/>
                </a:lnTo>
                <a:lnTo>
                  <a:pt x="62357" y="19717"/>
                </a:lnTo>
                <a:lnTo>
                  <a:pt x="63584" y="21415"/>
                </a:lnTo>
                <a:lnTo>
                  <a:pt x="65093" y="23207"/>
                </a:lnTo>
                <a:lnTo>
                  <a:pt x="65754" y="23962"/>
                </a:lnTo>
                <a:lnTo>
                  <a:pt x="66225" y="24434"/>
                </a:lnTo>
                <a:lnTo>
                  <a:pt x="66414" y="24528"/>
                </a:lnTo>
                <a:lnTo>
                  <a:pt x="66320" y="24057"/>
                </a:lnTo>
                <a:lnTo>
                  <a:pt x="66697" y="24906"/>
                </a:lnTo>
                <a:lnTo>
                  <a:pt x="67074" y="26038"/>
                </a:lnTo>
                <a:lnTo>
                  <a:pt x="66414" y="24811"/>
                </a:lnTo>
                <a:lnTo>
                  <a:pt x="66791" y="25566"/>
                </a:lnTo>
                <a:lnTo>
                  <a:pt x="67169" y="26321"/>
                </a:lnTo>
                <a:lnTo>
                  <a:pt x="67263" y="26415"/>
                </a:lnTo>
                <a:lnTo>
                  <a:pt x="67923" y="28679"/>
                </a:lnTo>
                <a:lnTo>
                  <a:pt x="68206" y="29339"/>
                </a:lnTo>
                <a:lnTo>
                  <a:pt x="68678" y="30471"/>
                </a:lnTo>
                <a:lnTo>
                  <a:pt x="68772" y="30660"/>
                </a:lnTo>
                <a:lnTo>
                  <a:pt x="68678" y="30660"/>
                </a:lnTo>
                <a:lnTo>
                  <a:pt x="68395" y="30377"/>
                </a:lnTo>
                <a:lnTo>
                  <a:pt x="68206" y="30094"/>
                </a:lnTo>
                <a:lnTo>
                  <a:pt x="68206" y="30566"/>
                </a:lnTo>
                <a:lnTo>
                  <a:pt x="68301" y="31037"/>
                </a:lnTo>
                <a:lnTo>
                  <a:pt x="68395" y="31509"/>
                </a:lnTo>
                <a:lnTo>
                  <a:pt x="68395" y="31887"/>
                </a:lnTo>
                <a:lnTo>
                  <a:pt x="68301" y="31792"/>
                </a:lnTo>
                <a:lnTo>
                  <a:pt x="68301" y="31698"/>
                </a:lnTo>
                <a:lnTo>
                  <a:pt x="68301" y="31415"/>
                </a:lnTo>
                <a:lnTo>
                  <a:pt x="68018" y="30094"/>
                </a:lnTo>
                <a:lnTo>
                  <a:pt x="67735" y="28868"/>
                </a:lnTo>
                <a:lnTo>
                  <a:pt x="68112" y="31698"/>
                </a:lnTo>
                <a:lnTo>
                  <a:pt x="68206" y="33113"/>
                </a:lnTo>
                <a:lnTo>
                  <a:pt x="68206" y="34528"/>
                </a:lnTo>
                <a:lnTo>
                  <a:pt x="68112" y="35943"/>
                </a:lnTo>
                <a:lnTo>
                  <a:pt x="67923" y="37358"/>
                </a:lnTo>
                <a:lnTo>
                  <a:pt x="67546" y="38679"/>
                </a:lnTo>
                <a:lnTo>
                  <a:pt x="67074" y="40000"/>
                </a:lnTo>
                <a:lnTo>
                  <a:pt x="67263" y="39717"/>
                </a:lnTo>
                <a:lnTo>
                  <a:pt x="67357" y="39622"/>
                </a:lnTo>
                <a:lnTo>
                  <a:pt x="67357" y="39717"/>
                </a:lnTo>
                <a:lnTo>
                  <a:pt x="67263" y="40377"/>
                </a:lnTo>
                <a:lnTo>
                  <a:pt x="66980" y="41226"/>
                </a:lnTo>
                <a:lnTo>
                  <a:pt x="66791" y="41509"/>
                </a:lnTo>
                <a:lnTo>
                  <a:pt x="66697" y="41603"/>
                </a:lnTo>
                <a:lnTo>
                  <a:pt x="66414" y="42075"/>
                </a:lnTo>
                <a:lnTo>
                  <a:pt x="65754" y="43962"/>
                </a:lnTo>
                <a:lnTo>
                  <a:pt x="64905" y="46132"/>
                </a:lnTo>
                <a:lnTo>
                  <a:pt x="64150" y="47547"/>
                </a:lnTo>
                <a:lnTo>
                  <a:pt x="63395" y="48867"/>
                </a:lnTo>
                <a:lnTo>
                  <a:pt x="62546" y="50094"/>
                </a:lnTo>
                <a:lnTo>
                  <a:pt x="61697" y="51320"/>
                </a:lnTo>
                <a:lnTo>
                  <a:pt x="60376" y="52452"/>
                </a:lnTo>
                <a:lnTo>
                  <a:pt x="59810" y="53112"/>
                </a:lnTo>
                <a:lnTo>
                  <a:pt x="59244" y="53773"/>
                </a:lnTo>
                <a:lnTo>
                  <a:pt x="59999" y="53301"/>
                </a:lnTo>
                <a:lnTo>
                  <a:pt x="59905" y="53490"/>
                </a:lnTo>
                <a:lnTo>
                  <a:pt x="58018" y="54999"/>
                </a:lnTo>
                <a:lnTo>
                  <a:pt x="57075" y="55660"/>
                </a:lnTo>
                <a:lnTo>
                  <a:pt x="56037" y="56226"/>
                </a:lnTo>
                <a:lnTo>
                  <a:pt x="57924" y="54716"/>
                </a:lnTo>
                <a:lnTo>
                  <a:pt x="58867" y="53867"/>
                </a:lnTo>
                <a:lnTo>
                  <a:pt x="59716" y="53018"/>
                </a:lnTo>
                <a:lnTo>
                  <a:pt x="58961" y="53679"/>
                </a:lnTo>
                <a:lnTo>
                  <a:pt x="58207" y="54245"/>
                </a:lnTo>
                <a:lnTo>
                  <a:pt x="56603" y="55282"/>
                </a:lnTo>
                <a:lnTo>
                  <a:pt x="54905" y="56226"/>
                </a:lnTo>
                <a:lnTo>
                  <a:pt x="53301" y="57263"/>
                </a:lnTo>
                <a:lnTo>
                  <a:pt x="52735" y="57452"/>
                </a:lnTo>
                <a:lnTo>
                  <a:pt x="51509" y="57924"/>
                </a:lnTo>
                <a:lnTo>
                  <a:pt x="47829" y="59527"/>
                </a:lnTo>
                <a:lnTo>
                  <a:pt x="43962" y="61226"/>
                </a:lnTo>
                <a:lnTo>
                  <a:pt x="42358" y="61886"/>
                </a:lnTo>
                <a:lnTo>
                  <a:pt x="41414" y="62169"/>
                </a:lnTo>
                <a:lnTo>
                  <a:pt x="39433" y="62452"/>
                </a:lnTo>
                <a:lnTo>
                  <a:pt x="37169" y="62641"/>
                </a:lnTo>
                <a:lnTo>
                  <a:pt x="33679" y="62829"/>
                </a:lnTo>
                <a:lnTo>
                  <a:pt x="31226" y="62924"/>
                </a:lnTo>
                <a:lnTo>
                  <a:pt x="29528" y="62924"/>
                </a:lnTo>
                <a:lnTo>
                  <a:pt x="28301" y="62735"/>
                </a:lnTo>
                <a:lnTo>
                  <a:pt x="27075" y="62546"/>
                </a:lnTo>
                <a:lnTo>
                  <a:pt x="25754" y="62263"/>
                </a:lnTo>
                <a:lnTo>
                  <a:pt x="24622" y="61886"/>
                </a:lnTo>
                <a:lnTo>
                  <a:pt x="23396" y="61414"/>
                </a:lnTo>
                <a:lnTo>
                  <a:pt x="21320" y="60565"/>
                </a:lnTo>
                <a:lnTo>
                  <a:pt x="21509" y="60754"/>
                </a:lnTo>
                <a:lnTo>
                  <a:pt x="21698" y="60848"/>
                </a:lnTo>
                <a:lnTo>
                  <a:pt x="22169" y="61131"/>
                </a:lnTo>
                <a:lnTo>
                  <a:pt x="21037" y="60659"/>
                </a:lnTo>
                <a:lnTo>
                  <a:pt x="19434" y="59905"/>
                </a:lnTo>
                <a:lnTo>
                  <a:pt x="15754" y="57924"/>
                </a:lnTo>
                <a:lnTo>
                  <a:pt x="12453" y="56037"/>
                </a:lnTo>
                <a:lnTo>
                  <a:pt x="11415" y="55377"/>
                </a:lnTo>
                <a:lnTo>
                  <a:pt x="11226" y="55188"/>
                </a:lnTo>
                <a:lnTo>
                  <a:pt x="11132" y="55094"/>
                </a:lnTo>
                <a:lnTo>
                  <a:pt x="10377" y="54433"/>
                </a:lnTo>
                <a:lnTo>
                  <a:pt x="9717" y="53679"/>
                </a:lnTo>
                <a:lnTo>
                  <a:pt x="9717" y="53962"/>
                </a:lnTo>
                <a:lnTo>
                  <a:pt x="9622" y="54150"/>
                </a:lnTo>
                <a:lnTo>
                  <a:pt x="9528" y="54245"/>
                </a:lnTo>
                <a:lnTo>
                  <a:pt x="9434" y="54245"/>
                </a:lnTo>
                <a:lnTo>
                  <a:pt x="9151" y="54056"/>
                </a:lnTo>
                <a:lnTo>
                  <a:pt x="8868" y="53679"/>
                </a:lnTo>
                <a:lnTo>
                  <a:pt x="8585" y="53301"/>
                </a:lnTo>
                <a:lnTo>
                  <a:pt x="8302" y="52829"/>
                </a:lnTo>
                <a:lnTo>
                  <a:pt x="8302" y="52546"/>
                </a:lnTo>
                <a:lnTo>
                  <a:pt x="8302" y="52452"/>
                </a:lnTo>
                <a:lnTo>
                  <a:pt x="8396" y="52452"/>
                </a:lnTo>
                <a:lnTo>
                  <a:pt x="7924" y="52263"/>
                </a:lnTo>
                <a:lnTo>
                  <a:pt x="7358" y="51886"/>
                </a:lnTo>
                <a:lnTo>
                  <a:pt x="6038" y="50660"/>
                </a:lnTo>
                <a:lnTo>
                  <a:pt x="5849" y="50377"/>
                </a:lnTo>
                <a:lnTo>
                  <a:pt x="5566" y="50094"/>
                </a:lnTo>
                <a:lnTo>
                  <a:pt x="5566" y="50188"/>
                </a:lnTo>
                <a:lnTo>
                  <a:pt x="4811" y="49339"/>
                </a:lnTo>
                <a:lnTo>
                  <a:pt x="4717" y="49150"/>
                </a:lnTo>
                <a:lnTo>
                  <a:pt x="5189" y="49433"/>
                </a:lnTo>
                <a:lnTo>
                  <a:pt x="5377" y="49528"/>
                </a:lnTo>
                <a:lnTo>
                  <a:pt x="5472" y="49716"/>
                </a:lnTo>
                <a:lnTo>
                  <a:pt x="5660" y="50094"/>
                </a:lnTo>
                <a:lnTo>
                  <a:pt x="5377" y="49056"/>
                </a:lnTo>
                <a:lnTo>
                  <a:pt x="5000" y="48113"/>
                </a:lnTo>
                <a:lnTo>
                  <a:pt x="4057" y="45660"/>
                </a:lnTo>
                <a:lnTo>
                  <a:pt x="3585" y="44150"/>
                </a:lnTo>
                <a:lnTo>
                  <a:pt x="3208" y="42358"/>
                </a:lnTo>
                <a:lnTo>
                  <a:pt x="3396" y="42547"/>
                </a:lnTo>
                <a:lnTo>
                  <a:pt x="3491" y="42452"/>
                </a:lnTo>
                <a:lnTo>
                  <a:pt x="3585" y="42547"/>
                </a:lnTo>
                <a:lnTo>
                  <a:pt x="3774" y="42641"/>
                </a:lnTo>
                <a:lnTo>
                  <a:pt x="3679" y="40849"/>
                </a:lnTo>
                <a:lnTo>
                  <a:pt x="3585" y="38962"/>
                </a:lnTo>
                <a:lnTo>
                  <a:pt x="3679" y="37169"/>
                </a:lnTo>
                <a:lnTo>
                  <a:pt x="3774" y="36320"/>
                </a:lnTo>
                <a:lnTo>
                  <a:pt x="4057" y="35566"/>
                </a:lnTo>
                <a:lnTo>
                  <a:pt x="4434" y="33585"/>
                </a:lnTo>
                <a:lnTo>
                  <a:pt x="4434" y="33962"/>
                </a:lnTo>
                <a:lnTo>
                  <a:pt x="4528" y="34245"/>
                </a:lnTo>
                <a:lnTo>
                  <a:pt x="4717" y="32264"/>
                </a:lnTo>
                <a:lnTo>
                  <a:pt x="5189" y="30283"/>
                </a:lnTo>
                <a:lnTo>
                  <a:pt x="5755" y="28302"/>
                </a:lnTo>
                <a:lnTo>
                  <a:pt x="6604" y="26321"/>
                </a:lnTo>
                <a:lnTo>
                  <a:pt x="7453" y="24340"/>
                </a:lnTo>
                <a:lnTo>
                  <a:pt x="8585" y="22547"/>
                </a:lnTo>
                <a:lnTo>
                  <a:pt x="9717" y="20755"/>
                </a:lnTo>
                <a:lnTo>
                  <a:pt x="10943" y="19245"/>
                </a:lnTo>
                <a:lnTo>
                  <a:pt x="10849" y="19057"/>
                </a:lnTo>
                <a:lnTo>
                  <a:pt x="10849" y="18868"/>
                </a:lnTo>
                <a:lnTo>
                  <a:pt x="11132" y="18396"/>
                </a:lnTo>
                <a:lnTo>
                  <a:pt x="11604" y="17830"/>
                </a:lnTo>
                <a:lnTo>
                  <a:pt x="12264" y="17076"/>
                </a:lnTo>
                <a:lnTo>
                  <a:pt x="14151" y="15472"/>
                </a:lnTo>
                <a:lnTo>
                  <a:pt x="16415" y="13585"/>
                </a:lnTo>
                <a:lnTo>
                  <a:pt x="18868" y="11793"/>
                </a:lnTo>
                <a:lnTo>
                  <a:pt x="21226" y="10095"/>
                </a:lnTo>
                <a:lnTo>
                  <a:pt x="23302" y="8868"/>
                </a:lnTo>
                <a:lnTo>
                  <a:pt x="24717" y="8113"/>
                </a:lnTo>
                <a:lnTo>
                  <a:pt x="24245" y="8491"/>
                </a:lnTo>
                <a:lnTo>
                  <a:pt x="23773" y="8774"/>
                </a:lnTo>
                <a:lnTo>
                  <a:pt x="24811" y="8208"/>
                </a:lnTo>
                <a:lnTo>
                  <a:pt x="25566" y="7830"/>
                </a:lnTo>
                <a:lnTo>
                  <a:pt x="27452" y="6981"/>
                </a:lnTo>
                <a:lnTo>
                  <a:pt x="27264" y="6981"/>
                </a:lnTo>
                <a:lnTo>
                  <a:pt x="26981" y="6887"/>
                </a:lnTo>
                <a:lnTo>
                  <a:pt x="27830" y="6604"/>
                </a:lnTo>
                <a:lnTo>
                  <a:pt x="29056" y="6132"/>
                </a:lnTo>
                <a:lnTo>
                  <a:pt x="28679" y="6415"/>
                </a:lnTo>
                <a:lnTo>
                  <a:pt x="29056" y="6510"/>
                </a:lnTo>
                <a:lnTo>
                  <a:pt x="28962" y="6698"/>
                </a:lnTo>
                <a:lnTo>
                  <a:pt x="30283" y="6227"/>
                </a:lnTo>
                <a:lnTo>
                  <a:pt x="31698" y="5755"/>
                </a:lnTo>
                <a:lnTo>
                  <a:pt x="33113" y="5378"/>
                </a:lnTo>
                <a:lnTo>
                  <a:pt x="33867" y="5189"/>
                </a:lnTo>
                <a:lnTo>
                  <a:pt x="34169" y="5151"/>
                </a:lnTo>
                <a:lnTo>
                  <a:pt x="34169" y="5151"/>
                </a:lnTo>
                <a:lnTo>
                  <a:pt x="34905" y="4906"/>
                </a:lnTo>
                <a:lnTo>
                  <a:pt x="35754" y="4812"/>
                </a:lnTo>
                <a:lnTo>
                  <a:pt x="36603" y="4812"/>
                </a:lnTo>
                <a:lnTo>
                  <a:pt x="37547" y="4717"/>
                </a:lnTo>
                <a:lnTo>
                  <a:pt x="37830" y="4717"/>
                </a:lnTo>
                <a:lnTo>
                  <a:pt x="38396" y="4529"/>
                </a:lnTo>
                <a:lnTo>
                  <a:pt x="38867" y="4340"/>
                </a:lnTo>
                <a:lnTo>
                  <a:pt x="38867" y="4623"/>
                </a:lnTo>
                <a:lnTo>
                  <a:pt x="42735" y="4340"/>
                </a:lnTo>
                <a:lnTo>
                  <a:pt x="43207" y="4529"/>
                </a:lnTo>
                <a:lnTo>
                  <a:pt x="43018" y="4529"/>
                </a:lnTo>
                <a:lnTo>
                  <a:pt x="43867" y="4623"/>
                </a:lnTo>
                <a:lnTo>
                  <a:pt x="44811" y="4434"/>
                </a:lnTo>
                <a:lnTo>
                  <a:pt x="45094" y="4717"/>
                </a:lnTo>
                <a:lnTo>
                  <a:pt x="45754" y="4906"/>
                </a:lnTo>
                <a:lnTo>
                  <a:pt x="47546" y="5189"/>
                </a:lnTo>
                <a:lnTo>
                  <a:pt x="49622" y="5566"/>
                </a:lnTo>
                <a:lnTo>
                  <a:pt x="51131" y="5849"/>
                </a:lnTo>
                <a:lnTo>
                  <a:pt x="51131" y="5849"/>
                </a:lnTo>
                <a:lnTo>
                  <a:pt x="49244" y="5095"/>
                </a:lnTo>
                <a:lnTo>
                  <a:pt x="46886" y="4529"/>
                </a:lnTo>
                <a:lnTo>
                  <a:pt x="44433" y="3963"/>
                </a:lnTo>
                <a:lnTo>
                  <a:pt x="41980" y="3491"/>
                </a:lnTo>
                <a:lnTo>
                  <a:pt x="39528" y="3302"/>
                </a:lnTo>
                <a:lnTo>
                  <a:pt x="37358" y="3208"/>
                </a:lnTo>
                <a:lnTo>
                  <a:pt x="36415" y="3208"/>
                </a:lnTo>
                <a:lnTo>
                  <a:pt x="35565" y="3302"/>
                </a:lnTo>
                <a:lnTo>
                  <a:pt x="34811" y="3491"/>
                </a:lnTo>
                <a:lnTo>
                  <a:pt x="34150" y="3680"/>
                </a:lnTo>
                <a:lnTo>
                  <a:pt x="33490" y="3585"/>
                </a:lnTo>
                <a:lnTo>
                  <a:pt x="32830" y="3491"/>
                </a:lnTo>
                <a:lnTo>
                  <a:pt x="31509" y="3585"/>
                </a:lnTo>
                <a:lnTo>
                  <a:pt x="30000" y="3868"/>
                </a:lnTo>
                <a:lnTo>
                  <a:pt x="28490" y="4246"/>
                </a:lnTo>
                <a:lnTo>
                  <a:pt x="26981" y="4812"/>
                </a:lnTo>
                <a:lnTo>
                  <a:pt x="25471" y="5472"/>
                </a:lnTo>
                <a:lnTo>
                  <a:pt x="23868" y="6321"/>
                </a:lnTo>
                <a:lnTo>
                  <a:pt x="22358" y="7170"/>
                </a:lnTo>
                <a:lnTo>
                  <a:pt x="20849" y="8113"/>
                </a:lnTo>
                <a:lnTo>
                  <a:pt x="19339" y="9151"/>
                </a:lnTo>
                <a:lnTo>
                  <a:pt x="17924" y="10283"/>
                </a:lnTo>
                <a:lnTo>
                  <a:pt x="16604" y="11321"/>
                </a:lnTo>
                <a:lnTo>
                  <a:pt x="14056" y="13491"/>
                </a:lnTo>
                <a:lnTo>
                  <a:pt x="12075" y="15472"/>
                </a:lnTo>
                <a:lnTo>
                  <a:pt x="9717" y="18491"/>
                </a:lnTo>
                <a:lnTo>
                  <a:pt x="10000" y="17830"/>
                </a:lnTo>
                <a:lnTo>
                  <a:pt x="10377" y="17264"/>
                </a:lnTo>
                <a:lnTo>
                  <a:pt x="9717" y="18113"/>
                </a:lnTo>
                <a:lnTo>
                  <a:pt x="9056" y="19057"/>
                </a:lnTo>
                <a:lnTo>
                  <a:pt x="9151" y="19245"/>
                </a:lnTo>
                <a:lnTo>
                  <a:pt x="8396" y="20189"/>
                </a:lnTo>
                <a:lnTo>
                  <a:pt x="9151" y="18774"/>
                </a:lnTo>
                <a:lnTo>
                  <a:pt x="8019" y="20377"/>
                </a:lnTo>
                <a:lnTo>
                  <a:pt x="7075" y="22075"/>
                </a:lnTo>
                <a:lnTo>
                  <a:pt x="6226" y="23868"/>
                </a:lnTo>
                <a:lnTo>
                  <a:pt x="5472" y="25755"/>
                </a:lnTo>
                <a:lnTo>
                  <a:pt x="4151" y="29434"/>
                </a:lnTo>
                <a:lnTo>
                  <a:pt x="2924" y="32924"/>
                </a:lnTo>
                <a:lnTo>
                  <a:pt x="3019" y="33113"/>
                </a:lnTo>
                <a:lnTo>
                  <a:pt x="2924" y="33773"/>
                </a:lnTo>
                <a:lnTo>
                  <a:pt x="2453" y="36509"/>
                </a:lnTo>
                <a:lnTo>
                  <a:pt x="1981" y="39434"/>
                </a:lnTo>
                <a:lnTo>
                  <a:pt x="1981" y="39528"/>
                </a:lnTo>
                <a:lnTo>
                  <a:pt x="1981" y="39905"/>
                </a:lnTo>
                <a:lnTo>
                  <a:pt x="1792" y="41415"/>
                </a:lnTo>
                <a:lnTo>
                  <a:pt x="1698" y="42358"/>
                </a:lnTo>
                <a:lnTo>
                  <a:pt x="1698" y="43301"/>
                </a:lnTo>
                <a:lnTo>
                  <a:pt x="1792" y="44245"/>
                </a:lnTo>
                <a:lnTo>
                  <a:pt x="1887" y="44999"/>
                </a:lnTo>
                <a:lnTo>
                  <a:pt x="2170" y="46603"/>
                </a:lnTo>
                <a:lnTo>
                  <a:pt x="2170" y="46603"/>
                </a:lnTo>
                <a:lnTo>
                  <a:pt x="1887" y="46415"/>
                </a:lnTo>
                <a:lnTo>
                  <a:pt x="1792" y="46320"/>
                </a:lnTo>
                <a:lnTo>
                  <a:pt x="1792" y="46509"/>
                </a:lnTo>
                <a:lnTo>
                  <a:pt x="1981" y="46981"/>
                </a:lnTo>
                <a:lnTo>
                  <a:pt x="1415" y="46132"/>
                </a:lnTo>
                <a:lnTo>
                  <a:pt x="1509" y="46509"/>
                </a:lnTo>
                <a:lnTo>
                  <a:pt x="1321" y="46981"/>
                </a:lnTo>
                <a:lnTo>
                  <a:pt x="472" y="45471"/>
                </a:lnTo>
                <a:lnTo>
                  <a:pt x="377" y="45565"/>
                </a:lnTo>
                <a:lnTo>
                  <a:pt x="283" y="45660"/>
                </a:lnTo>
                <a:lnTo>
                  <a:pt x="189" y="45660"/>
                </a:lnTo>
                <a:lnTo>
                  <a:pt x="0" y="45565"/>
                </a:lnTo>
                <a:lnTo>
                  <a:pt x="0" y="45565"/>
                </a:lnTo>
                <a:lnTo>
                  <a:pt x="1038" y="47924"/>
                </a:lnTo>
                <a:lnTo>
                  <a:pt x="2264" y="50282"/>
                </a:lnTo>
                <a:lnTo>
                  <a:pt x="2075" y="49905"/>
                </a:lnTo>
                <a:lnTo>
                  <a:pt x="2170" y="49528"/>
                </a:lnTo>
                <a:lnTo>
                  <a:pt x="2736" y="50188"/>
                </a:lnTo>
                <a:lnTo>
                  <a:pt x="3208" y="50660"/>
                </a:lnTo>
                <a:lnTo>
                  <a:pt x="3396" y="50943"/>
                </a:lnTo>
                <a:lnTo>
                  <a:pt x="3396" y="51037"/>
                </a:lnTo>
                <a:lnTo>
                  <a:pt x="3302" y="50943"/>
                </a:lnTo>
                <a:lnTo>
                  <a:pt x="3302" y="50943"/>
                </a:lnTo>
                <a:lnTo>
                  <a:pt x="3585" y="51320"/>
                </a:lnTo>
                <a:lnTo>
                  <a:pt x="4623" y="53207"/>
                </a:lnTo>
                <a:lnTo>
                  <a:pt x="5755" y="55094"/>
                </a:lnTo>
                <a:lnTo>
                  <a:pt x="7075" y="56886"/>
                </a:lnTo>
                <a:lnTo>
                  <a:pt x="8585" y="58490"/>
                </a:lnTo>
                <a:lnTo>
                  <a:pt x="10189" y="59999"/>
                </a:lnTo>
                <a:lnTo>
                  <a:pt x="11792" y="61414"/>
                </a:lnTo>
                <a:lnTo>
                  <a:pt x="13585" y="62735"/>
                </a:lnTo>
                <a:lnTo>
                  <a:pt x="15471" y="63867"/>
                </a:lnTo>
                <a:lnTo>
                  <a:pt x="17641" y="64905"/>
                </a:lnTo>
                <a:lnTo>
                  <a:pt x="20000" y="65942"/>
                </a:lnTo>
                <a:lnTo>
                  <a:pt x="22358" y="66697"/>
                </a:lnTo>
                <a:lnTo>
                  <a:pt x="24811" y="67263"/>
                </a:lnTo>
                <a:lnTo>
                  <a:pt x="27264" y="67735"/>
                </a:lnTo>
                <a:lnTo>
                  <a:pt x="29811" y="68018"/>
                </a:lnTo>
                <a:lnTo>
                  <a:pt x="32264" y="68206"/>
                </a:lnTo>
                <a:lnTo>
                  <a:pt x="34811" y="68112"/>
                </a:lnTo>
                <a:lnTo>
                  <a:pt x="36981" y="67829"/>
                </a:lnTo>
                <a:lnTo>
                  <a:pt x="40471" y="67263"/>
                </a:lnTo>
                <a:lnTo>
                  <a:pt x="44056" y="66508"/>
                </a:lnTo>
                <a:lnTo>
                  <a:pt x="45565" y="66131"/>
                </a:lnTo>
                <a:lnTo>
                  <a:pt x="46509" y="65848"/>
                </a:lnTo>
                <a:lnTo>
                  <a:pt x="46509" y="65942"/>
                </a:lnTo>
                <a:lnTo>
                  <a:pt x="48018" y="65376"/>
                </a:lnTo>
                <a:lnTo>
                  <a:pt x="49527" y="64622"/>
                </a:lnTo>
                <a:lnTo>
                  <a:pt x="48867" y="64810"/>
                </a:lnTo>
                <a:lnTo>
                  <a:pt x="50754" y="63773"/>
                </a:lnTo>
                <a:lnTo>
                  <a:pt x="52546" y="62641"/>
                </a:lnTo>
                <a:lnTo>
                  <a:pt x="54244" y="61320"/>
                </a:lnTo>
                <a:lnTo>
                  <a:pt x="56037" y="59810"/>
                </a:lnTo>
                <a:lnTo>
                  <a:pt x="55282" y="60659"/>
                </a:lnTo>
                <a:lnTo>
                  <a:pt x="57263" y="59056"/>
                </a:lnTo>
                <a:lnTo>
                  <a:pt x="58112" y="58395"/>
                </a:lnTo>
                <a:lnTo>
                  <a:pt x="58207" y="58301"/>
                </a:lnTo>
                <a:lnTo>
                  <a:pt x="58112" y="58301"/>
                </a:lnTo>
                <a:lnTo>
                  <a:pt x="58584" y="57924"/>
                </a:lnTo>
                <a:lnTo>
                  <a:pt x="59056" y="57546"/>
                </a:lnTo>
                <a:lnTo>
                  <a:pt x="59999" y="56414"/>
                </a:lnTo>
                <a:lnTo>
                  <a:pt x="61414" y="55188"/>
                </a:lnTo>
                <a:lnTo>
                  <a:pt x="61414" y="55188"/>
                </a:lnTo>
                <a:lnTo>
                  <a:pt x="61131" y="55282"/>
                </a:lnTo>
                <a:lnTo>
                  <a:pt x="61508" y="54811"/>
                </a:lnTo>
                <a:lnTo>
                  <a:pt x="62735" y="53867"/>
                </a:lnTo>
                <a:lnTo>
                  <a:pt x="63867" y="52735"/>
                </a:lnTo>
                <a:lnTo>
                  <a:pt x="66131" y="50471"/>
                </a:lnTo>
                <a:lnTo>
                  <a:pt x="66131" y="50565"/>
                </a:lnTo>
                <a:lnTo>
                  <a:pt x="66320" y="50660"/>
                </a:lnTo>
                <a:lnTo>
                  <a:pt x="66414" y="50660"/>
                </a:lnTo>
                <a:lnTo>
                  <a:pt x="66603" y="50565"/>
                </a:lnTo>
                <a:lnTo>
                  <a:pt x="66603" y="50754"/>
                </a:lnTo>
                <a:lnTo>
                  <a:pt x="66508" y="50943"/>
                </a:lnTo>
                <a:lnTo>
                  <a:pt x="65848" y="51603"/>
                </a:lnTo>
                <a:lnTo>
                  <a:pt x="64999" y="52546"/>
                </a:lnTo>
                <a:lnTo>
                  <a:pt x="65376" y="52358"/>
                </a:lnTo>
                <a:lnTo>
                  <a:pt x="65848" y="52075"/>
                </a:lnTo>
                <a:lnTo>
                  <a:pt x="66697" y="51320"/>
                </a:lnTo>
                <a:lnTo>
                  <a:pt x="67546" y="50282"/>
                </a:lnTo>
                <a:lnTo>
                  <a:pt x="68301" y="49056"/>
                </a:lnTo>
                <a:lnTo>
                  <a:pt x="69055" y="47830"/>
                </a:lnTo>
                <a:lnTo>
                  <a:pt x="69716" y="46603"/>
                </a:lnTo>
                <a:lnTo>
                  <a:pt x="70565" y="44811"/>
                </a:lnTo>
                <a:lnTo>
                  <a:pt x="70282" y="45094"/>
                </a:lnTo>
                <a:lnTo>
                  <a:pt x="70942" y="43490"/>
                </a:lnTo>
                <a:lnTo>
                  <a:pt x="71037" y="43396"/>
                </a:lnTo>
                <a:lnTo>
                  <a:pt x="71697" y="41320"/>
                </a:lnTo>
                <a:lnTo>
                  <a:pt x="72263" y="39245"/>
                </a:lnTo>
                <a:lnTo>
                  <a:pt x="72640" y="37358"/>
                </a:lnTo>
                <a:lnTo>
                  <a:pt x="72923" y="35849"/>
                </a:lnTo>
                <a:lnTo>
                  <a:pt x="72829" y="36226"/>
                </a:lnTo>
                <a:lnTo>
                  <a:pt x="72735" y="36698"/>
                </a:lnTo>
                <a:lnTo>
                  <a:pt x="72452" y="36981"/>
                </a:lnTo>
                <a:lnTo>
                  <a:pt x="72169" y="37358"/>
                </a:lnTo>
                <a:lnTo>
                  <a:pt x="72263" y="36981"/>
                </a:lnTo>
                <a:lnTo>
                  <a:pt x="72452" y="36415"/>
                </a:lnTo>
                <a:lnTo>
                  <a:pt x="72452" y="35849"/>
                </a:lnTo>
                <a:lnTo>
                  <a:pt x="72357" y="35660"/>
                </a:lnTo>
                <a:lnTo>
                  <a:pt x="72263" y="35471"/>
                </a:lnTo>
                <a:lnTo>
                  <a:pt x="72640" y="33868"/>
                </a:lnTo>
                <a:lnTo>
                  <a:pt x="72735" y="33113"/>
                </a:lnTo>
                <a:lnTo>
                  <a:pt x="72735" y="32358"/>
                </a:lnTo>
                <a:lnTo>
                  <a:pt x="72923" y="33207"/>
                </a:lnTo>
                <a:lnTo>
                  <a:pt x="73018" y="34151"/>
                </a:lnTo>
                <a:lnTo>
                  <a:pt x="72923" y="32358"/>
                </a:lnTo>
                <a:lnTo>
                  <a:pt x="72923" y="31792"/>
                </a:lnTo>
                <a:lnTo>
                  <a:pt x="73112" y="30754"/>
                </a:lnTo>
                <a:lnTo>
                  <a:pt x="72829" y="31604"/>
                </a:lnTo>
                <a:lnTo>
                  <a:pt x="72735" y="30283"/>
                </a:lnTo>
                <a:lnTo>
                  <a:pt x="72546" y="28868"/>
                </a:lnTo>
                <a:lnTo>
                  <a:pt x="72357" y="27641"/>
                </a:lnTo>
                <a:lnTo>
                  <a:pt x="71980" y="26038"/>
                </a:lnTo>
                <a:lnTo>
                  <a:pt x="71414" y="24151"/>
                </a:lnTo>
                <a:lnTo>
                  <a:pt x="70754" y="22170"/>
                </a:lnTo>
                <a:lnTo>
                  <a:pt x="69905" y="20000"/>
                </a:lnTo>
                <a:lnTo>
                  <a:pt x="68867" y="18019"/>
                </a:lnTo>
                <a:lnTo>
                  <a:pt x="68301" y="16981"/>
                </a:lnTo>
                <a:lnTo>
                  <a:pt x="67735" y="16132"/>
                </a:lnTo>
                <a:lnTo>
                  <a:pt x="67074" y="15283"/>
                </a:lnTo>
                <a:lnTo>
                  <a:pt x="66414" y="14434"/>
                </a:lnTo>
                <a:lnTo>
                  <a:pt x="66508" y="14623"/>
                </a:lnTo>
                <a:lnTo>
                  <a:pt x="66414" y="14906"/>
                </a:lnTo>
                <a:lnTo>
                  <a:pt x="65754" y="14057"/>
                </a:lnTo>
                <a:lnTo>
                  <a:pt x="65093" y="13113"/>
                </a:lnTo>
                <a:lnTo>
                  <a:pt x="64537" y="12278"/>
                </a:lnTo>
                <a:lnTo>
                  <a:pt x="62924" y="10755"/>
                </a:lnTo>
                <a:lnTo>
                  <a:pt x="63018" y="10755"/>
                </a:lnTo>
                <a:lnTo>
                  <a:pt x="63018" y="10661"/>
                </a:lnTo>
                <a:lnTo>
                  <a:pt x="62924" y="10472"/>
                </a:lnTo>
                <a:lnTo>
                  <a:pt x="62263" y="9717"/>
                </a:lnTo>
                <a:lnTo>
                  <a:pt x="60376" y="7830"/>
                </a:lnTo>
                <a:lnTo>
                  <a:pt x="60754" y="8396"/>
                </a:lnTo>
                <a:lnTo>
                  <a:pt x="61131" y="8774"/>
                </a:lnTo>
                <a:lnTo>
                  <a:pt x="60376" y="8396"/>
                </a:lnTo>
                <a:lnTo>
                  <a:pt x="59716" y="7925"/>
                </a:lnTo>
                <a:lnTo>
                  <a:pt x="59087" y="7476"/>
                </a:lnTo>
                <a:lnTo>
                  <a:pt x="59810" y="8302"/>
                </a:lnTo>
                <a:lnTo>
                  <a:pt x="58678" y="7642"/>
                </a:lnTo>
                <a:lnTo>
                  <a:pt x="57641" y="6981"/>
                </a:lnTo>
                <a:lnTo>
                  <a:pt x="55471" y="5472"/>
                </a:lnTo>
                <a:lnTo>
                  <a:pt x="53301" y="4057"/>
                </a:lnTo>
                <a:lnTo>
                  <a:pt x="52169" y="3397"/>
                </a:lnTo>
                <a:lnTo>
                  <a:pt x="51037" y="2831"/>
                </a:lnTo>
                <a:lnTo>
                  <a:pt x="52075" y="2831"/>
                </a:lnTo>
                <a:lnTo>
                  <a:pt x="50660" y="1982"/>
                </a:lnTo>
                <a:lnTo>
                  <a:pt x="49811" y="1604"/>
                </a:lnTo>
                <a:lnTo>
                  <a:pt x="48867" y="1227"/>
                </a:lnTo>
                <a:lnTo>
                  <a:pt x="48018" y="849"/>
                </a:lnTo>
                <a:lnTo>
                  <a:pt x="47075" y="661"/>
                </a:lnTo>
                <a:lnTo>
                  <a:pt x="46226" y="566"/>
                </a:lnTo>
                <a:lnTo>
                  <a:pt x="45471" y="661"/>
                </a:lnTo>
                <a:lnTo>
                  <a:pt x="46226" y="849"/>
                </a:lnTo>
                <a:lnTo>
                  <a:pt x="46866" y="1215"/>
                </a:lnTo>
                <a:lnTo>
                  <a:pt x="46980" y="1227"/>
                </a:lnTo>
                <a:lnTo>
                  <a:pt x="47452" y="1416"/>
                </a:lnTo>
                <a:lnTo>
                  <a:pt x="47924" y="1510"/>
                </a:lnTo>
                <a:lnTo>
                  <a:pt x="47358" y="1321"/>
                </a:lnTo>
                <a:lnTo>
                  <a:pt x="46886" y="944"/>
                </a:lnTo>
                <a:lnTo>
                  <a:pt x="47829" y="1227"/>
                </a:lnTo>
                <a:lnTo>
                  <a:pt x="48773" y="1604"/>
                </a:lnTo>
                <a:lnTo>
                  <a:pt x="49622" y="2076"/>
                </a:lnTo>
                <a:lnTo>
                  <a:pt x="50377" y="2642"/>
                </a:lnTo>
                <a:lnTo>
                  <a:pt x="50377" y="2642"/>
                </a:lnTo>
                <a:lnTo>
                  <a:pt x="49622" y="2265"/>
                </a:lnTo>
                <a:lnTo>
                  <a:pt x="48584" y="1887"/>
                </a:lnTo>
                <a:lnTo>
                  <a:pt x="47358" y="1510"/>
                </a:lnTo>
                <a:lnTo>
                  <a:pt x="46037" y="1132"/>
                </a:lnTo>
                <a:lnTo>
                  <a:pt x="46809" y="1210"/>
                </a:lnTo>
                <a:lnTo>
                  <a:pt x="44339" y="661"/>
                </a:lnTo>
                <a:lnTo>
                  <a:pt x="44716" y="755"/>
                </a:lnTo>
                <a:lnTo>
                  <a:pt x="43113" y="472"/>
                </a:lnTo>
                <a:lnTo>
                  <a:pt x="41603" y="283"/>
                </a:lnTo>
                <a:lnTo>
                  <a:pt x="40282" y="95"/>
                </a:lnTo>
                <a:lnTo>
                  <a:pt x="3915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12 CuadroTexto"/>
          <p:cNvSpPr txBox="1"/>
          <p:nvPr/>
        </p:nvSpPr>
        <p:spPr>
          <a:xfrm>
            <a:off x="500034" y="214296"/>
            <a:ext cx="428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dirty="0" smtClean="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rPr>
              <a:t>2</a:t>
            </a:r>
            <a:endParaRPr lang="es-ES" sz="4000" dirty="0" smtClean="0">
              <a:solidFill>
                <a:srgbClr val="FFFFFF"/>
              </a:solidFill>
              <a:latin typeface="Walter Turncoat"/>
              <a:ea typeface="Walter Turncoat"/>
              <a:cs typeface="Walter Turncoat"/>
              <a:sym typeface="Walter Turncoat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500034" y="1214429"/>
            <a:ext cx="80724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sz="2000" b="1" dirty="0" smtClean="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La máquina puede trabajar sin necesidad de un control permanente por parte del usuario una vez que se ha puesto en marcha.</a:t>
            </a:r>
            <a:endParaRPr lang="es-AR" sz="2000" dirty="0" smtClean="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357158" y="2467275"/>
            <a:ext cx="16738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400" b="1" dirty="0" smtClean="0">
                <a:solidFill>
                  <a:srgbClr val="FF0000"/>
                </a:solidFill>
                <a:latin typeface="Sniglet"/>
                <a:ea typeface="Sniglet"/>
                <a:cs typeface="Sniglet"/>
                <a:sym typeface="Sniglet"/>
              </a:rPr>
              <a:t>AUTÓMATA</a:t>
            </a:r>
            <a:endParaRPr lang="es-ES" sz="2400" dirty="0"/>
          </a:p>
        </p:txBody>
      </p:sp>
      <p:sp>
        <p:nvSpPr>
          <p:cNvPr id="16" name="15 Rectángulo"/>
          <p:cNvSpPr/>
          <p:nvPr/>
        </p:nvSpPr>
        <p:spPr>
          <a:xfrm>
            <a:off x="3214678" y="2000246"/>
            <a:ext cx="57150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se mueve por el mismo</a:t>
            </a:r>
          </a:p>
          <a:p>
            <a:endParaRPr lang="es-AR" sz="2000" dirty="0" smtClean="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r>
              <a:rPr lang="es-AR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Permite obtener productos sin la necesidad de intervención humana en el proceso</a:t>
            </a:r>
          </a:p>
        </p:txBody>
      </p:sp>
      <p:pic>
        <p:nvPicPr>
          <p:cNvPr id="3075" name="Picture 3" descr="G:\ROBOTICA\imagenes_plantillas\pareja-feliz-ascensor_23-2147898066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E5D7BB"/>
              </a:clrFrom>
              <a:clrTo>
                <a:srgbClr val="E5D7BB">
                  <a:alpha val="0"/>
                </a:srgbClr>
              </a:clrTo>
            </a:clrChange>
          </a:blip>
          <a:srcRect l="16306" t="5075" r="16306" b="15058"/>
          <a:stretch>
            <a:fillRect/>
          </a:stretch>
        </p:blipFill>
        <p:spPr bwMode="auto">
          <a:xfrm>
            <a:off x="1764488" y="3143254"/>
            <a:ext cx="1511368" cy="1791243"/>
          </a:xfrm>
          <a:prstGeom prst="rect">
            <a:avLst/>
          </a:prstGeom>
          <a:noFill/>
        </p:spPr>
      </p:pic>
      <p:grpSp>
        <p:nvGrpSpPr>
          <p:cNvPr id="2" name="Shape 389"/>
          <p:cNvGrpSpPr/>
          <p:nvPr/>
        </p:nvGrpSpPr>
        <p:grpSpPr>
          <a:xfrm rot="8255859" flipH="1">
            <a:off x="3879373" y="3187549"/>
            <a:ext cx="1810153" cy="1725653"/>
            <a:chOff x="1113100" y="2199475"/>
            <a:chExt cx="801900" cy="709925"/>
          </a:xfrm>
        </p:grpSpPr>
        <p:sp>
          <p:nvSpPr>
            <p:cNvPr id="25" name="Shape 390"/>
            <p:cNvSpPr/>
            <p:nvPr/>
          </p:nvSpPr>
          <p:spPr>
            <a:xfrm>
              <a:off x="1113100" y="2291450"/>
              <a:ext cx="735850" cy="617950"/>
            </a:xfrm>
            <a:custGeom>
              <a:avLst/>
              <a:gdLst/>
              <a:ahLst/>
              <a:cxnLst/>
              <a:rect l="0" t="0" r="0" b="0"/>
              <a:pathLst>
                <a:path w="29434" h="24718" extrusionOk="0">
                  <a:moveTo>
                    <a:pt x="26604" y="13869"/>
                  </a:moveTo>
                  <a:lnTo>
                    <a:pt x="26509" y="13963"/>
                  </a:lnTo>
                  <a:lnTo>
                    <a:pt x="26509" y="14057"/>
                  </a:lnTo>
                  <a:lnTo>
                    <a:pt x="26604" y="14246"/>
                  </a:lnTo>
                  <a:lnTo>
                    <a:pt x="26604" y="13869"/>
                  </a:lnTo>
                  <a:close/>
                  <a:moveTo>
                    <a:pt x="7925" y="23397"/>
                  </a:moveTo>
                  <a:lnTo>
                    <a:pt x="8302" y="23491"/>
                  </a:lnTo>
                  <a:lnTo>
                    <a:pt x="8113" y="23491"/>
                  </a:lnTo>
                  <a:lnTo>
                    <a:pt x="7925" y="23397"/>
                  </a:lnTo>
                  <a:close/>
                  <a:moveTo>
                    <a:pt x="28962" y="1"/>
                  </a:moveTo>
                  <a:lnTo>
                    <a:pt x="28962" y="95"/>
                  </a:lnTo>
                  <a:lnTo>
                    <a:pt x="28774" y="284"/>
                  </a:lnTo>
                  <a:lnTo>
                    <a:pt x="28868" y="284"/>
                  </a:lnTo>
                  <a:lnTo>
                    <a:pt x="28868" y="567"/>
                  </a:lnTo>
                  <a:lnTo>
                    <a:pt x="28679" y="567"/>
                  </a:lnTo>
                  <a:lnTo>
                    <a:pt x="28868" y="661"/>
                  </a:lnTo>
                  <a:lnTo>
                    <a:pt x="28679" y="850"/>
                  </a:lnTo>
                  <a:lnTo>
                    <a:pt x="28679" y="1039"/>
                  </a:lnTo>
                  <a:lnTo>
                    <a:pt x="28585" y="1039"/>
                  </a:lnTo>
                  <a:lnTo>
                    <a:pt x="28491" y="1227"/>
                  </a:lnTo>
                  <a:lnTo>
                    <a:pt x="28679" y="1416"/>
                  </a:lnTo>
                  <a:lnTo>
                    <a:pt x="28962" y="1605"/>
                  </a:lnTo>
                  <a:lnTo>
                    <a:pt x="28585" y="1793"/>
                  </a:lnTo>
                  <a:lnTo>
                    <a:pt x="28868" y="1982"/>
                  </a:lnTo>
                  <a:lnTo>
                    <a:pt x="28962" y="2171"/>
                  </a:lnTo>
                  <a:lnTo>
                    <a:pt x="28868" y="2265"/>
                  </a:lnTo>
                  <a:lnTo>
                    <a:pt x="28774" y="2359"/>
                  </a:lnTo>
                  <a:lnTo>
                    <a:pt x="28868" y="2359"/>
                  </a:lnTo>
                  <a:lnTo>
                    <a:pt x="28774" y="2454"/>
                  </a:lnTo>
                  <a:lnTo>
                    <a:pt x="28868" y="2548"/>
                  </a:lnTo>
                  <a:lnTo>
                    <a:pt x="28868" y="2642"/>
                  </a:lnTo>
                  <a:lnTo>
                    <a:pt x="28585" y="2642"/>
                  </a:lnTo>
                  <a:lnTo>
                    <a:pt x="28679" y="2737"/>
                  </a:lnTo>
                  <a:lnTo>
                    <a:pt x="28774" y="2831"/>
                  </a:lnTo>
                  <a:lnTo>
                    <a:pt x="28774" y="3303"/>
                  </a:lnTo>
                  <a:lnTo>
                    <a:pt x="28679" y="3680"/>
                  </a:lnTo>
                  <a:lnTo>
                    <a:pt x="28585" y="3963"/>
                  </a:lnTo>
                  <a:lnTo>
                    <a:pt x="28774" y="4058"/>
                  </a:lnTo>
                  <a:lnTo>
                    <a:pt x="28774" y="4341"/>
                  </a:lnTo>
                  <a:lnTo>
                    <a:pt x="28585" y="4246"/>
                  </a:lnTo>
                  <a:lnTo>
                    <a:pt x="28585" y="4341"/>
                  </a:lnTo>
                  <a:lnTo>
                    <a:pt x="28679" y="4435"/>
                  </a:lnTo>
                  <a:lnTo>
                    <a:pt x="28491" y="4435"/>
                  </a:lnTo>
                  <a:lnTo>
                    <a:pt x="28585" y="4718"/>
                  </a:lnTo>
                  <a:lnTo>
                    <a:pt x="28491" y="5001"/>
                  </a:lnTo>
                  <a:lnTo>
                    <a:pt x="28774" y="4907"/>
                  </a:lnTo>
                  <a:lnTo>
                    <a:pt x="29057" y="5095"/>
                  </a:lnTo>
                  <a:lnTo>
                    <a:pt x="29057" y="5095"/>
                  </a:lnTo>
                  <a:lnTo>
                    <a:pt x="28774" y="5001"/>
                  </a:lnTo>
                  <a:lnTo>
                    <a:pt x="28679" y="5001"/>
                  </a:lnTo>
                  <a:lnTo>
                    <a:pt x="28774" y="5095"/>
                  </a:lnTo>
                  <a:lnTo>
                    <a:pt x="28585" y="5095"/>
                  </a:lnTo>
                  <a:lnTo>
                    <a:pt x="28396" y="5567"/>
                  </a:lnTo>
                  <a:lnTo>
                    <a:pt x="28396" y="5756"/>
                  </a:lnTo>
                  <a:lnTo>
                    <a:pt x="28585" y="6039"/>
                  </a:lnTo>
                  <a:lnTo>
                    <a:pt x="28396" y="6982"/>
                  </a:lnTo>
                  <a:lnTo>
                    <a:pt x="28302" y="7359"/>
                  </a:lnTo>
                  <a:lnTo>
                    <a:pt x="28113" y="7737"/>
                  </a:lnTo>
                  <a:lnTo>
                    <a:pt x="28113" y="7642"/>
                  </a:lnTo>
                  <a:lnTo>
                    <a:pt x="28113" y="7548"/>
                  </a:lnTo>
                  <a:lnTo>
                    <a:pt x="27830" y="8114"/>
                  </a:lnTo>
                  <a:lnTo>
                    <a:pt x="27830" y="8114"/>
                  </a:lnTo>
                  <a:lnTo>
                    <a:pt x="27924" y="8020"/>
                  </a:lnTo>
                  <a:lnTo>
                    <a:pt x="27453" y="8963"/>
                  </a:lnTo>
                  <a:lnTo>
                    <a:pt x="27736" y="8963"/>
                  </a:lnTo>
                  <a:lnTo>
                    <a:pt x="27547" y="9246"/>
                  </a:lnTo>
                  <a:lnTo>
                    <a:pt x="27547" y="9435"/>
                  </a:lnTo>
                  <a:lnTo>
                    <a:pt x="27641" y="9529"/>
                  </a:lnTo>
                  <a:lnTo>
                    <a:pt x="27641" y="9812"/>
                  </a:lnTo>
                  <a:lnTo>
                    <a:pt x="27547" y="9906"/>
                  </a:lnTo>
                  <a:lnTo>
                    <a:pt x="27453" y="9906"/>
                  </a:lnTo>
                  <a:lnTo>
                    <a:pt x="27358" y="9718"/>
                  </a:lnTo>
                  <a:lnTo>
                    <a:pt x="27264" y="9812"/>
                  </a:lnTo>
                  <a:lnTo>
                    <a:pt x="27075" y="9906"/>
                  </a:lnTo>
                  <a:lnTo>
                    <a:pt x="27170" y="10001"/>
                  </a:lnTo>
                  <a:lnTo>
                    <a:pt x="27075" y="10095"/>
                  </a:lnTo>
                  <a:lnTo>
                    <a:pt x="27075" y="10284"/>
                  </a:lnTo>
                  <a:lnTo>
                    <a:pt x="27170" y="10472"/>
                  </a:lnTo>
                  <a:lnTo>
                    <a:pt x="27170" y="10755"/>
                  </a:lnTo>
                  <a:lnTo>
                    <a:pt x="26792" y="10755"/>
                  </a:lnTo>
                  <a:lnTo>
                    <a:pt x="26698" y="10661"/>
                  </a:lnTo>
                  <a:lnTo>
                    <a:pt x="26698" y="10850"/>
                  </a:lnTo>
                  <a:lnTo>
                    <a:pt x="26604" y="10944"/>
                  </a:lnTo>
                  <a:lnTo>
                    <a:pt x="26415" y="10944"/>
                  </a:lnTo>
                  <a:lnTo>
                    <a:pt x="26415" y="11038"/>
                  </a:lnTo>
                  <a:lnTo>
                    <a:pt x="26509" y="11038"/>
                  </a:lnTo>
                  <a:lnTo>
                    <a:pt x="26604" y="11133"/>
                  </a:lnTo>
                  <a:lnTo>
                    <a:pt x="26604" y="11321"/>
                  </a:lnTo>
                  <a:lnTo>
                    <a:pt x="26604" y="11510"/>
                  </a:lnTo>
                  <a:lnTo>
                    <a:pt x="26509" y="11510"/>
                  </a:lnTo>
                  <a:lnTo>
                    <a:pt x="26509" y="11416"/>
                  </a:lnTo>
                  <a:lnTo>
                    <a:pt x="26415" y="11416"/>
                  </a:lnTo>
                  <a:lnTo>
                    <a:pt x="26415" y="11321"/>
                  </a:lnTo>
                  <a:lnTo>
                    <a:pt x="26321" y="11793"/>
                  </a:lnTo>
                  <a:lnTo>
                    <a:pt x="26226" y="11699"/>
                  </a:lnTo>
                  <a:lnTo>
                    <a:pt x="26132" y="11793"/>
                  </a:lnTo>
                  <a:lnTo>
                    <a:pt x="26226" y="11793"/>
                  </a:lnTo>
                  <a:lnTo>
                    <a:pt x="26321" y="12076"/>
                  </a:lnTo>
                  <a:lnTo>
                    <a:pt x="26415" y="12359"/>
                  </a:lnTo>
                  <a:lnTo>
                    <a:pt x="26038" y="12548"/>
                  </a:lnTo>
                  <a:lnTo>
                    <a:pt x="25755" y="12737"/>
                  </a:lnTo>
                  <a:lnTo>
                    <a:pt x="25660" y="12925"/>
                  </a:lnTo>
                  <a:lnTo>
                    <a:pt x="25755" y="12925"/>
                  </a:lnTo>
                  <a:lnTo>
                    <a:pt x="25755" y="13020"/>
                  </a:lnTo>
                  <a:lnTo>
                    <a:pt x="25849" y="12737"/>
                  </a:lnTo>
                  <a:lnTo>
                    <a:pt x="25943" y="13020"/>
                  </a:lnTo>
                  <a:lnTo>
                    <a:pt x="26038" y="12831"/>
                  </a:lnTo>
                  <a:lnTo>
                    <a:pt x="26132" y="12925"/>
                  </a:lnTo>
                  <a:lnTo>
                    <a:pt x="25943" y="13208"/>
                  </a:lnTo>
                  <a:lnTo>
                    <a:pt x="25660" y="13114"/>
                  </a:lnTo>
                  <a:lnTo>
                    <a:pt x="25472" y="13208"/>
                  </a:lnTo>
                  <a:lnTo>
                    <a:pt x="25377" y="13397"/>
                  </a:lnTo>
                  <a:lnTo>
                    <a:pt x="25283" y="13869"/>
                  </a:lnTo>
                  <a:lnTo>
                    <a:pt x="25189" y="14435"/>
                  </a:lnTo>
                  <a:lnTo>
                    <a:pt x="25094" y="14623"/>
                  </a:lnTo>
                  <a:lnTo>
                    <a:pt x="25000" y="14812"/>
                  </a:lnTo>
                  <a:lnTo>
                    <a:pt x="24906" y="14718"/>
                  </a:lnTo>
                  <a:lnTo>
                    <a:pt x="24811" y="14529"/>
                  </a:lnTo>
                  <a:lnTo>
                    <a:pt x="24717" y="14906"/>
                  </a:lnTo>
                  <a:lnTo>
                    <a:pt x="24717" y="15189"/>
                  </a:lnTo>
                  <a:lnTo>
                    <a:pt x="24717" y="15284"/>
                  </a:lnTo>
                  <a:lnTo>
                    <a:pt x="24811" y="15284"/>
                  </a:lnTo>
                  <a:lnTo>
                    <a:pt x="24528" y="15378"/>
                  </a:lnTo>
                  <a:lnTo>
                    <a:pt x="24340" y="15472"/>
                  </a:lnTo>
                  <a:lnTo>
                    <a:pt x="24057" y="15944"/>
                  </a:lnTo>
                  <a:lnTo>
                    <a:pt x="23962" y="16416"/>
                  </a:lnTo>
                  <a:lnTo>
                    <a:pt x="23774" y="16699"/>
                  </a:lnTo>
                  <a:lnTo>
                    <a:pt x="23396" y="16699"/>
                  </a:lnTo>
                  <a:lnTo>
                    <a:pt x="23208" y="16982"/>
                  </a:lnTo>
                  <a:lnTo>
                    <a:pt x="23019" y="17359"/>
                  </a:lnTo>
                  <a:lnTo>
                    <a:pt x="22830" y="17831"/>
                  </a:lnTo>
                  <a:lnTo>
                    <a:pt x="22830" y="17736"/>
                  </a:lnTo>
                  <a:lnTo>
                    <a:pt x="22736" y="17642"/>
                  </a:lnTo>
                  <a:lnTo>
                    <a:pt x="22736" y="17642"/>
                  </a:lnTo>
                  <a:lnTo>
                    <a:pt x="22830" y="17925"/>
                  </a:lnTo>
                  <a:lnTo>
                    <a:pt x="22453" y="17925"/>
                  </a:lnTo>
                  <a:lnTo>
                    <a:pt x="22547" y="17736"/>
                  </a:lnTo>
                  <a:lnTo>
                    <a:pt x="22453" y="17736"/>
                  </a:lnTo>
                  <a:lnTo>
                    <a:pt x="22359" y="17831"/>
                  </a:lnTo>
                  <a:lnTo>
                    <a:pt x="22264" y="18208"/>
                  </a:lnTo>
                  <a:lnTo>
                    <a:pt x="22170" y="18491"/>
                  </a:lnTo>
                  <a:lnTo>
                    <a:pt x="22076" y="18585"/>
                  </a:lnTo>
                  <a:lnTo>
                    <a:pt x="21887" y="18585"/>
                  </a:lnTo>
                  <a:lnTo>
                    <a:pt x="21698" y="19152"/>
                  </a:lnTo>
                  <a:lnTo>
                    <a:pt x="21604" y="18869"/>
                  </a:lnTo>
                  <a:lnTo>
                    <a:pt x="21604" y="19057"/>
                  </a:lnTo>
                  <a:lnTo>
                    <a:pt x="21415" y="19152"/>
                  </a:lnTo>
                  <a:lnTo>
                    <a:pt x="20943" y="19529"/>
                  </a:lnTo>
                  <a:lnTo>
                    <a:pt x="20377" y="19812"/>
                  </a:lnTo>
                  <a:lnTo>
                    <a:pt x="19906" y="20095"/>
                  </a:lnTo>
                  <a:lnTo>
                    <a:pt x="20094" y="20189"/>
                  </a:lnTo>
                  <a:lnTo>
                    <a:pt x="20189" y="20284"/>
                  </a:lnTo>
                  <a:lnTo>
                    <a:pt x="19906" y="20378"/>
                  </a:lnTo>
                  <a:lnTo>
                    <a:pt x="19906" y="20284"/>
                  </a:lnTo>
                  <a:lnTo>
                    <a:pt x="19811" y="20189"/>
                  </a:lnTo>
                  <a:lnTo>
                    <a:pt x="19811" y="20284"/>
                  </a:lnTo>
                  <a:lnTo>
                    <a:pt x="19811" y="20378"/>
                  </a:lnTo>
                  <a:lnTo>
                    <a:pt x="19245" y="20284"/>
                  </a:lnTo>
                  <a:lnTo>
                    <a:pt x="19340" y="20378"/>
                  </a:lnTo>
                  <a:lnTo>
                    <a:pt x="19245" y="20472"/>
                  </a:lnTo>
                  <a:lnTo>
                    <a:pt x="19434" y="20567"/>
                  </a:lnTo>
                  <a:lnTo>
                    <a:pt x="19340" y="20661"/>
                  </a:lnTo>
                  <a:lnTo>
                    <a:pt x="18962" y="20661"/>
                  </a:lnTo>
                  <a:lnTo>
                    <a:pt x="18585" y="21038"/>
                  </a:lnTo>
                  <a:lnTo>
                    <a:pt x="18113" y="21416"/>
                  </a:lnTo>
                  <a:lnTo>
                    <a:pt x="17736" y="21699"/>
                  </a:lnTo>
                  <a:lnTo>
                    <a:pt x="17359" y="21793"/>
                  </a:lnTo>
                  <a:lnTo>
                    <a:pt x="17076" y="22076"/>
                  </a:lnTo>
                  <a:lnTo>
                    <a:pt x="16793" y="22359"/>
                  </a:lnTo>
                  <a:lnTo>
                    <a:pt x="16698" y="22265"/>
                  </a:lnTo>
                  <a:lnTo>
                    <a:pt x="16604" y="22170"/>
                  </a:lnTo>
                  <a:lnTo>
                    <a:pt x="16321" y="22170"/>
                  </a:lnTo>
                  <a:lnTo>
                    <a:pt x="15849" y="22453"/>
                  </a:lnTo>
                  <a:lnTo>
                    <a:pt x="14340" y="22831"/>
                  </a:lnTo>
                  <a:lnTo>
                    <a:pt x="14340" y="22925"/>
                  </a:lnTo>
                  <a:lnTo>
                    <a:pt x="14340" y="23019"/>
                  </a:lnTo>
                  <a:lnTo>
                    <a:pt x="14245" y="23114"/>
                  </a:lnTo>
                  <a:lnTo>
                    <a:pt x="14057" y="23019"/>
                  </a:lnTo>
                  <a:lnTo>
                    <a:pt x="13962" y="22925"/>
                  </a:lnTo>
                  <a:lnTo>
                    <a:pt x="13774" y="22925"/>
                  </a:lnTo>
                  <a:lnTo>
                    <a:pt x="13774" y="23208"/>
                  </a:lnTo>
                  <a:lnTo>
                    <a:pt x="13491" y="23114"/>
                  </a:lnTo>
                  <a:lnTo>
                    <a:pt x="13113" y="23114"/>
                  </a:lnTo>
                  <a:lnTo>
                    <a:pt x="12642" y="23208"/>
                  </a:lnTo>
                  <a:lnTo>
                    <a:pt x="12453" y="23302"/>
                  </a:lnTo>
                  <a:lnTo>
                    <a:pt x="12076" y="23208"/>
                  </a:lnTo>
                  <a:lnTo>
                    <a:pt x="11793" y="23114"/>
                  </a:lnTo>
                  <a:lnTo>
                    <a:pt x="11510" y="23585"/>
                  </a:lnTo>
                  <a:lnTo>
                    <a:pt x="11321" y="23397"/>
                  </a:lnTo>
                  <a:lnTo>
                    <a:pt x="11132" y="23302"/>
                  </a:lnTo>
                  <a:lnTo>
                    <a:pt x="10849" y="23302"/>
                  </a:lnTo>
                  <a:lnTo>
                    <a:pt x="10566" y="23397"/>
                  </a:lnTo>
                  <a:lnTo>
                    <a:pt x="10566" y="23302"/>
                  </a:lnTo>
                  <a:lnTo>
                    <a:pt x="10189" y="23302"/>
                  </a:lnTo>
                  <a:lnTo>
                    <a:pt x="9717" y="23491"/>
                  </a:lnTo>
                  <a:lnTo>
                    <a:pt x="9717" y="23302"/>
                  </a:lnTo>
                  <a:lnTo>
                    <a:pt x="9623" y="23491"/>
                  </a:lnTo>
                  <a:lnTo>
                    <a:pt x="9434" y="23680"/>
                  </a:lnTo>
                  <a:lnTo>
                    <a:pt x="9340" y="23585"/>
                  </a:lnTo>
                  <a:lnTo>
                    <a:pt x="9434" y="23585"/>
                  </a:lnTo>
                  <a:lnTo>
                    <a:pt x="9340" y="23491"/>
                  </a:lnTo>
                  <a:lnTo>
                    <a:pt x="9246" y="23491"/>
                  </a:lnTo>
                  <a:lnTo>
                    <a:pt x="9246" y="23585"/>
                  </a:lnTo>
                  <a:lnTo>
                    <a:pt x="9151" y="23491"/>
                  </a:lnTo>
                  <a:lnTo>
                    <a:pt x="8868" y="23680"/>
                  </a:lnTo>
                  <a:lnTo>
                    <a:pt x="8774" y="23680"/>
                  </a:lnTo>
                  <a:lnTo>
                    <a:pt x="8680" y="23491"/>
                  </a:lnTo>
                  <a:lnTo>
                    <a:pt x="8585" y="23585"/>
                  </a:lnTo>
                  <a:lnTo>
                    <a:pt x="8491" y="23585"/>
                  </a:lnTo>
                  <a:lnTo>
                    <a:pt x="8397" y="23491"/>
                  </a:lnTo>
                  <a:lnTo>
                    <a:pt x="8302" y="23491"/>
                  </a:lnTo>
                  <a:lnTo>
                    <a:pt x="8208" y="23302"/>
                  </a:lnTo>
                  <a:lnTo>
                    <a:pt x="8302" y="23114"/>
                  </a:lnTo>
                  <a:lnTo>
                    <a:pt x="8302" y="23114"/>
                  </a:lnTo>
                  <a:lnTo>
                    <a:pt x="8019" y="23208"/>
                  </a:lnTo>
                  <a:lnTo>
                    <a:pt x="7642" y="23208"/>
                  </a:lnTo>
                  <a:lnTo>
                    <a:pt x="7359" y="23302"/>
                  </a:lnTo>
                  <a:lnTo>
                    <a:pt x="7264" y="23302"/>
                  </a:lnTo>
                  <a:lnTo>
                    <a:pt x="7264" y="23397"/>
                  </a:lnTo>
                  <a:lnTo>
                    <a:pt x="7547" y="23397"/>
                  </a:lnTo>
                  <a:lnTo>
                    <a:pt x="7453" y="23491"/>
                  </a:lnTo>
                  <a:lnTo>
                    <a:pt x="7359" y="23491"/>
                  </a:lnTo>
                  <a:lnTo>
                    <a:pt x="7170" y="23680"/>
                  </a:lnTo>
                  <a:lnTo>
                    <a:pt x="6981" y="23397"/>
                  </a:lnTo>
                  <a:lnTo>
                    <a:pt x="6698" y="23208"/>
                  </a:lnTo>
                  <a:lnTo>
                    <a:pt x="6604" y="23114"/>
                  </a:lnTo>
                  <a:lnTo>
                    <a:pt x="6415" y="23208"/>
                  </a:lnTo>
                  <a:lnTo>
                    <a:pt x="6227" y="23302"/>
                  </a:lnTo>
                  <a:lnTo>
                    <a:pt x="6132" y="23491"/>
                  </a:lnTo>
                  <a:lnTo>
                    <a:pt x="6038" y="23491"/>
                  </a:lnTo>
                  <a:lnTo>
                    <a:pt x="6038" y="23397"/>
                  </a:lnTo>
                  <a:lnTo>
                    <a:pt x="6132" y="23208"/>
                  </a:lnTo>
                  <a:lnTo>
                    <a:pt x="5849" y="23302"/>
                  </a:lnTo>
                  <a:lnTo>
                    <a:pt x="5661" y="23397"/>
                  </a:lnTo>
                  <a:lnTo>
                    <a:pt x="5095" y="23208"/>
                  </a:lnTo>
                  <a:lnTo>
                    <a:pt x="4057" y="23019"/>
                  </a:lnTo>
                  <a:lnTo>
                    <a:pt x="2925" y="22831"/>
                  </a:lnTo>
                  <a:lnTo>
                    <a:pt x="2265" y="22831"/>
                  </a:lnTo>
                  <a:lnTo>
                    <a:pt x="2265" y="22642"/>
                  </a:lnTo>
                  <a:lnTo>
                    <a:pt x="1887" y="22642"/>
                  </a:lnTo>
                  <a:lnTo>
                    <a:pt x="1510" y="22548"/>
                  </a:lnTo>
                  <a:lnTo>
                    <a:pt x="944" y="22076"/>
                  </a:lnTo>
                  <a:lnTo>
                    <a:pt x="944" y="21887"/>
                  </a:lnTo>
                  <a:lnTo>
                    <a:pt x="1038" y="21699"/>
                  </a:lnTo>
                  <a:lnTo>
                    <a:pt x="755" y="21699"/>
                  </a:lnTo>
                  <a:lnTo>
                    <a:pt x="472" y="21793"/>
                  </a:lnTo>
                  <a:lnTo>
                    <a:pt x="95" y="22076"/>
                  </a:lnTo>
                  <a:lnTo>
                    <a:pt x="0" y="22265"/>
                  </a:lnTo>
                  <a:lnTo>
                    <a:pt x="0" y="22359"/>
                  </a:lnTo>
                  <a:lnTo>
                    <a:pt x="283" y="22453"/>
                  </a:lnTo>
                  <a:lnTo>
                    <a:pt x="189" y="22548"/>
                  </a:lnTo>
                  <a:lnTo>
                    <a:pt x="95" y="22453"/>
                  </a:lnTo>
                  <a:lnTo>
                    <a:pt x="95" y="22642"/>
                  </a:lnTo>
                  <a:lnTo>
                    <a:pt x="283" y="22642"/>
                  </a:lnTo>
                  <a:lnTo>
                    <a:pt x="566" y="22736"/>
                  </a:lnTo>
                  <a:lnTo>
                    <a:pt x="472" y="22831"/>
                  </a:lnTo>
                  <a:lnTo>
                    <a:pt x="472" y="22925"/>
                  </a:lnTo>
                  <a:lnTo>
                    <a:pt x="661" y="22736"/>
                  </a:lnTo>
                  <a:lnTo>
                    <a:pt x="755" y="22925"/>
                  </a:lnTo>
                  <a:lnTo>
                    <a:pt x="755" y="23019"/>
                  </a:lnTo>
                  <a:lnTo>
                    <a:pt x="661" y="23019"/>
                  </a:lnTo>
                  <a:lnTo>
                    <a:pt x="944" y="23114"/>
                  </a:lnTo>
                  <a:lnTo>
                    <a:pt x="1132" y="23208"/>
                  </a:lnTo>
                  <a:lnTo>
                    <a:pt x="1604" y="23397"/>
                  </a:lnTo>
                  <a:lnTo>
                    <a:pt x="1510" y="23491"/>
                  </a:lnTo>
                  <a:lnTo>
                    <a:pt x="1510" y="23585"/>
                  </a:lnTo>
                  <a:lnTo>
                    <a:pt x="1793" y="23680"/>
                  </a:lnTo>
                  <a:lnTo>
                    <a:pt x="2170" y="23774"/>
                  </a:lnTo>
                  <a:lnTo>
                    <a:pt x="2453" y="23774"/>
                  </a:lnTo>
                  <a:lnTo>
                    <a:pt x="2359" y="23868"/>
                  </a:lnTo>
                  <a:lnTo>
                    <a:pt x="2642" y="24057"/>
                  </a:lnTo>
                  <a:lnTo>
                    <a:pt x="2736" y="23868"/>
                  </a:lnTo>
                  <a:lnTo>
                    <a:pt x="3019" y="23680"/>
                  </a:lnTo>
                  <a:lnTo>
                    <a:pt x="2925" y="23963"/>
                  </a:lnTo>
                  <a:lnTo>
                    <a:pt x="2831" y="24151"/>
                  </a:lnTo>
                  <a:lnTo>
                    <a:pt x="3114" y="23868"/>
                  </a:lnTo>
                  <a:lnTo>
                    <a:pt x="3208" y="24151"/>
                  </a:lnTo>
                  <a:lnTo>
                    <a:pt x="3302" y="23963"/>
                  </a:lnTo>
                  <a:lnTo>
                    <a:pt x="3491" y="24057"/>
                  </a:lnTo>
                  <a:lnTo>
                    <a:pt x="3585" y="24340"/>
                  </a:lnTo>
                  <a:lnTo>
                    <a:pt x="3680" y="24246"/>
                  </a:lnTo>
                  <a:lnTo>
                    <a:pt x="3774" y="24057"/>
                  </a:lnTo>
                  <a:lnTo>
                    <a:pt x="3868" y="24151"/>
                  </a:lnTo>
                  <a:lnTo>
                    <a:pt x="3868" y="24340"/>
                  </a:lnTo>
                  <a:lnTo>
                    <a:pt x="4434" y="24151"/>
                  </a:lnTo>
                  <a:lnTo>
                    <a:pt x="4717" y="24057"/>
                  </a:lnTo>
                  <a:lnTo>
                    <a:pt x="4812" y="24151"/>
                  </a:lnTo>
                  <a:lnTo>
                    <a:pt x="4812" y="23868"/>
                  </a:lnTo>
                  <a:lnTo>
                    <a:pt x="5000" y="23774"/>
                  </a:lnTo>
                  <a:lnTo>
                    <a:pt x="5000" y="23868"/>
                  </a:lnTo>
                  <a:lnTo>
                    <a:pt x="4906" y="24057"/>
                  </a:lnTo>
                  <a:lnTo>
                    <a:pt x="5095" y="23963"/>
                  </a:lnTo>
                  <a:lnTo>
                    <a:pt x="5378" y="23963"/>
                  </a:lnTo>
                  <a:lnTo>
                    <a:pt x="5378" y="24151"/>
                  </a:lnTo>
                  <a:lnTo>
                    <a:pt x="5000" y="24151"/>
                  </a:lnTo>
                  <a:lnTo>
                    <a:pt x="5095" y="24246"/>
                  </a:lnTo>
                  <a:lnTo>
                    <a:pt x="5000" y="24246"/>
                  </a:lnTo>
                  <a:lnTo>
                    <a:pt x="5000" y="24434"/>
                  </a:lnTo>
                  <a:lnTo>
                    <a:pt x="5378" y="24434"/>
                  </a:lnTo>
                  <a:lnTo>
                    <a:pt x="5566" y="24246"/>
                  </a:lnTo>
                  <a:lnTo>
                    <a:pt x="5944" y="24340"/>
                  </a:lnTo>
                  <a:lnTo>
                    <a:pt x="6415" y="24340"/>
                  </a:lnTo>
                  <a:lnTo>
                    <a:pt x="6321" y="24434"/>
                  </a:lnTo>
                  <a:lnTo>
                    <a:pt x="6510" y="24434"/>
                  </a:lnTo>
                  <a:lnTo>
                    <a:pt x="6604" y="24340"/>
                  </a:lnTo>
                  <a:lnTo>
                    <a:pt x="6604" y="24246"/>
                  </a:lnTo>
                  <a:lnTo>
                    <a:pt x="6793" y="24340"/>
                  </a:lnTo>
                  <a:lnTo>
                    <a:pt x="6604" y="24434"/>
                  </a:lnTo>
                  <a:lnTo>
                    <a:pt x="6793" y="24434"/>
                  </a:lnTo>
                  <a:lnTo>
                    <a:pt x="6887" y="24340"/>
                  </a:lnTo>
                  <a:lnTo>
                    <a:pt x="6981" y="24434"/>
                  </a:lnTo>
                  <a:lnTo>
                    <a:pt x="7264" y="24434"/>
                  </a:lnTo>
                  <a:lnTo>
                    <a:pt x="7925" y="24623"/>
                  </a:lnTo>
                  <a:lnTo>
                    <a:pt x="8680" y="24623"/>
                  </a:lnTo>
                  <a:lnTo>
                    <a:pt x="9057" y="24529"/>
                  </a:lnTo>
                  <a:lnTo>
                    <a:pt x="9529" y="24529"/>
                  </a:lnTo>
                  <a:lnTo>
                    <a:pt x="10000" y="24623"/>
                  </a:lnTo>
                  <a:lnTo>
                    <a:pt x="10566" y="24717"/>
                  </a:lnTo>
                  <a:lnTo>
                    <a:pt x="11415" y="24623"/>
                  </a:lnTo>
                  <a:lnTo>
                    <a:pt x="12359" y="24529"/>
                  </a:lnTo>
                  <a:lnTo>
                    <a:pt x="12830" y="24340"/>
                  </a:lnTo>
                  <a:lnTo>
                    <a:pt x="12925" y="24529"/>
                  </a:lnTo>
                  <a:lnTo>
                    <a:pt x="13019" y="24340"/>
                  </a:lnTo>
                  <a:lnTo>
                    <a:pt x="13113" y="24529"/>
                  </a:lnTo>
                  <a:lnTo>
                    <a:pt x="13208" y="24434"/>
                  </a:lnTo>
                  <a:lnTo>
                    <a:pt x="13113" y="24340"/>
                  </a:lnTo>
                  <a:lnTo>
                    <a:pt x="13962" y="24340"/>
                  </a:lnTo>
                  <a:lnTo>
                    <a:pt x="13962" y="24434"/>
                  </a:lnTo>
                  <a:lnTo>
                    <a:pt x="13962" y="24529"/>
                  </a:lnTo>
                  <a:lnTo>
                    <a:pt x="14717" y="24246"/>
                  </a:lnTo>
                  <a:lnTo>
                    <a:pt x="15566" y="24057"/>
                  </a:lnTo>
                  <a:lnTo>
                    <a:pt x="15378" y="23963"/>
                  </a:lnTo>
                  <a:lnTo>
                    <a:pt x="15472" y="23868"/>
                  </a:lnTo>
                  <a:lnTo>
                    <a:pt x="15566" y="23963"/>
                  </a:lnTo>
                  <a:lnTo>
                    <a:pt x="15472" y="23774"/>
                  </a:lnTo>
                  <a:lnTo>
                    <a:pt x="15661" y="23868"/>
                  </a:lnTo>
                  <a:lnTo>
                    <a:pt x="15566" y="24057"/>
                  </a:lnTo>
                  <a:lnTo>
                    <a:pt x="16038" y="23963"/>
                  </a:lnTo>
                  <a:lnTo>
                    <a:pt x="16698" y="23680"/>
                  </a:lnTo>
                  <a:lnTo>
                    <a:pt x="17264" y="23397"/>
                  </a:lnTo>
                  <a:lnTo>
                    <a:pt x="17453" y="23208"/>
                  </a:lnTo>
                  <a:lnTo>
                    <a:pt x="17547" y="23019"/>
                  </a:lnTo>
                  <a:lnTo>
                    <a:pt x="17736" y="23114"/>
                  </a:lnTo>
                  <a:lnTo>
                    <a:pt x="17830" y="23114"/>
                  </a:lnTo>
                  <a:lnTo>
                    <a:pt x="18019" y="23019"/>
                  </a:lnTo>
                  <a:lnTo>
                    <a:pt x="18208" y="22736"/>
                  </a:lnTo>
                  <a:lnTo>
                    <a:pt x="18302" y="22548"/>
                  </a:lnTo>
                  <a:lnTo>
                    <a:pt x="18868" y="22359"/>
                  </a:lnTo>
                  <a:lnTo>
                    <a:pt x="19623" y="22076"/>
                  </a:lnTo>
                  <a:lnTo>
                    <a:pt x="20189" y="21699"/>
                  </a:lnTo>
                  <a:lnTo>
                    <a:pt x="20849" y="21227"/>
                  </a:lnTo>
                  <a:lnTo>
                    <a:pt x="21321" y="20755"/>
                  </a:lnTo>
                  <a:lnTo>
                    <a:pt x="21510" y="20472"/>
                  </a:lnTo>
                  <a:lnTo>
                    <a:pt x="22170" y="19906"/>
                  </a:lnTo>
                  <a:lnTo>
                    <a:pt x="22736" y="19435"/>
                  </a:lnTo>
                  <a:lnTo>
                    <a:pt x="23113" y="18963"/>
                  </a:lnTo>
                  <a:lnTo>
                    <a:pt x="23302" y="18585"/>
                  </a:lnTo>
                  <a:lnTo>
                    <a:pt x="23396" y="18774"/>
                  </a:lnTo>
                  <a:lnTo>
                    <a:pt x="23585" y="18397"/>
                  </a:lnTo>
                  <a:lnTo>
                    <a:pt x="23774" y="18114"/>
                  </a:lnTo>
                  <a:lnTo>
                    <a:pt x="24057" y="17736"/>
                  </a:lnTo>
                  <a:lnTo>
                    <a:pt x="24245" y="17453"/>
                  </a:lnTo>
                  <a:lnTo>
                    <a:pt x="24340" y="17453"/>
                  </a:lnTo>
                  <a:lnTo>
                    <a:pt x="24434" y="17359"/>
                  </a:lnTo>
                  <a:lnTo>
                    <a:pt x="24623" y="16982"/>
                  </a:lnTo>
                  <a:lnTo>
                    <a:pt x="25189" y="16227"/>
                  </a:lnTo>
                  <a:lnTo>
                    <a:pt x="25566" y="15661"/>
                  </a:lnTo>
                  <a:lnTo>
                    <a:pt x="25943" y="15189"/>
                  </a:lnTo>
                  <a:lnTo>
                    <a:pt x="26226" y="14529"/>
                  </a:lnTo>
                  <a:lnTo>
                    <a:pt x="26509" y="13680"/>
                  </a:lnTo>
                  <a:lnTo>
                    <a:pt x="26604" y="13869"/>
                  </a:lnTo>
                  <a:lnTo>
                    <a:pt x="26604" y="13586"/>
                  </a:lnTo>
                  <a:lnTo>
                    <a:pt x="26698" y="13303"/>
                  </a:lnTo>
                  <a:lnTo>
                    <a:pt x="26792" y="13303"/>
                  </a:lnTo>
                  <a:lnTo>
                    <a:pt x="26887" y="13397"/>
                  </a:lnTo>
                  <a:lnTo>
                    <a:pt x="27170" y="12831"/>
                  </a:lnTo>
                  <a:lnTo>
                    <a:pt x="27264" y="12548"/>
                  </a:lnTo>
                  <a:lnTo>
                    <a:pt x="27264" y="12454"/>
                  </a:lnTo>
                  <a:lnTo>
                    <a:pt x="26981" y="12076"/>
                  </a:lnTo>
                  <a:lnTo>
                    <a:pt x="27075" y="12171"/>
                  </a:lnTo>
                  <a:lnTo>
                    <a:pt x="27170" y="12076"/>
                  </a:lnTo>
                  <a:lnTo>
                    <a:pt x="27358" y="12076"/>
                  </a:lnTo>
                  <a:lnTo>
                    <a:pt x="27453" y="12171"/>
                  </a:lnTo>
                  <a:lnTo>
                    <a:pt x="27453" y="11982"/>
                  </a:lnTo>
                  <a:lnTo>
                    <a:pt x="27547" y="11793"/>
                  </a:lnTo>
                  <a:lnTo>
                    <a:pt x="27641" y="11793"/>
                  </a:lnTo>
                  <a:lnTo>
                    <a:pt x="27547" y="11510"/>
                  </a:lnTo>
                  <a:lnTo>
                    <a:pt x="27641" y="11133"/>
                  </a:lnTo>
                  <a:lnTo>
                    <a:pt x="27830" y="10755"/>
                  </a:lnTo>
                  <a:lnTo>
                    <a:pt x="27924" y="10661"/>
                  </a:lnTo>
                  <a:lnTo>
                    <a:pt x="28113" y="10661"/>
                  </a:lnTo>
                  <a:lnTo>
                    <a:pt x="28019" y="10378"/>
                  </a:lnTo>
                  <a:lnTo>
                    <a:pt x="28019" y="10284"/>
                  </a:lnTo>
                  <a:lnTo>
                    <a:pt x="28019" y="10095"/>
                  </a:lnTo>
                  <a:lnTo>
                    <a:pt x="28113" y="10284"/>
                  </a:lnTo>
                  <a:lnTo>
                    <a:pt x="28208" y="10001"/>
                  </a:lnTo>
                  <a:lnTo>
                    <a:pt x="28019" y="10001"/>
                  </a:lnTo>
                  <a:lnTo>
                    <a:pt x="27924" y="9906"/>
                  </a:lnTo>
                  <a:lnTo>
                    <a:pt x="28113" y="9718"/>
                  </a:lnTo>
                  <a:lnTo>
                    <a:pt x="28208" y="9718"/>
                  </a:lnTo>
                  <a:lnTo>
                    <a:pt x="28113" y="9529"/>
                  </a:lnTo>
                  <a:lnTo>
                    <a:pt x="28396" y="9529"/>
                  </a:lnTo>
                  <a:lnTo>
                    <a:pt x="28302" y="9057"/>
                  </a:lnTo>
                  <a:lnTo>
                    <a:pt x="28396" y="9057"/>
                  </a:lnTo>
                  <a:lnTo>
                    <a:pt x="28396" y="8963"/>
                  </a:lnTo>
                  <a:lnTo>
                    <a:pt x="28396" y="8774"/>
                  </a:lnTo>
                  <a:lnTo>
                    <a:pt x="28491" y="8491"/>
                  </a:lnTo>
                  <a:lnTo>
                    <a:pt x="28585" y="8114"/>
                  </a:lnTo>
                  <a:lnTo>
                    <a:pt x="28774" y="8303"/>
                  </a:lnTo>
                  <a:lnTo>
                    <a:pt x="28962" y="7454"/>
                  </a:lnTo>
                  <a:lnTo>
                    <a:pt x="29057" y="6699"/>
                  </a:lnTo>
                  <a:lnTo>
                    <a:pt x="29245" y="5661"/>
                  </a:lnTo>
                  <a:lnTo>
                    <a:pt x="29340" y="4718"/>
                  </a:lnTo>
                  <a:lnTo>
                    <a:pt x="29340" y="4341"/>
                  </a:lnTo>
                  <a:lnTo>
                    <a:pt x="29057" y="4435"/>
                  </a:lnTo>
                  <a:lnTo>
                    <a:pt x="28962" y="4435"/>
                  </a:lnTo>
                  <a:lnTo>
                    <a:pt x="28962" y="4246"/>
                  </a:lnTo>
                  <a:lnTo>
                    <a:pt x="29151" y="4341"/>
                  </a:lnTo>
                  <a:lnTo>
                    <a:pt x="29245" y="4152"/>
                  </a:lnTo>
                  <a:lnTo>
                    <a:pt x="29151" y="4152"/>
                  </a:lnTo>
                  <a:lnTo>
                    <a:pt x="29057" y="3963"/>
                  </a:lnTo>
                  <a:lnTo>
                    <a:pt x="28962" y="3680"/>
                  </a:lnTo>
                  <a:lnTo>
                    <a:pt x="28962" y="3680"/>
                  </a:lnTo>
                  <a:lnTo>
                    <a:pt x="29245" y="3774"/>
                  </a:lnTo>
                  <a:lnTo>
                    <a:pt x="29057" y="3586"/>
                  </a:lnTo>
                  <a:lnTo>
                    <a:pt x="29057" y="3397"/>
                  </a:lnTo>
                  <a:lnTo>
                    <a:pt x="29245" y="3586"/>
                  </a:lnTo>
                  <a:lnTo>
                    <a:pt x="29245" y="3491"/>
                  </a:lnTo>
                  <a:lnTo>
                    <a:pt x="29434" y="3114"/>
                  </a:lnTo>
                  <a:lnTo>
                    <a:pt x="29245" y="2925"/>
                  </a:lnTo>
                  <a:lnTo>
                    <a:pt x="28962" y="2642"/>
                  </a:lnTo>
                  <a:lnTo>
                    <a:pt x="28962" y="2642"/>
                  </a:lnTo>
                  <a:lnTo>
                    <a:pt x="29245" y="2831"/>
                  </a:lnTo>
                  <a:lnTo>
                    <a:pt x="29340" y="2737"/>
                  </a:lnTo>
                  <a:lnTo>
                    <a:pt x="29434" y="2359"/>
                  </a:lnTo>
                  <a:lnTo>
                    <a:pt x="29434" y="2265"/>
                  </a:lnTo>
                  <a:lnTo>
                    <a:pt x="29434" y="2171"/>
                  </a:lnTo>
                  <a:lnTo>
                    <a:pt x="29340" y="2171"/>
                  </a:lnTo>
                  <a:lnTo>
                    <a:pt x="28774" y="944"/>
                  </a:lnTo>
                  <a:lnTo>
                    <a:pt x="28962" y="661"/>
                  </a:lnTo>
                  <a:lnTo>
                    <a:pt x="29057" y="473"/>
                  </a:lnTo>
                  <a:lnTo>
                    <a:pt x="29151" y="473"/>
                  </a:lnTo>
                  <a:lnTo>
                    <a:pt x="28868" y="190"/>
                  </a:lnTo>
                  <a:lnTo>
                    <a:pt x="29057" y="190"/>
                  </a:lnTo>
                  <a:lnTo>
                    <a:pt x="2896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Shape 391"/>
            <p:cNvSpPr/>
            <p:nvPr/>
          </p:nvSpPr>
          <p:spPr>
            <a:xfrm>
              <a:off x="1745175" y="2199475"/>
              <a:ext cx="169825" cy="162775"/>
            </a:xfrm>
            <a:custGeom>
              <a:avLst/>
              <a:gdLst/>
              <a:ahLst/>
              <a:cxnLst/>
              <a:rect l="0" t="0" r="0" b="0"/>
              <a:pathLst>
                <a:path w="6793" h="6511" extrusionOk="0">
                  <a:moveTo>
                    <a:pt x="1038" y="6416"/>
                  </a:moveTo>
                  <a:lnTo>
                    <a:pt x="1038" y="6463"/>
                  </a:lnTo>
                  <a:lnTo>
                    <a:pt x="1038" y="6463"/>
                  </a:lnTo>
                  <a:lnTo>
                    <a:pt x="943" y="6416"/>
                  </a:lnTo>
                  <a:close/>
                  <a:moveTo>
                    <a:pt x="2641" y="1"/>
                  </a:moveTo>
                  <a:lnTo>
                    <a:pt x="2641" y="190"/>
                  </a:lnTo>
                  <a:lnTo>
                    <a:pt x="2641" y="473"/>
                  </a:lnTo>
                  <a:lnTo>
                    <a:pt x="2641" y="567"/>
                  </a:lnTo>
                  <a:lnTo>
                    <a:pt x="2547" y="284"/>
                  </a:lnTo>
                  <a:lnTo>
                    <a:pt x="2547" y="756"/>
                  </a:lnTo>
                  <a:lnTo>
                    <a:pt x="2453" y="284"/>
                  </a:lnTo>
                  <a:lnTo>
                    <a:pt x="2453" y="473"/>
                  </a:lnTo>
                  <a:lnTo>
                    <a:pt x="2453" y="661"/>
                  </a:lnTo>
                  <a:lnTo>
                    <a:pt x="2075" y="1227"/>
                  </a:lnTo>
                  <a:lnTo>
                    <a:pt x="1509" y="2171"/>
                  </a:lnTo>
                  <a:lnTo>
                    <a:pt x="849" y="3114"/>
                  </a:lnTo>
                  <a:lnTo>
                    <a:pt x="377" y="3774"/>
                  </a:lnTo>
                  <a:lnTo>
                    <a:pt x="283" y="4152"/>
                  </a:lnTo>
                  <a:lnTo>
                    <a:pt x="472" y="4246"/>
                  </a:lnTo>
                  <a:lnTo>
                    <a:pt x="472" y="4340"/>
                  </a:lnTo>
                  <a:lnTo>
                    <a:pt x="377" y="4435"/>
                  </a:lnTo>
                  <a:lnTo>
                    <a:pt x="283" y="4435"/>
                  </a:lnTo>
                  <a:lnTo>
                    <a:pt x="566" y="4529"/>
                  </a:lnTo>
                  <a:lnTo>
                    <a:pt x="472" y="4435"/>
                  </a:lnTo>
                  <a:lnTo>
                    <a:pt x="566" y="4435"/>
                  </a:lnTo>
                  <a:lnTo>
                    <a:pt x="849" y="4623"/>
                  </a:lnTo>
                  <a:lnTo>
                    <a:pt x="566" y="4623"/>
                  </a:lnTo>
                  <a:lnTo>
                    <a:pt x="472" y="4812"/>
                  </a:lnTo>
                  <a:lnTo>
                    <a:pt x="377" y="5284"/>
                  </a:lnTo>
                  <a:lnTo>
                    <a:pt x="283" y="5944"/>
                  </a:lnTo>
                  <a:lnTo>
                    <a:pt x="189" y="6133"/>
                  </a:lnTo>
                  <a:lnTo>
                    <a:pt x="0" y="6227"/>
                  </a:lnTo>
                  <a:lnTo>
                    <a:pt x="566" y="6416"/>
                  </a:lnTo>
                  <a:lnTo>
                    <a:pt x="1038" y="6494"/>
                  </a:lnTo>
                  <a:lnTo>
                    <a:pt x="1038" y="6494"/>
                  </a:lnTo>
                  <a:lnTo>
                    <a:pt x="1038" y="6510"/>
                  </a:lnTo>
                  <a:lnTo>
                    <a:pt x="1051" y="6497"/>
                  </a:lnTo>
                  <a:lnTo>
                    <a:pt x="1051" y="6497"/>
                  </a:lnTo>
                  <a:lnTo>
                    <a:pt x="1132" y="6510"/>
                  </a:lnTo>
                  <a:lnTo>
                    <a:pt x="1069" y="6479"/>
                  </a:lnTo>
                  <a:lnTo>
                    <a:pt x="1069" y="6479"/>
                  </a:lnTo>
                  <a:lnTo>
                    <a:pt x="1132" y="6416"/>
                  </a:lnTo>
                  <a:lnTo>
                    <a:pt x="1226" y="6133"/>
                  </a:lnTo>
                  <a:lnTo>
                    <a:pt x="1226" y="5944"/>
                  </a:lnTo>
                  <a:lnTo>
                    <a:pt x="1038" y="5755"/>
                  </a:lnTo>
                  <a:lnTo>
                    <a:pt x="1415" y="5755"/>
                  </a:lnTo>
                  <a:lnTo>
                    <a:pt x="1321" y="5661"/>
                  </a:lnTo>
                  <a:lnTo>
                    <a:pt x="1415" y="5661"/>
                  </a:lnTo>
                  <a:lnTo>
                    <a:pt x="1604" y="5755"/>
                  </a:lnTo>
                  <a:lnTo>
                    <a:pt x="1415" y="5567"/>
                  </a:lnTo>
                  <a:lnTo>
                    <a:pt x="1038" y="5189"/>
                  </a:lnTo>
                  <a:lnTo>
                    <a:pt x="1226" y="5284"/>
                  </a:lnTo>
                  <a:lnTo>
                    <a:pt x="1604" y="5378"/>
                  </a:lnTo>
                  <a:lnTo>
                    <a:pt x="2264" y="3491"/>
                  </a:lnTo>
                  <a:lnTo>
                    <a:pt x="3019" y="1605"/>
                  </a:lnTo>
                  <a:lnTo>
                    <a:pt x="3019" y="1888"/>
                  </a:lnTo>
                  <a:lnTo>
                    <a:pt x="3113" y="1699"/>
                  </a:lnTo>
                  <a:lnTo>
                    <a:pt x="3113" y="1888"/>
                  </a:lnTo>
                  <a:lnTo>
                    <a:pt x="3302" y="1699"/>
                  </a:lnTo>
                  <a:lnTo>
                    <a:pt x="3208" y="1888"/>
                  </a:lnTo>
                  <a:lnTo>
                    <a:pt x="3302" y="1982"/>
                  </a:lnTo>
                  <a:lnTo>
                    <a:pt x="3585" y="2076"/>
                  </a:lnTo>
                  <a:lnTo>
                    <a:pt x="3962" y="2171"/>
                  </a:lnTo>
                  <a:lnTo>
                    <a:pt x="4340" y="1982"/>
                  </a:lnTo>
                  <a:lnTo>
                    <a:pt x="4151" y="2171"/>
                  </a:lnTo>
                  <a:lnTo>
                    <a:pt x="4151" y="2359"/>
                  </a:lnTo>
                  <a:lnTo>
                    <a:pt x="4151" y="2454"/>
                  </a:lnTo>
                  <a:lnTo>
                    <a:pt x="4245" y="2548"/>
                  </a:lnTo>
                  <a:lnTo>
                    <a:pt x="4623" y="2548"/>
                  </a:lnTo>
                  <a:lnTo>
                    <a:pt x="4811" y="2359"/>
                  </a:lnTo>
                  <a:lnTo>
                    <a:pt x="5000" y="2642"/>
                  </a:lnTo>
                  <a:lnTo>
                    <a:pt x="5283" y="3020"/>
                  </a:lnTo>
                  <a:lnTo>
                    <a:pt x="5755" y="3208"/>
                  </a:lnTo>
                  <a:lnTo>
                    <a:pt x="6132" y="3208"/>
                  </a:lnTo>
                  <a:lnTo>
                    <a:pt x="6038" y="3397"/>
                  </a:lnTo>
                  <a:lnTo>
                    <a:pt x="6038" y="3586"/>
                  </a:lnTo>
                  <a:lnTo>
                    <a:pt x="6132" y="3680"/>
                  </a:lnTo>
                  <a:lnTo>
                    <a:pt x="6321" y="3680"/>
                  </a:lnTo>
                  <a:lnTo>
                    <a:pt x="6698" y="3586"/>
                  </a:lnTo>
                  <a:lnTo>
                    <a:pt x="6698" y="3869"/>
                  </a:lnTo>
                  <a:lnTo>
                    <a:pt x="6509" y="3963"/>
                  </a:lnTo>
                  <a:lnTo>
                    <a:pt x="6509" y="3963"/>
                  </a:lnTo>
                  <a:lnTo>
                    <a:pt x="6792" y="3869"/>
                  </a:lnTo>
                  <a:lnTo>
                    <a:pt x="6792" y="3491"/>
                  </a:lnTo>
                  <a:lnTo>
                    <a:pt x="6698" y="3397"/>
                  </a:lnTo>
                  <a:lnTo>
                    <a:pt x="6509" y="3586"/>
                  </a:lnTo>
                  <a:lnTo>
                    <a:pt x="6509" y="3586"/>
                  </a:lnTo>
                  <a:lnTo>
                    <a:pt x="6604" y="3303"/>
                  </a:lnTo>
                  <a:lnTo>
                    <a:pt x="6604" y="3114"/>
                  </a:lnTo>
                  <a:lnTo>
                    <a:pt x="6509" y="3020"/>
                  </a:lnTo>
                  <a:lnTo>
                    <a:pt x="6226" y="3020"/>
                  </a:lnTo>
                  <a:lnTo>
                    <a:pt x="5849" y="3114"/>
                  </a:lnTo>
                  <a:lnTo>
                    <a:pt x="5849" y="3114"/>
                  </a:lnTo>
                  <a:lnTo>
                    <a:pt x="5943" y="2831"/>
                  </a:lnTo>
                  <a:lnTo>
                    <a:pt x="5943" y="2925"/>
                  </a:lnTo>
                  <a:lnTo>
                    <a:pt x="6132" y="2548"/>
                  </a:lnTo>
                  <a:lnTo>
                    <a:pt x="5660" y="2359"/>
                  </a:lnTo>
                  <a:lnTo>
                    <a:pt x="5283" y="2171"/>
                  </a:lnTo>
                  <a:lnTo>
                    <a:pt x="4906" y="2171"/>
                  </a:lnTo>
                  <a:lnTo>
                    <a:pt x="4906" y="1699"/>
                  </a:lnTo>
                  <a:lnTo>
                    <a:pt x="5094" y="1322"/>
                  </a:lnTo>
                  <a:lnTo>
                    <a:pt x="4717" y="1605"/>
                  </a:lnTo>
                  <a:lnTo>
                    <a:pt x="4811" y="1322"/>
                  </a:lnTo>
                  <a:lnTo>
                    <a:pt x="4811" y="1322"/>
                  </a:lnTo>
                  <a:lnTo>
                    <a:pt x="4717" y="1416"/>
                  </a:lnTo>
                  <a:lnTo>
                    <a:pt x="4434" y="1605"/>
                  </a:lnTo>
                  <a:lnTo>
                    <a:pt x="4623" y="1322"/>
                  </a:lnTo>
                  <a:lnTo>
                    <a:pt x="4623" y="1227"/>
                  </a:lnTo>
                  <a:lnTo>
                    <a:pt x="4528" y="1133"/>
                  </a:lnTo>
                  <a:lnTo>
                    <a:pt x="4340" y="1322"/>
                  </a:lnTo>
                  <a:lnTo>
                    <a:pt x="4340" y="1510"/>
                  </a:lnTo>
                  <a:lnTo>
                    <a:pt x="4245" y="1322"/>
                  </a:lnTo>
                  <a:lnTo>
                    <a:pt x="4151" y="1227"/>
                  </a:lnTo>
                  <a:lnTo>
                    <a:pt x="3868" y="944"/>
                  </a:lnTo>
                  <a:lnTo>
                    <a:pt x="3208" y="567"/>
                  </a:lnTo>
                  <a:lnTo>
                    <a:pt x="2925" y="378"/>
                  </a:lnTo>
                  <a:lnTo>
                    <a:pt x="273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19" name="18 Conector recto de flecha"/>
          <p:cNvCxnSpPr/>
          <p:nvPr/>
        </p:nvCxnSpPr>
        <p:spPr>
          <a:xfrm flipV="1">
            <a:off x="2143108" y="2214560"/>
            <a:ext cx="857256" cy="42862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/>
          <p:nvPr/>
        </p:nvCxnSpPr>
        <p:spPr>
          <a:xfrm>
            <a:off x="2143108" y="2731145"/>
            <a:ext cx="857256" cy="269233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 descr="G:\ROBOTICA\imagenes_plantillas\diseno-icono-viaje_25030-16429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60" y="3000378"/>
            <a:ext cx="2648215" cy="2271711"/>
          </a:xfrm>
          <a:prstGeom prst="rect">
            <a:avLst/>
          </a:prstGeom>
          <a:noFill/>
        </p:spPr>
      </p:pic>
      <p:sp>
        <p:nvSpPr>
          <p:cNvPr id="17" name="16 Rectángulo"/>
          <p:cNvSpPr/>
          <p:nvPr/>
        </p:nvSpPr>
        <p:spPr>
          <a:xfrm>
            <a:off x="151014" y="3381184"/>
            <a:ext cx="155529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sz="2000" dirty="0" smtClean="0">
                <a:solidFill>
                  <a:srgbClr val="FFFF00"/>
                </a:solidFill>
                <a:latin typeface="Sniglet"/>
                <a:ea typeface="Sniglet"/>
                <a:cs typeface="Sniglet"/>
                <a:sym typeface="Sniglet"/>
              </a:rPr>
              <a:t>Al ascensor hay que indicarle en que piso deseo bajar</a:t>
            </a:r>
            <a:endParaRPr lang="es-ES" sz="2000" dirty="0">
              <a:solidFill>
                <a:srgbClr val="FFFF00"/>
              </a:solidFill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3324543" y="3939902"/>
            <a:ext cx="24482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sz="2000" dirty="0" smtClean="0">
                <a:solidFill>
                  <a:srgbClr val="FFFF00"/>
                </a:solidFill>
                <a:latin typeface="Sniglet"/>
                <a:ea typeface="Sniglet"/>
                <a:cs typeface="Sniglet"/>
                <a:sym typeface="Sniglet"/>
              </a:rPr>
              <a:t>A la escalera mecánica no se le debe indicar nada</a:t>
            </a:r>
            <a:endParaRPr lang="es-ES" sz="2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4453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ctrTitle" idx="4294967295"/>
          </p:nvPr>
        </p:nvSpPr>
        <p:spPr>
          <a:xfrm>
            <a:off x="1142976" y="71420"/>
            <a:ext cx="5786478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 smtClean="0"/>
              <a:t>Robotización      </a:t>
            </a:r>
            <a:br>
              <a:rPr lang="en" sz="4800" dirty="0" smtClean="0"/>
            </a:br>
            <a:endParaRPr sz="4800">
              <a:solidFill>
                <a:srgbClr val="00B050"/>
              </a:solidFill>
            </a:endParaRPr>
          </a:p>
        </p:txBody>
      </p:sp>
      <p:sp>
        <p:nvSpPr>
          <p:cNvPr id="12" name="Shape 72"/>
          <p:cNvSpPr/>
          <p:nvPr/>
        </p:nvSpPr>
        <p:spPr>
          <a:xfrm>
            <a:off x="357158" y="214296"/>
            <a:ext cx="753123" cy="702144"/>
          </a:xfrm>
          <a:custGeom>
            <a:avLst/>
            <a:gdLst/>
            <a:ahLst/>
            <a:cxnLst/>
            <a:rect l="0" t="0" r="0" b="0"/>
            <a:pathLst>
              <a:path w="73112" h="68207" extrusionOk="0">
                <a:moveTo>
                  <a:pt x="46809" y="1210"/>
                </a:moveTo>
                <a:lnTo>
                  <a:pt x="46886" y="1227"/>
                </a:lnTo>
                <a:lnTo>
                  <a:pt x="46886" y="1227"/>
                </a:lnTo>
                <a:lnTo>
                  <a:pt x="46866" y="1215"/>
                </a:lnTo>
                <a:lnTo>
                  <a:pt x="46809" y="1210"/>
                </a:lnTo>
                <a:close/>
                <a:moveTo>
                  <a:pt x="35754" y="1982"/>
                </a:moveTo>
                <a:lnTo>
                  <a:pt x="36320" y="2170"/>
                </a:lnTo>
                <a:lnTo>
                  <a:pt x="36037" y="2170"/>
                </a:lnTo>
                <a:lnTo>
                  <a:pt x="35660" y="2076"/>
                </a:lnTo>
                <a:lnTo>
                  <a:pt x="35754" y="1982"/>
                </a:lnTo>
                <a:close/>
                <a:moveTo>
                  <a:pt x="42641" y="1321"/>
                </a:moveTo>
                <a:lnTo>
                  <a:pt x="44622" y="1510"/>
                </a:lnTo>
                <a:lnTo>
                  <a:pt x="46603" y="1793"/>
                </a:lnTo>
                <a:lnTo>
                  <a:pt x="46226" y="1793"/>
                </a:lnTo>
                <a:lnTo>
                  <a:pt x="46320" y="1982"/>
                </a:lnTo>
                <a:lnTo>
                  <a:pt x="45660" y="1793"/>
                </a:lnTo>
                <a:lnTo>
                  <a:pt x="44905" y="1699"/>
                </a:lnTo>
                <a:lnTo>
                  <a:pt x="44905" y="1699"/>
                </a:lnTo>
                <a:lnTo>
                  <a:pt x="45188" y="2076"/>
                </a:lnTo>
                <a:lnTo>
                  <a:pt x="45282" y="2265"/>
                </a:lnTo>
                <a:lnTo>
                  <a:pt x="45094" y="2265"/>
                </a:lnTo>
                <a:lnTo>
                  <a:pt x="44716" y="2170"/>
                </a:lnTo>
                <a:lnTo>
                  <a:pt x="43773" y="1793"/>
                </a:lnTo>
                <a:lnTo>
                  <a:pt x="42641" y="1321"/>
                </a:lnTo>
                <a:close/>
                <a:moveTo>
                  <a:pt x="34622" y="5095"/>
                </a:moveTo>
                <a:lnTo>
                  <a:pt x="34169" y="5151"/>
                </a:lnTo>
                <a:lnTo>
                  <a:pt x="34169" y="5151"/>
                </a:lnTo>
                <a:lnTo>
                  <a:pt x="34056" y="5189"/>
                </a:lnTo>
                <a:lnTo>
                  <a:pt x="34622" y="5095"/>
                </a:lnTo>
                <a:close/>
                <a:moveTo>
                  <a:pt x="58490" y="6793"/>
                </a:moveTo>
                <a:lnTo>
                  <a:pt x="59056" y="7453"/>
                </a:lnTo>
                <a:lnTo>
                  <a:pt x="59087" y="7476"/>
                </a:lnTo>
                <a:lnTo>
                  <a:pt x="58490" y="6793"/>
                </a:lnTo>
                <a:close/>
                <a:moveTo>
                  <a:pt x="56697" y="7736"/>
                </a:moveTo>
                <a:lnTo>
                  <a:pt x="57358" y="8113"/>
                </a:lnTo>
                <a:lnTo>
                  <a:pt x="57075" y="8113"/>
                </a:lnTo>
                <a:lnTo>
                  <a:pt x="56697" y="7736"/>
                </a:lnTo>
                <a:close/>
                <a:moveTo>
                  <a:pt x="59810" y="8679"/>
                </a:moveTo>
                <a:lnTo>
                  <a:pt x="60087" y="8956"/>
                </a:lnTo>
                <a:lnTo>
                  <a:pt x="59905" y="8774"/>
                </a:lnTo>
                <a:lnTo>
                  <a:pt x="59810" y="8679"/>
                </a:lnTo>
                <a:close/>
                <a:moveTo>
                  <a:pt x="57546" y="8019"/>
                </a:moveTo>
                <a:lnTo>
                  <a:pt x="58395" y="8774"/>
                </a:lnTo>
                <a:lnTo>
                  <a:pt x="59339" y="9434"/>
                </a:lnTo>
                <a:lnTo>
                  <a:pt x="58490" y="8868"/>
                </a:lnTo>
                <a:lnTo>
                  <a:pt x="57735" y="8208"/>
                </a:lnTo>
                <a:lnTo>
                  <a:pt x="57546" y="8019"/>
                </a:lnTo>
                <a:close/>
                <a:moveTo>
                  <a:pt x="60282" y="9246"/>
                </a:moveTo>
                <a:lnTo>
                  <a:pt x="60565" y="9812"/>
                </a:lnTo>
                <a:lnTo>
                  <a:pt x="60282" y="9529"/>
                </a:lnTo>
                <a:lnTo>
                  <a:pt x="60282" y="9340"/>
                </a:lnTo>
                <a:lnTo>
                  <a:pt x="60282" y="9246"/>
                </a:lnTo>
                <a:close/>
                <a:moveTo>
                  <a:pt x="59999" y="8396"/>
                </a:moveTo>
                <a:lnTo>
                  <a:pt x="60659" y="8774"/>
                </a:lnTo>
                <a:lnTo>
                  <a:pt x="61131" y="9340"/>
                </a:lnTo>
                <a:lnTo>
                  <a:pt x="61603" y="9906"/>
                </a:lnTo>
                <a:lnTo>
                  <a:pt x="61886" y="10566"/>
                </a:lnTo>
                <a:lnTo>
                  <a:pt x="60942" y="9434"/>
                </a:lnTo>
                <a:lnTo>
                  <a:pt x="61320" y="10095"/>
                </a:lnTo>
                <a:lnTo>
                  <a:pt x="59999" y="8396"/>
                </a:lnTo>
                <a:close/>
                <a:moveTo>
                  <a:pt x="63773" y="11132"/>
                </a:moveTo>
                <a:lnTo>
                  <a:pt x="64537" y="12278"/>
                </a:lnTo>
                <a:lnTo>
                  <a:pt x="64622" y="12359"/>
                </a:lnTo>
                <a:lnTo>
                  <a:pt x="63773" y="11132"/>
                </a:lnTo>
                <a:close/>
                <a:moveTo>
                  <a:pt x="65093" y="14528"/>
                </a:moveTo>
                <a:lnTo>
                  <a:pt x="65376" y="15189"/>
                </a:lnTo>
                <a:lnTo>
                  <a:pt x="65659" y="15755"/>
                </a:lnTo>
                <a:lnTo>
                  <a:pt x="66037" y="16981"/>
                </a:lnTo>
                <a:lnTo>
                  <a:pt x="65659" y="16321"/>
                </a:lnTo>
                <a:lnTo>
                  <a:pt x="65282" y="15377"/>
                </a:lnTo>
                <a:lnTo>
                  <a:pt x="65093" y="14528"/>
                </a:lnTo>
                <a:close/>
                <a:moveTo>
                  <a:pt x="65093" y="16321"/>
                </a:moveTo>
                <a:lnTo>
                  <a:pt x="65565" y="16698"/>
                </a:lnTo>
                <a:lnTo>
                  <a:pt x="65942" y="17076"/>
                </a:lnTo>
                <a:lnTo>
                  <a:pt x="66320" y="17547"/>
                </a:lnTo>
                <a:lnTo>
                  <a:pt x="66414" y="17830"/>
                </a:lnTo>
                <a:lnTo>
                  <a:pt x="66508" y="18113"/>
                </a:lnTo>
                <a:lnTo>
                  <a:pt x="65848" y="17170"/>
                </a:lnTo>
                <a:lnTo>
                  <a:pt x="65093" y="16321"/>
                </a:lnTo>
                <a:close/>
                <a:moveTo>
                  <a:pt x="72074" y="36226"/>
                </a:moveTo>
                <a:lnTo>
                  <a:pt x="71791" y="37547"/>
                </a:lnTo>
                <a:lnTo>
                  <a:pt x="71603" y="38773"/>
                </a:lnTo>
                <a:lnTo>
                  <a:pt x="71320" y="40000"/>
                </a:lnTo>
                <a:lnTo>
                  <a:pt x="70754" y="41509"/>
                </a:lnTo>
                <a:lnTo>
                  <a:pt x="70942" y="40283"/>
                </a:lnTo>
                <a:lnTo>
                  <a:pt x="71225" y="38962"/>
                </a:lnTo>
                <a:lnTo>
                  <a:pt x="72074" y="36226"/>
                </a:lnTo>
                <a:close/>
                <a:moveTo>
                  <a:pt x="69150" y="44433"/>
                </a:moveTo>
                <a:lnTo>
                  <a:pt x="68867" y="44905"/>
                </a:lnTo>
                <a:lnTo>
                  <a:pt x="68584" y="45377"/>
                </a:lnTo>
                <a:lnTo>
                  <a:pt x="68206" y="45754"/>
                </a:lnTo>
                <a:lnTo>
                  <a:pt x="67923" y="46132"/>
                </a:lnTo>
                <a:lnTo>
                  <a:pt x="68112" y="45754"/>
                </a:lnTo>
                <a:lnTo>
                  <a:pt x="68678" y="45188"/>
                </a:lnTo>
                <a:lnTo>
                  <a:pt x="69150" y="44433"/>
                </a:lnTo>
                <a:close/>
                <a:moveTo>
                  <a:pt x="67357" y="47830"/>
                </a:moveTo>
                <a:lnTo>
                  <a:pt x="66886" y="48584"/>
                </a:lnTo>
                <a:lnTo>
                  <a:pt x="66508" y="48867"/>
                </a:lnTo>
                <a:lnTo>
                  <a:pt x="66414" y="48867"/>
                </a:lnTo>
                <a:lnTo>
                  <a:pt x="66414" y="48773"/>
                </a:lnTo>
                <a:lnTo>
                  <a:pt x="66886" y="48301"/>
                </a:lnTo>
                <a:lnTo>
                  <a:pt x="67357" y="47830"/>
                </a:lnTo>
                <a:close/>
                <a:moveTo>
                  <a:pt x="65093" y="48396"/>
                </a:moveTo>
                <a:lnTo>
                  <a:pt x="65376" y="48490"/>
                </a:lnTo>
                <a:lnTo>
                  <a:pt x="64905" y="49056"/>
                </a:lnTo>
                <a:lnTo>
                  <a:pt x="64622" y="49528"/>
                </a:lnTo>
                <a:lnTo>
                  <a:pt x="64244" y="49811"/>
                </a:lnTo>
                <a:lnTo>
                  <a:pt x="64244" y="49905"/>
                </a:lnTo>
                <a:lnTo>
                  <a:pt x="64056" y="49905"/>
                </a:lnTo>
                <a:lnTo>
                  <a:pt x="64056" y="49811"/>
                </a:lnTo>
                <a:lnTo>
                  <a:pt x="64433" y="49150"/>
                </a:lnTo>
                <a:lnTo>
                  <a:pt x="64622" y="48867"/>
                </a:lnTo>
                <a:lnTo>
                  <a:pt x="64905" y="48584"/>
                </a:lnTo>
                <a:lnTo>
                  <a:pt x="65093" y="48396"/>
                </a:lnTo>
                <a:close/>
                <a:moveTo>
                  <a:pt x="6981" y="52452"/>
                </a:moveTo>
                <a:lnTo>
                  <a:pt x="7170" y="53112"/>
                </a:lnTo>
                <a:lnTo>
                  <a:pt x="7075" y="53018"/>
                </a:lnTo>
                <a:lnTo>
                  <a:pt x="6981" y="52641"/>
                </a:lnTo>
                <a:lnTo>
                  <a:pt x="6981" y="52452"/>
                </a:lnTo>
                <a:close/>
                <a:moveTo>
                  <a:pt x="7736" y="54339"/>
                </a:moveTo>
                <a:lnTo>
                  <a:pt x="7641" y="54433"/>
                </a:lnTo>
                <a:lnTo>
                  <a:pt x="7641" y="54339"/>
                </a:lnTo>
                <a:close/>
                <a:moveTo>
                  <a:pt x="61225" y="55094"/>
                </a:moveTo>
                <a:lnTo>
                  <a:pt x="61037" y="55377"/>
                </a:lnTo>
                <a:lnTo>
                  <a:pt x="60754" y="55471"/>
                </a:lnTo>
                <a:lnTo>
                  <a:pt x="60754" y="55471"/>
                </a:lnTo>
                <a:lnTo>
                  <a:pt x="60942" y="55282"/>
                </a:lnTo>
                <a:lnTo>
                  <a:pt x="61225" y="55094"/>
                </a:lnTo>
                <a:close/>
                <a:moveTo>
                  <a:pt x="6132" y="53867"/>
                </a:moveTo>
                <a:lnTo>
                  <a:pt x="7358" y="55377"/>
                </a:lnTo>
                <a:lnTo>
                  <a:pt x="7641" y="55471"/>
                </a:lnTo>
                <a:lnTo>
                  <a:pt x="7641" y="55471"/>
                </a:lnTo>
                <a:lnTo>
                  <a:pt x="7641" y="55471"/>
                </a:lnTo>
                <a:lnTo>
                  <a:pt x="7830" y="55565"/>
                </a:lnTo>
                <a:lnTo>
                  <a:pt x="8302" y="56414"/>
                </a:lnTo>
                <a:lnTo>
                  <a:pt x="7170" y="55471"/>
                </a:lnTo>
                <a:lnTo>
                  <a:pt x="6509" y="54622"/>
                </a:lnTo>
                <a:lnTo>
                  <a:pt x="6226" y="54245"/>
                </a:lnTo>
                <a:lnTo>
                  <a:pt x="6132" y="53867"/>
                </a:lnTo>
                <a:close/>
                <a:moveTo>
                  <a:pt x="9056" y="56414"/>
                </a:moveTo>
                <a:lnTo>
                  <a:pt x="9245" y="56509"/>
                </a:lnTo>
                <a:lnTo>
                  <a:pt x="9151" y="56509"/>
                </a:lnTo>
                <a:lnTo>
                  <a:pt x="9056" y="56414"/>
                </a:lnTo>
                <a:close/>
                <a:moveTo>
                  <a:pt x="10472" y="56980"/>
                </a:moveTo>
                <a:lnTo>
                  <a:pt x="11321" y="57358"/>
                </a:lnTo>
                <a:lnTo>
                  <a:pt x="11887" y="57735"/>
                </a:lnTo>
                <a:lnTo>
                  <a:pt x="12264" y="58018"/>
                </a:lnTo>
                <a:lnTo>
                  <a:pt x="11604" y="57641"/>
                </a:lnTo>
                <a:lnTo>
                  <a:pt x="11604" y="57641"/>
                </a:lnTo>
                <a:lnTo>
                  <a:pt x="11792" y="58112"/>
                </a:lnTo>
                <a:lnTo>
                  <a:pt x="11604" y="58018"/>
                </a:lnTo>
                <a:lnTo>
                  <a:pt x="11132" y="57452"/>
                </a:lnTo>
                <a:lnTo>
                  <a:pt x="10849" y="57169"/>
                </a:lnTo>
                <a:lnTo>
                  <a:pt x="10472" y="56980"/>
                </a:lnTo>
                <a:close/>
                <a:moveTo>
                  <a:pt x="18019" y="59433"/>
                </a:moveTo>
                <a:lnTo>
                  <a:pt x="18773" y="59810"/>
                </a:lnTo>
                <a:lnTo>
                  <a:pt x="19528" y="60376"/>
                </a:lnTo>
                <a:lnTo>
                  <a:pt x="19056" y="60282"/>
                </a:lnTo>
                <a:lnTo>
                  <a:pt x="18962" y="60188"/>
                </a:lnTo>
                <a:lnTo>
                  <a:pt x="18490" y="59810"/>
                </a:lnTo>
                <a:lnTo>
                  <a:pt x="18019" y="59433"/>
                </a:lnTo>
                <a:close/>
                <a:moveTo>
                  <a:pt x="14528" y="59999"/>
                </a:moveTo>
                <a:lnTo>
                  <a:pt x="14717" y="60093"/>
                </a:lnTo>
                <a:lnTo>
                  <a:pt x="14905" y="60188"/>
                </a:lnTo>
                <a:lnTo>
                  <a:pt x="15188" y="60471"/>
                </a:lnTo>
                <a:lnTo>
                  <a:pt x="15283" y="60565"/>
                </a:lnTo>
                <a:lnTo>
                  <a:pt x="15188" y="60565"/>
                </a:lnTo>
                <a:lnTo>
                  <a:pt x="14528" y="59999"/>
                </a:lnTo>
                <a:close/>
                <a:moveTo>
                  <a:pt x="49339" y="60188"/>
                </a:moveTo>
                <a:lnTo>
                  <a:pt x="48395" y="60565"/>
                </a:lnTo>
                <a:lnTo>
                  <a:pt x="47924" y="60754"/>
                </a:lnTo>
                <a:lnTo>
                  <a:pt x="47452" y="60754"/>
                </a:lnTo>
                <a:lnTo>
                  <a:pt x="47924" y="60471"/>
                </a:lnTo>
                <a:lnTo>
                  <a:pt x="48301" y="60282"/>
                </a:lnTo>
                <a:lnTo>
                  <a:pt x="49056" y="60188"/>
                </a:lnTo>
                <a:close/>
                <a:moveTo>
                  <a:pt x="19245" y="60565"/>
                </a:moveTo>
                <a:lnTo>
                  <a:pt x="19811" y="60659"/>
                </a:lnTo>
                <a:lnTo>
                  <a:pt x="20566" y="61037"/>
                </a:lnTo>
                <a:lnTo>
                  <a:pt x="20566" y="61037"/>
                </a:lnTo>
                <a:lnTo>
                  <a:pt x="19811" y="60848"/>
                </a:lnTo>
                <a:lnTo>
                  <a:pt x="19245" y="60565"/>
                </a:lnTo>
                <a:close/>
                <a:moveTo>
                  <a:pt x="47075" y="61226"/>
                </a:moveTo>
                <a:lnTo>
                  <a:pt x="46792" y="61414"/>
                </a:lnTo>
                <a:lnTo>
                  <a:pt x="46697" y="61509"/>
                </a:lnTo>
                <a:lnTo>
                  <a:pt x="46792" y="61603"/>
                </a:lnTo>
                <a:lnTo>
                  <a:pt x="47263" y="61603"/>
                </a:lnTo>
                <a:lnTo>
                  <a:pt x="47641" y="61509"/>
                </a:lnTo>
                <a:lnTo>
                  <a:pt x="46886" y="61792"/>
                </a:lnTo>
                <a:lnTo>
                  <a:pt x="46131" y="61886"/>
                </a:lnTo>
                <a:lnTo>
                  <a:pt x="46131" y="61980"/>
                </a:lnTo>
                <a:lnTo>
                  <a:pt x="46037" y="61980"/>
                </a:lnTo>
                <a:lnTo>
                  <a:pt x="45660" y="61697"/>
                </a:lnTo>
                <a:lnTo>
                  <a:pt x="46320" y="61320"/>
                </a:lnTo>
                <a:lnTo>
                  <a:pt x="47075" y="61226"/>
                </a:lnTo>
                <a:close/>
                <a:moveTo>
                  <a:pt x="24151" y="63678"/>
                </a:moveTo>
                <a:lnTo>
                  <a:pt x="24905" y="63961"/>
                </a:lnTo>
                <a:lnTo>
                  <a:pt x="25754" y="64244"/>
                </a:lnTo>
                <a:lnTo>
                  <a:pt x="25188" y="64244"/>
                </a:lnTo>
                <a:lnTo>
                  <a:pt x="24151" y="64150"/>
                </a:lnTo>
                <a:lnTo>
                  <a:pt x="23773" y="64056"/>
                </a:lnTo>
                <a:lnTo>
                  <a:pt x="23585" y="63961"/>
                </a:lnTo>
                <a:lnTo>
                  <a:pt x="23585" y="63867"/>
                </a:lnTo>
                <a:lnTo>
                  <a:pt x="23585" y="63773"/>
                </a:lnTo>
                <a:lnTo>
                  <a:pt x="24151" y="63678"/>
                </a:lnTo>
                <a:close/>
                <a:moveTo>
                  <a:pt x="34811" y="64622"/>
                </a:moveTo>
                <a:lnTo>
                  <a:pt x="35094" y="64810"/>
                </a:lnTo>
                <a:lnTo>
                  <a:pt x="35377" y="64905"/>
                </a:lnTo>
                <a:lnTo>
                  <a:pt x="34622" y="64999"/>
                </a:lnTo>
                <a:lnTo>
                  <a:pt x="34056" y="64999"/>
                </a:lnTo>
                <a:lnTo>
                  <a:pt x="34056" y="64905"/>
                </a:lnTo>
                <a:lnTo>
                  <a:pt x="34811" y="64622"/>
                </a:lnTo>
                <a:close/>
                <a:moveTo>
                  <a:pt x="46414" y="63773"/>
                </a:moveTo>
                <a:lnTo>
                  <a:pt x="46131" y="64056"/>
                </a:lnTo>
                <a:lnTo>
                  <a:pt x="44433" y="64716"/>
                </a:lnTo>
                <a:lnTo>
                  <a:pt x="43962" y="64905"/>
                </a:lnTo>
                <a:lnTo>
                  <a:pt x="44150" y="64810"/>
                </a:lnTo>
                <a:lnTo>
                  <a:pt x="42641" y="64999"/>
                </a:lnTo>
                <a:lnTo>
                  <a:pt x="42924" y="64810"/>
                </a:lnTo>
                <a:lnTo>
                  <a:pt x="43207" y="64622"/>
                </a:lnTo>
                <a:lnTo>
                  <a:pt x="42358" y="64905"/>
                </a:lnTo>
                <a:lnTo>
                  <a:pt x="43113" y="64622"/>
                </a:lnTo>
                <a:lnTo>
                  <a:pt x="45377" y="63867"/>
                </a:lnTo>
                <a:lnTo>
                  <a:pt x="44999" y="64150"/>
                </a:lnTo>
                <a:lnTo>
                  <a:pt x="44622" y="64433"/>
                </a:lnTo>
                <a:lnTo>
                  <a:pt x="46414" y="63773"/>
                </a:lnTo>
                <a:close/>
                <a:moveTo>
                  <a:pt x="39905" y="64622"/>
                </a:moveTo>
                <a:lnTo>
                  <a:pt x="39811" y="64716"/>
                </a:lnTo>
                <a:lnTo>
                  <a:pt x="39622" y="64810"/>
                </a:lnTo>
                <a:lnTo>
                  <a:pt x="38962" y="64999"/>
                </a:lnTo>
                <a:lnTo>
                  <a:pt x="38207" y="65093"/>
                </a:lnTo>
                <a:lnTo>
                  <a:pt x="37641" y="65093"/>
                </a:lnTo>
                <a:lnTo>
                  <a:pt x="39056" y="64810"/>
                </a:lnTo>
                <a:lnTo>
                  <a:pt x="39528" y="64716"/>
                </a:lnTo>
                <a:lnTo>
                  <a:pt x="39905" y="64622"/>
                </a:lnTo>
                <a:close/>
                <a:moveTo>
                  <a:pt x="42829" y="64056"/>
                </a:moveTo>
                <a:lnTo>
                  <a:pt x="42452" y="64244"/>
                </a:lnTo>
                <a:lnTo>
                  <a:pt x="42263" y="64433"/>
                </a:lnTo>
                <a:lnTo>
                  <a:pt x="41980" y="64622"/>
                </a:lnTo>
                <a:lnTo>
                  <a:pt x="41886" y="64999"/>
                </a:lnTo>
                <a:lnTo>
                  <a:pt x="42263" y="64999"/>
                </a:lnTo>
                <a:lnTo>
                  <a:pt x="40094" y="65282"/>
                </a:lnTo>
                <a:lnTo>
                  <a:pt x="40848" y="64999"/>
                </a:lnTo>
                <a:lnTo>
                  <a:pt x="41131" y="64810"/>
                </a:lnTo>
                <a:lnTo>
                  <a:pt x="41131" y="64716"/>
                </a:lnTo>
                <a:lnTo>
                  <a:pt x="41037" y="64622"/>
                </a:lnTo>
                <a:lnTo>
                  <a:pt x="40754" y="64622"/>
                </a:lnTo>
                <a:lnTo>
                  <a:pt x="40282" y="64527"/>
                </a:lnTo>
                <a:lnTo>
                  <a:pt x="40188" y="64433"/>
                </a:lnTo>
                <a:lnTo>
                  <a:pt x="41509" y="64339"/>
                </a:lnTo>
                <a:lnTo>
                  <a:pt x="42829" y="64056"/>
                </a:lnTo>
                <a:close/>
                <a:moveTo>
                  <a:pt x="15660" y="60376"/>
                </a:moveTo>
                <a:lnTo>
                  <a:pt x="16887" y="61131"/>
                </a:lnTo>
                <a:lnTo>
                  <a:pt x="17924" y="62075"/>
                </a:lnTo>
                <a:lnTo>
                  <a:pt x="17924" y="61792"/>
                </a:lnTo>
                <a:lnTo>
                  <a:pt x="17830" y="61603"/>
                </a:lnTo>
                <a:lnTo>
                  <a:pt x="19056" y="61980"/>
                </a:lnTo>
                <a:lnTo>
                  <a:pt x="20283" y="62358"/>
                </a:lnTo>
                <a:lnTo>
                  <a:pt x="20849" y="62546"/>
                </a:lnTo>
                <a:lnTo>
                  <a:pt x="21415" y="62735"/>
                </a:lnTo>
                <a:lnTo>
                  <a:pt x="21886" y="63018"/>
                </a:lnTo>
                <a:lnTo>
                  <a:pt x="22358" y="63395"/>
                </a:lnTo>
                <a:lnTo>
                  <a:pt x="21509" y="63301"/>
                </a:lnTo>
                <a:lnTo>
                  <a:pt x="22547" y="63867"/>
                </a:lnTo>
                <a:lnTo>
                  <a:pt x="23868" y="64339"/>
                </a:lnTo>
                <a:lnTo>
                  <a:pt x="25471" y="64905"/>
                </a:lnTo>
                <a:lnTo>
                  <a:pt x="27169" y="65282"/>
                </a:lnTo>
                <a:lnTo>
                  <a:pt x="26603" y="65282"/>
                </a:lnTo>
                <a:lnTo>
                  <a:pt x="27075" y="65942"/>
                </a:lnTo>
                <a:lnTo>
                  <a:pt x="26886" y="65942"/>
                </a:lnTo>
                <a:lnTo>
                  <a:pt x="26603" y="65848"/>
                </a:lnTo>
                <a:lnTo>
                  <a:pt x="25849" y="65659"/>
                </a:lnTo>
                <a:lnTo>
                  <a:pt x="25283" y="65471"/>
                </a:lnTo>
                <a:lnTo>
                  <a:pt x="25188" y="65376"/>
                </a:lnTo>
                <a:lnTo>
                  <a:pt x="25754" y="65376"/>
                </a:lnTo>
                <a:lnTo>
                  <a:pt x="26226" y="65471"/>
                </a:lnTo>
                <a:lnTo>
                  <a:pt x="26320" y="65282"/>
                </a:lnTo>
                <a:lnTo>
                  <a:pt x="26320" y="65188"/>
                </a:lnTo>
                <a:lnTo>
                  <a:pt x="26226" y="65093"/>
                </a:lnTo>
                <a:lnTo>
                  <a:pt x="25660" y="65093"/>
                </a:lnTo>
                <a:lnTo>
                  <a:pt x="25188" y="65188"/>
                </a:lnTo>
                <a:lnTo>
                  <a:pt x="24528" y="65376"/>
                </a:lnTo>
                <a:lnTo>
                  <a:pt x="24528" y="65376"/>
                </a:lnTo>
                <a:lnTo>
                  <a:pt x="25000" y="65093"/>
                </a:lnTo>
                <a:lnTo>
                  <a:pt x="23679" y="64905"/>
                </a:lnTo>
                <a:lnTo>
                  <a:pt x="22547" y="64716"/>
                </a:lnTo>
                <a:lnTo>
                  <a:pt x="21603" y="64339"/>
                </a:lnTo>
                <a:lnTo>
                  <a:pt x="20660" y="63867"/>
                </a:lnTo>
                <a:lnTo>
                  <a:pt x="20943" y="63867"/>
                </a:lnTo>
                <a:lnTo>
                  <a:pt x="20377" y="63773"/>
                </a:lnTo>
                <a:lnTo>
                  <a:pt x="19339" y="63678"/>
                </a:lnTo>
                <a:lnTo>
                  <a:pt x="18868" y="63490"/>
                </a:lnTo>
                <a:lnTo>
                  <a:pt x="18396" y="63301"/>
                </a:lnTo>
                <a:lnTo>
                  <a:pt x="18585" y="63207"/>
                </a:lnTo>
                <a:lnTo>
                  <a:pt x="18868" y="63301"/>
                </a:lnTo>
                <a:lnTo>
                  <a:pt x="18019" y="62735"/>
                </a:lnTo>
                <a:lnTo>
                  <a:pt x="16981" y="62075"/>
                </a:lnTo>
                <a:lnTo>
                  <a:pt x="14811" y="60471"/>
                </a:lnTo>
                <a:lnTo>
                  <a:pt x="16415" y="61414"/>
                </a:lnTo>
                <a:lnTo>
                  <a:pt x="15660" y="60376"/>
                </a:lnTo>
                <a:close/>
                <a:moveTo>
                  <a:pt x="28867" y="65659"/>
                </a:moveTo>
                <a:lnTo>
                  <a:pt x="30660" y="65942"/>
                </a:lnTo>
                <a:lnTo>
                  <a:pt x="32547" y="66131"/>
                </a:lnTo>
                <a:lnTo>
                  <a:pt x="32075" y="66225"/>
                </a:lnTo>
                <a:lnTo>
                  <a:pt x="31320" y="66225"/>
                </a:lnTo>
                <a:lnTo>
                  <a:pt x="30566" y="66131"/>
                </a:lnTo>
                <a:lnTo>
                  <a:pt x="28867" y="65659"/>
                </a:lnTo>
                <a:close/>
                <a:moveTo>
                  <a:pt x="39150" y="0"/>
                </a:moveTo>
                <a:lnTo>
                  <a:pt x="39528" y="283"/>
                </a:lnTo>
                <a:lnTo>
                  <a:pt x="39622" y="378"/>
                </a:lnTo>
                <a:lnTo>
                  <a:pt x="41509" y="1038"/>
                </a:lnTo>
                <a:lnTo>
                  <a:pt x="40943" y="1132"/>
                </a:lnTo>
                <a:lnTo>
                  <a:pt x="40282" y="1227"/>
                </a:lnTo>
                <a:lnTo>
                  <a:pt x="38962" y="1038"/>
                </a:lnTo>
                <a:lnTo>
                  <a:pt x="37547" y="849"/>
                </a:lnTo>
                <a:lnTo>
                  <a:pt x="36320" y="661"/>
                </a:lnTo>
                <a:lnTo>
                  <a:pt x="36415" y="755"/>
                </a:lnTo>
                <a:lnTo>
                  <a:pt x="36415" y="849"/>
                </a:lnTo>
                <a:lnTo>
                  <a:pt x="35943" y="944"/>
                </a:lnTo>
                <a:lnTo>
                  <a:pt x="34150" y="1132"/>
                </a:lnTo>
                <a:lnTo>
                  <a:pt x="31698" y="1132"/>
                </a:lnTo>
                <a:lnTo>
                  <a:pt x="30660" y="1227"/>
                </a:lnTo>
                <a:lnTo>
                  <a:pt x="29716" y="1321"/>
                </a:lnTo>
                <a:lnTo>
                  <a:pt x="30377" y="1416"/>
                </a:lnTo>
                <a:lnTo>
                  <a:pt x="31037" y="1510"/>
                </a:lnTo>
                <a:lnTo>
                  <a:pt x="30094" y="1699"/>
                </a:lnTo>
                <a:lnTo>
                  <a:pt x="28773" y="2076"/>
                </a:lnTo>
                <a:lnTo>
                  <a:pt x="27924" y="2359"/>
                </a:lnTo>
                <a:lnTo>
                  <a:pt x="27924" y="2453"/>
                </a:lnTo>
                <a:lnTo>
                  <a:pt x="28207" y="2453"/>
                </a:lnTo>
                <a:lnTo>
                  <a:pt x="26509" y="3019"/>
                </a:lnTo>
                <a:lnTo>
                  <a:pt x="26792" y="2831"/>
                </a:lnTo>
                <a:lnTo>
                  <a:pt x="26792" y="2831"/>
                </a:lnTo>
                <a:lnTo>
                  <a:pt x="25660" y="2925"/>
                </a:lnTo>
                <a:lnTo>
                  <a:pt x="25754" y="2831"/>
                </a:lnTo>
                <a:lnTo>
                  <a:pt x="25377" y="2925"/>
                </a:lnTo>
                <a:lnTo>
                  <a:pt x="24905" y="3208"/>
                </a:lnTo>
                <a:lnTo>
                  <a:pt x="24056" y="3774"/>
                </a:lnTo>
                <a:lnTo>
                  <a:pt x="22264" y="4340"/>
                </a:lnTo>
                <a:lnTo>
                  <a:pt x="20471" y="5095"/>
                </a:lnTo>
                <a:lnTo>
                  <a:pt x="18679" y="5755"/>
                </a:lnTo>
                <a:lnTo>
                  <a:pt x="16981" y="6604"/>
                </a:lnTo>
                <a:lnTo>
                  <a:pt x="17453" y="6604"/>
                </a:lnTo>
                <a:lnTo>
                  <a:pt x="17830" y="6415"/>
                </a:lnTo>
                <a:lnTo>
                  <a:pt x="18868" y="6038"/>
                </a:lnTo>
                <a:lnTo>
                  <a:pt x="19905" y="5661"/>
                </a:lnTo>
                <a:lnTo>
                  <a:pt x="20377" y="5472"/>
                </a:lnTo>
                <a:lnTo>
                  <a:pt x="20943" y="5378"/>
                </a:lnTo>
                <a:lnTo>
                  <a:pt x="20943" y="5378"/>
                </a:lnTo>
                <a:lnTo>
                  <a:pt x="19528" y="6038"/>
                </a:lnTo>
                <a:lnTo>
                  <a:pt x="19528" y="6038"/>
                </a:lnTo>
                <a:lnTo>
                  <a:pt x="20094" y="5944"/>
                </a:lnTo>
                <a:lnTo>
                  <a:pt x="18396" y="7076"/>
                </a:lnTo>
                <a:lnTo>
                  <a:pt x="20849" y="6038"/>
                </a:lnTo>
                <a:lnTo>
                  <a:pt x="23396" y="5095"/>
                </a:lnTo>
                <a:lnTo>
                  <a:pt x="26037" y="4246"/>
                </a:lnTo>
                <a:lnTo>
                  <a:pt x="28679" y="3397"/>
                </a:lnTo>
                <a:lnTo>
                  <a:pt x="28301" y="3491"/>
                </a:lnTo>
                <a:lnTo>
                  <a:pt x="28773" y="3208"/>
                </a:lnTo>
                <a:lnTo>
                  <a:pt x="30283" y="2736"/>
                </a:lnTo>
                <a:lnTo>
                  <a:pt x="29905" y="2831"/>
                </a:lnTo>
                <a:lnTo>
                  <a:pt x="29056" y="2831"/>
                </a:lnTo>
                <a:lnTo>
                  <a:pt x="28584" y="2642"/>
                </a:lnTo>
                <a:lnTo>
                  <a:pt x="30566" y="2548"/>
                </a:lnTo>
                <a:lnTo>
                  <a:pt x="32641" y="2548"/>
                </a:lnTo>
                <a:lnTo>
                  <a:pt x="37264" y="2831"/>
                </a:lnTo>
                <a:lnTo>
                  <a:pt x="39528" y="3019"/>
                </a:lnTo>
                <a:lnTo>
                  <a:pt x="43490" y="3019"/>
                </a:lnTo>
                <a:lnTo>
                  <a:pt x="44339" y="2831"/>
                </a:lnTo>
                <a:lnTo>
                  <a:pt x="45094" y="2736"/>
                </a:lnTo>
                <a:lnTo>
                  <a:pt x="45943" y="3114"/>
                </a:lnTo>
                <a:lnTo>
                  <a:pt x="46886" y="3397"/>
                </a:lnTo>
                <a:lnTo>
                  <a:pt x="48678" y="3963"/>
                </a:lnTo>
                <a:lnTo>
                  <a:pt x="50565" y="4434"/>
                </a:lnTo>
                <a:lnTo>
                  <a:pt x="51509" y="4717"/>
                </a:lnTo>
                <a:lnTo>
                  <a:pt x="52358" y="5189"/>
                </a:lnTo>
                <a:lnTo>
                  <a:pt x="51792" y="4812"/>
                </a:lnTo>
                <a:lnTo>
                  <a:pt x="53584" y="5849"/>
                </a:lnTo>
                <a:lnTo>
                  <a:pt x="55376" y="6981"/>
                </a:lnTo>
                <a:lnTo>
                  <a:pt x="56320" y="7642"/>
                </a:lnTo>
                <a:lnTo>
                  <a:pt x="57169" y="8302"/>
                </a:lnTo>
                <a:lnTo>
                  <a:pt x="57924" y="9057"/>
                </a:lnTo>
                <a:lnTo>
                  <a:pt x="58678" y="9906"/>
                </a:lnTo>
                <a:lnTo>
                  <a:pt x="62357" y="14057"/>
                </a:lnTo>
                <a:lnTo>
                  <a:pt x="64622" y="16887"/>
                </a:lnTo>
                <a:lnTo>
                  <a:pt x="66697" y="19623"/>
                </a:lnTo>
                <a:lnTo>
                  <a:pt x="66603" y="19151"/>
                </a:lnTo>
                <a:lnTo>
                  <a:pt x="66603" y="18774"/>
                </a:lnTo>
                <a:lnTo>
                  <a:pt x="67357" y="20472"/>
                </a:lnTo>
                <a:lnTo>
                  <a:pt x="68772" y="23962"/>
                </a:lnTo>
                <a:lnTo>
                  <a:pt x="68867" y="24151"/>
                </a:lnTo>
                <a:lnTo>
                  <a:pt x="69810" y="26792"/>
                </a:lnTo>
                <a:lnTo>
                  <a:pt x="70565" y="29245"/>
                </a:lnTo>
                <a:lnTo>
                  <a:pt x="70754" y="30283"/>
                </a:lnTo>
                <a:lnTo>
                  <a:pt x="70848" y="31037"/>
                </a:lnTo>
                <a:lnTo>
                  <a:pt x="70848" y="31604"/>
                </a:lnTo>
                <a:lnTo>
                  <a:pt x="70754" y="31792"/>
                </a:lnTo>
                <a:lnTo>
                  <a:pt x="70565" y="31887"/>
                </a:lnTo>
                <a:lnTo>
                  <a:pt x="69433" y="36698"/>
                </a:lnTo>
                <a:lnTo>
                  <a:pt x="68206" y="41698"/>
                </a:lnTo>
                <a:lnTo>
                  <a:pt x="68584" y="41037"/>
                </a:lnTo>
                <a:lnTo>
                  <a:pt x="68961" y="40188"/>
                </a:lnTo>
                <a:lnTo>
                  <a:pt x="69244" y="40471"/>
                </a:lnTo>
                <a:lnTo>
                  <a:pt x="69244" y="40849"/>
                </a:lnTo>
                <a:lnTo>
                  <a:pt x="69244" y="41226"/>
                </a:lnTo>
                <a:lnTo>
                  <a:pt x="69055" y="41698"/>
                </a:lnTo>
                <a:lnTo>
                  <a:pt x="68489" y="42924"/>
                </a:lnTo>
                <a:lnTo>
                  <a:pt x="67735" y="44150"/>
                </a:lnTo>
                <a:lnTo>
                  <a:pt x="66791" y="45377"/>
                </a:lnTo>
                <a:lnTo>
                  <a:pt x="65942" y="46509"/>
                </a:lnTo>
                <a:lnTo>
                  <a:pt x="64716" y="47924"/>
                </a:lnTo>
                <a:lnTo>
                  <a:pt x="65565" y="47641"/>
                </a:lnTo>
                <a:lnTo>
                  <a:pt x="65093" y="48301"/>
                </a:lnTo>
                <a:lnTo>
                  <a:pt x="64433" y="48962"/>
                </a:lnTo>
                <a:lnTo>
                  <a:pt x="63112" y="50188"/>
                </a:lnTo>
                <a:lnTo>
                  <a:pt x="63678" y="48962"/>
                </a:lnTo>
                <a:lnTo>
                  <a:pt x="64244" y="47641"/>
                </a:lnTo>
                <a:lnTo>
                  <a:pt x="65754" y="44811"/>
                </a:lnTo>
                <a:lnTo>
                  <a:pt x="67169" y="42169"/>
                </a:lnTo>
                <a:lnTo>
                  <a:pt x="67735" y="41037"/>
                </a:lnTo>
                <a:lnTo>
                  <a:pt x="68206" y="40094"/>
                </a:lnTo>
                <a:lnTo>
                  <a:pt x="68206" y="39811"/>
                </a:lnTo>
                <a:lnTo>
                  <a:pt x="68301" y="39622"/>
                </a:lnTo>
                <a:lnTo>
                  <a:pt x="68301" y="39717"/>
                </a:lnTo>
                <a:lnTo>
                  <a:pt x="68395" y="39339"/>
                </a:lnTo>
                <a:lnTo>
                  <a:pt x="68772" y="37735"/>
                </a:lnTo>
                <a:lnTo>
                  <a:pt x="69055" y="36037"/>
                </a:lnTo>
                <a:lnTo>
                  <a:pt x="69150" y="32924"/>
                </a:lnTo>
                <a:lnTo>
                  <a:pt x="69150" y="30849"/>
                </a:lnTo>
                <a:lnTo>
                  <a:pt x="69150" y="28679"/>
                </a:lnTo>
                <a:lnTo>
                  <a:pt x="68961" y="28773"/>
                </a:lnTo>
                <a:lnTo>
                  <a:pt x="68961" y="29056"/>
                </a:lnTo>
                <a:lnTo>
                  <a:pt x="68678" y="28302"/>
                </a:lnTo>
                <a:lnTo>
                  <a:pt x="68395" y="27453"/>
                </a:lnTo>
                <a:lnTo>
                  <a:pt x="68018" y="25755"/>
                </a:lnTo>
                <a:lnTo>
                  <a:pt x="67923" y="25283"/>
                </a:lnTo>
                <a:lnTo>
                  <a:pt x="67923" y="25472"/>
                </a:lnTo>
                <a:lnTo>
                  <a:pt x="67546" y="24906"/>
                </a:lnTo>
                <a:lnTo>
                  <a:pt x="67074" y="24245"/>
                </a:lnTo>
                <a:lnTo>
                  <a:pt x="66980" y="24057"/>
                </a:lnTo>
                <a:lnTo>
                  <a:pt x="65471" y="22264"/>
                </a:lnTo>
                <a:lnTo>
                  <a:pt x="64810" y="21415"/>
                </a:lnTo>
                <a:lnTo>
                  <a:pt x="64339" y="20755"/>
                </a:lnTo>
                <a:lnTo>
                  <a:pt x="64622" y="20943"/>
                </a:lnTo>
                <a:lnTo>
                  <a:pt x="64527" y="20755"/>
                </a:lnTo>
                <a:lnTo>
                  <a:pt x="64339" y="20472"/>
                </a:lnTo>
                <a:lnTo>
                  <a:pt x="63301" y="19434"/>
                </a:lnTo>
                <a:lnTo>
                  <a:pt x="62357" y="18585"/>
                </a:lnTo>
                <a:lnTo>
                  <a:pt x="62452" y="18679"/>
                </a:lnTo>
                <a:lnTo>
                  <a:pt x="62357" y="18868"/>
                </a:lnTo>
                <a:lnTo>
                  <a:pt x="61508" y="18019"/>
                </a:lnTo>
                <a:lnTo>
                  <a:pt x="61791" y="18396"/>
                </a:lnTo>
                <a:lnTo>
                  <a:pt x="60848" y="17547"/>
                </a:lnTo>
                <a:lnTo>
                  <a:pt x="60471" y="17076"/>
                </a:lnTo>
                <a:lnTo>
                  <a:pt x="60471" y="16981"/>
                </a:lnTo>
                <a:lnTo>
                  <a:pt x="60565" y="17076"/>
                </a:lnTo>
                <a:lnTo>
                  <a:pt x="61225" y="17547"/>
                </a:lnTo>
                <a:lnTo>
                  <a:pt x="58961" y="15566"/>
                </a:lnTo>
                <a:lnTo>
                  <a:pt x="59527" y="16227"/>
                </a:lnTo>
                <a:lnTo>
                  <a:pt x="58584" y="15566"/>
                </a:lnTo>
                <a:lnTo>
                  <a:pt x="57641" y="14906"/>
                </a:lnTo>
                <a:lnTo>
                  <a:pt x="57546" y="15000"/>
                </a:lnTo>
                <a:lnTo>
                  <a:pt x="57452" y="15094"/>
                </a:lnTo>
                <a:lnTo>
                  <a:pt x="58301" y="15660"/>
                </a:lnTo>
                <a:lnTo>
                  <a:pt x="59056" y="16227"/>
                </a:lnTo>
                <a:lnTo>
                  <a:pt x="60471" y="17547"/>
                </a:lnTo>
                <a:lnTo>
                  <a:pt x="61886" y="18774"/>
                </a:lnTo>
                <a:lnTo>
                  <a:pt x="62640" y="19340"/>
                </a:lnTo>
                <a:lnTo>
                  <a:pt x="63395" y="19906"/>
                </a:lnTo>
                <a:lnTo>
                  <a:pt x="62829" y="19528"/>
                </a:lnTo>
                <a:lnTo>
                  <a:pt x="62074" y="19057"/>
                </a:lnTo>
                <a:lnTo>
                  <a:pt x="62074" y="19245"/>
                </a:lnTo>
                <a:lnTo>
                  <a:pt x="62357" y="19717"/>
                </a:lnTo>
                <a:lnTo>
                  <a:pt x="63584" y="21415"/>
                </a:lnTo>
                <a:lnTo>
                  <a:pt x="65093" y="23207"/>
                </a:lnTo>
                <a:lnTo>
                  <a:pt x="65754" y="23962"/>
                </a:lnTo>
                <a:lnTo>
                  <a:pt x="66225" y="24434"/>
                </a:lnTo>
                <a:lnTo>
                  <a:pt x="66414" y="24528"/>
                </a:lnTo>
                <a:lnTo>
                  <a:pt x="66320" y="24057"/>
                </a:lnTo>
                <a:lnTo>
                  <a:pt x="66697" y="24906"/>
                </a:lnTo>
                <a:lnTo>
                  <a:pt x="67074" y="26038"/>
                </a:lnTo>
                <a:lnTo>
                  <a:pt x="66414" y="24811"/>
                </a:lnTo>
                <a:lnTo>
                  <a:pt x="66791" y="25566"/>
                </a:lnTo>
                <a:lnTo>
                  <a:pt x="67169" y="26321"/>
                </a:lnTo>
                <a:lnTo>
                  <a:pt x="67263" y="26415"/>
                </a:lnTo>
                <a:lnTo>
                  <a:pt x="67923" y="28679"/>
                </a:lnTo>
                <a:lnTo>
                  <a:pt x="68206" y="29339"/>
                </a:lnTo>
                <a:lnTo>
                  <a:pt x="68678" y="30471"/>
                </a:lnTo>
                <a:lnTo>
                  <a:pt x="68772" y="30660"/>
                </a:lnTo>
                <a:lnTo>
                  <a:pt x="68678" y="30660"/>
                </a:lnTo>
                <a:lnTo>
                  <a:pt x="68395" y="30377"/>
                </a:lnTo>
                <a:lnTo>
                  <a:pt x="68206" y="30094"/>
                </a:lnTo>
                <a:lnTo>
                  <a:pt x="68206" y="30566"/>
                </a:lnTo>
                <a:lnTo>
                  <a:pt x="68301" y="31037"/>
                </a:lnTo>
                <a:lnTo>
                  <a:pt x="68395" y="31509"/>
                </a:lnTo>
                <a:lnTo>
                  <a:pt x="68395" y="31887"/>
                </a:lnTo>
                <a:lnTo>
                  <a:pt x="68301" y="31792"/>
                </a:lnTo>
                <a:lnTo>
                  <a:pt x="68301" y="31698"/>
                </a:lnTo>
                <a:lnTo>
                  <a:pt x="68301" y="31415"/>
                </a:lnTo>
                <a:lnTo>
                  <a:pt x="68018" y="30094"/>
                </a:lnTo>
                <a:lnTo>
                  <a:pt x="67735" y="28868"/>
                </a:lnTo>
                <a:lnTo>
                  <a:pt x="68112" y="31698"/>
                </a:lnTo>
                <a:lnTo>
                  <a:pt x="68206" y="33113"/>
                </a:lnTo>
                <a:lnTo>
                  <a:pt x="68206" y="34528"/>
                </a:lnTo>
                <a:lnTo>
                  <a:pt x="68112" y="35943"/>
                </a:lnTo>
                <a:lnTo>
                  <a:pt x="67923" y="37358"/>
                </a:lnTo>
                <a:lnTo>
                  <a:pt x="67546" y="38679"/>
                </a:lnTo>
                <a:lnTo>
                  <a:pt x="67074" y="40000"/>
                </a:lnTo>
                <a:lnTo>
                  <a:pt x="67263" y="39717"/>
                </a:lnTo>
                <a:lnTo>
                  <a:pt x="67357" y="39622"/>
                </a:lnTo>
                <a:lnTo>
                  <a:pt x="67357" y="39717"/>
                </a:lnTo>
                <a:lnTo>
                  <a:pt x="67263" y="40377"/>
                </a:lnTo>
                <a:lnTo>
                  <a:pt x="66980" y="41226"/>
                </a:lnTo>
                <a:lnTo>
                  <a:pt x="66791" y="41509"/>
                </a:lnTo>
                <a:lnTo>
                  <a:pt x="66697" y="41603"/>
                </a:lnTo>
                <a:lnTo>
                  <a:pt x="66414" y="42075"/>
                </a:lnTo>
                <a:lnTo>
                  <a:pt x="65754" y="43962"/>
                </a:lnTo>
                <a:lnTo>
                  <a:pt x="64905" y="46132"/>
                </a:lnTo>
                <a:lnTo>
                  <a:pt x="64150" y="47547"/>
                </a:lnTo>
                <a:lnTo>
                  <a:pt x="63395" y="48867"/>
                </a:lnTo>
                <a:lnTo>
                  <a:pt x="62546" y="50094"/>
                </a:lnTo>
                <a:lnTo>
                  <a:pt x="61697" y="51320"/>
                </a:lnTo>
                <a:lnTo>
                  <a:pt x="60376" y="52452"/>
                </a:lnTo>
                <a:lnTo>
                  <a:pt x="59810" y="53112"/>
                </a:lnTo>
                <a:lnTo>
                  <a:pt x="59244" y="53773"/>
                </a:lnTo>
                <a:lnTo>
                  <a:pt x="59999" y="53301"/>
                </a:lnTo>
                <a:lnTo>
                  <a:pt x="59905" y="53490"/>
                </a:lnTo>
                <a:lnTo>
                  <a:pt x="58018" y="54999"/>
                </a:lnTo>
                <a:lnTo>
                  <a:pt x="57075" y="55660"/>
                </a:lnTo>
                <a:lnTo>
                  <a:pt x="56037" y="56226"/>
                </a:lnTo>
                <a:lnTo>
                  <a:pt x="57924" y="54716"/>
                </a:lnTo>
                <a:lnTo>
                  <a:pt x="58867" y="53867"/>
                </a:lnTo>
                <a:lnTo>
                  <a:pt x="59716" y="53018"/>
                </a:lnTo>
                <a:lnTo>
                  <a:pt x="58961" y="53679"/>
                </a:lnTo>
                <a:lnTo>
                  <a:pt x="58207" y="54245"/>
                </a:lnTo>
                <a:lnTo>
                  <a:pt x="56603" y="55282"/>
                </a:lnTo>
                <a:lnTo>
                  <a:pt x="54905" y="56226"/>
                </a:lnTo>
                <a:lnTo>
                  <a:pt x="53301" y="57263"/>
                </a:lnTo>
                <a:lnTo>
                  <a:pt x="52735" y="57452"/>
                </a:lnTo>
                <a:lnTo>
                  <a:pt x="51509" y="57924"/>
                </a:lnTo>
                <a:lnTo>
                  <a:pt x="47829" y="59527"/>
                </a:lnTo>
                <a:lnTo>
                  <a:pt x="43962" y="61226"/>
                </a:lnTo>
                <a:lnTo>
                  <a:pt x="42358" y="61886"/>
                </a:lnTo>
                <a:lnTo>
                  <a:pt x="41414" y="62169"/>
                </a:lnTo>
                <a:lnTo>
                  <a:pt x="39433" y="62452"/>
                </a:lnTo>
                <a:lnTo>
                  <a:pt x="37169" y="62641"/>
                </a:lnTo>
                <a:lnTo>
                  <a:pt x="33679" y="62829"/>
                </a:lnTo>
                <a:lnTo>
                  <a:pt x="31226" y="62924"/>
                </a:lnTo>
                <a:lnTo>
                  <a:pt x="29528" y="62924"/>
                </a:lnTo>
                <a:lnTo>
                  <a:pt x="28301" y="62735"/>
                </a:lnTo>
                <a:lnTo>
                  <a:pt x="27075" y="62546"/>
                </a:lnTo>
                <a:lnTo>
                  <a:pt x="25754" y="62263"/>
                </a:lnTo>
                <a:lnTo>
                  <a:pt x="24622" y="61886"/>
                </a:lnTo>
                <a:lnTo>
                  <a:pt x="23396" y="61414"/>
                </a:lnTo>
                <a:lnTo>
                  <a:pt x="21320" y="60565"/>
                </a:lnTo>
                <a:lnTo>
                  <a:pt x="21509" y="60754"/>
                </a:lnTo>
                <a:lnTo>
                  <a:pt x="21698" y="60848"/>
                </a:lnTo>
                <a:lnTo>
                  <a:pt x="22169" y="61131"/>
                </a:lnTo>
                <a:lnTo>
                  <a:pt x="21037" y="60659"/>
                </a:lnTo>
                <a:lnTo>
                  <a:pt x="19434" y="59905"/>
                </a:lnTo>
                <a:lnTo>
                  <a:pt x="15754" y="57924"/>
                </a:lnTo>
                <a:lnTo>
                  <a:pt x="12453" y="56037"/>
                </a:lnTo>
                <a:lnTo>
                  <a:pt x="11415" y="55377"/>
                </a:lnTo>
                <a:lnTo>
                  <a:pt x="11226" y="55188"/>
                </a:lnTo>
                <a:lnTo>
                  <a:pt x="11132" y="55094"/>
                </a:lnTo>
                <a:lnTo>
                  <a:pt x="10377" y="54433"/>
                </a:lnTo>
                <a:lnTo>
                  <a:pt x="9717" y="53679"/>
                </a:lnTo>
                <a:lnTo>
                  <a:pt x="9717" y="53962"/>
                </a:lnTo>
                <a:lnTo>
                  <a:pt x="9622" y="54150"/>
                </a:lnTo>
                <a:lnTo>
                  <a:pt x="9528" y="54245"/>
                </a:lnTo>
                <a:lnTo>
                  <a:pt x="9434" y="54245"/>
                </a:lnTo>
                <a:lnTo>
                  <a:pt x="9151" y="54056"/>
                </a:lnTo>
                <a:lnTo>
                  <a:pt x="8868" y="53679"/>
                </a:lnTo>
                <a:lnTo>
                  <a:pt x="8585" y="53301"/>
                </a:lnTo>
                <a:lnTo>
                  <a:pt x="8302" y="52829"/>
                </a:lnTo>
                <a:lnTo>
                  <a:pt x="8302" y="52546"/>
                </a:lnTo>
                <a:lnTo>
                  <a:pt x="8302" y="52452"/>
                </a:lnTo>
                <a:lnTo>
                  <a:pt x="8396" y="52452"/>
                </a:lnTo>
                <a:lnTo>
                  <a:pt x="7924" y="52263"/>
                </a:lnTo>
                <a:lnTo>
                  <a:pt x="7358" y="51886"/>
                </a:lnTo>
                <a:lnTo>
                  <a:pt x="6038" y="50660"/>
                </a:lnTo>
                <a:lnTo>
                  <a:pt x="5849" y="50377"/>
                </a:lnTo>
                <a:lnTo>
                  <a:pt x="5566" y="50094"/>
                </a:lnTo>
                <a:lnTo>
                  <a:pt x="5566" y="50188"/>
                </a:lnTo>
                <a:lnTo>
                  <a:pt x="4811" y="49339"/>
                </a:lnTo>
                <a:lnTo>
                  <a:pt x="4717" y="49150"/>
                </a:lnTo>
                <a:lnTo>
                  <a:pt x="5189" y="49433"/>
                </a:lnTo>
                <a:lnTo>
                  <a:pt x="5377" y="49528"/>
                </a:lnTo>
                <a:lnTo>
                  <a:pt x="5472" y="49716"/>
                </a:lnTo>
                <a:lnTo>
                  <a:pt x="5660" y="50094"/>
                </a:lnTo>
                <a:lnTo>
                  <a:pt x="5377" y="49056"/>
                </a:lnTo>
                <a:lnTo>
                  <a:pt x="5000" y="48113"/>
                </a:lnTo>
                <a:lnTo>
                  <a:pt x="4057" y="45660"/>
                </a:lnTo>
                <a:lnTo>
                  <a:pt x="3585" y="44150"/>
                </a:lnTo>
                <a:lnTo>
                  <a:pt x="3208" y="42358"/>
                </a:lnTo>
                <a:lnTo>
                  <a:pt x="3396" y="42547"/>
                </a:lnTo>
                <a:lnTo>
                  <a:pt x="3491" y="42452"/>
                </a:lnTo>
                <a:lnTo>
                  <a:pt x="3585" y="42547"/>
                </a:lnTo>
                <a:lnTo>
                  <a:pt x="3774" y="42641"/>
                </a:lnTo>
                <a:lnTo>
                  <a:pt x="3679" y="40849"/>
                </a:lnTo>
                <a:lnTo>
                  <a:pt x="3585" y="38962"/>
                </a:lnTo>
                <a:lnTo>
                  <a:pt x="3679" y="37169"/>
                </a:lnTo>
                <a:lnTo>
                  <a:pt x="3774" y="36320"/>
                </a:lnTo>
                <a:lnTo>
                  <a:pt x="4057" y="35566"/>
                </a:lnTo>
                <a:lnTo>
                  <a:pt x="4434" y="33585"/>
                </a:lnTo>
                <a:lnTo>
                  <a:pt x="4434" y="33962"/>
                </a:lnTo>
                <a:lnTo>
                  <a:pt x="4528" y="34245"/>
                </a:lnTo>
                <a:lnTo>
                  <a:pt x="4717" y="32264"/>
                </a:lnTo>
                <a:lnTo>
                  <a:pt x="5189" y="30283"/>
                </a:lnTo>
                <a:lnTo>
                  <a:pt x="5755" y="28302"/>
                </a:lnTo>
                <a:lnTo>
                  <a:pt x="6604" y="26321"/>
                </a:lnTo>
                <a:lnTo>
                  <a:pt x="7453" y="24340"/>
                </a:lnTo>
                <a:lnTo>
                  <a:pt x="8585" y="22547"/>
                </a:lnTo>
                <a:lnTo>
                  <a:pt x="9717" y="20755"/>
                </a:lnTo>
                <a:lnTo>
                  <a:pt x="10943" y="19245"/>
                </a:lnTo>
                <a:lnTo>
                  <a:pt x="10849" y="19057"/>
                </a:lnTo>
                <a:lnTo>
                  <a:pt x="10849" y="18868"/>
                </a:lnTo>
                <a:lnTo>
                  <a:pt x="11132" y="18396"/>
                </a:lnTo>
                <a:lnTo>
                  <a:pt x="11604" y="17830"/>
                </a:lnTo>
                <a:lnTo>
                  <a:pt x="12264" y="17076"/>
                </a:lnTo>
                <a:lnTo>
                  <a:pt x="14151" y="15472"/>
                </a:lnTo>
                <a:lnTo>
                  <a:pt x="16415" y="13585"/>
                </a:lnTo>
                <a:lnTo>
                  <a:pt x="18868" y="11793"/>
                </a:lnTo>
                <a:lnTo>
                  <a:pt x="21226" y="10095"/>
                </a:lnTo>
                <a:lnTo>
                  <a:pt x="23302" y="8868"/>
                </a:lnTo>
                <a:lnTo>
                  <a:pt x="24717" y="8113"/>
                </a:lnTo>
                <a:lnTo>
                  <a:pt x="24245" y="8491"/>
                </a:lnTo>
                <a:lnTo>
                  <a:pt x="23773" y="8774"/>
                </a:lnTo>
                <a:lnTo>
                  <a:pt x="24811" y="8208"/>
                </a:lnTo>
                <a:lnTo>
                  <a:pt x="25566" y="7830"/>
                </a:lnTo>
                <a:lnTo>
                  <a:pt x="27452" y="6981"/>
                </a:lnTo>
                <a:lnTo>
                  <a:pt x="27264" y="6981"/>
                </a:lnTo>
                <a:lnTo>
                  <a:pt x="26981" y="6887"/>
                </a:lnTo>
                <a:lnTo>
                  <a:pt x="27830" y="6604"/>
                </a:lnTo>
                <a:lnTo>
                  <a:pt x="29056" y="6132"/>
                </a:lnTo>
                <a:lnTo>
                  <a:pt x="28679" y="6415"/>
                </a:lnTo>
                <a:lnTo>
                  <a:pt x="29056" y="6510"/>
                </a:lnTo>
                <a:lnTo>
                  <a:pt x="28962" y="6698"/>
                </a:lnTo>
                <a:lnTo>
                  <a:pt x="30283" y="6227"/>
                </a:lnTo>
                <a:lnTo>
                  <a:pt x="31698" y="5755"/>
                </a:lnTo>
                <a:lnTo>
                  <a:pt x="33113" y="5378"/>
                </a:lnTo>
                <a:lnTo>
                  <a:pt x="33867" y="5189"/>
                </a:lnTo>
                <a:lnTo>
                  <a:pt x="34169" y="5151"/>
                </a:lnTo>
                <a:lnTo>
                  <a:pt x="34169" y="5151"/>
                </a:lnTo>
                <a:lnTo>
                  <a:pt x="34905" y="4906"/>
                </a:lnTo>
                <a:lnTo>
                  <a:pt x="35754" y="4812"/>
                </a:lnTo>
                <a:lnTo>
                  <a:pt x="36603" y="4812"/>
                </a:lnTo>
                <a:lnTo>
                  <a:pt x="37547" y="4717"/>
                </a:lnTo>
                <a:lnTo>
                  <a:pt x="37830" y="4717"/>
                </a:lnTo>
                <a:lnTo>
                  <a:pt x="38396" y="4529"/>
                </a:lnTo>
                <a:lnTo>
                  <a:pt x="38867" y="4340"/>
                </a:lnTo>
                <a:lnTo>
                  <a:pt x="38867" y="4623"/>
                </a:lnTo>
                <a:lnTo>
                  <a:pt x="42735" y="4340"/>
                </a:lnTo>
                <a:lnTo>
                  <a:pt x="43207" y="4529"/>
                </a:lnTo>
                <a:lnTo>
                  <a:pt x="43018" y="4529"/>
                </a:lnTo>
                <a:lnTo>
                  <a:pt x="43867" y="4623"/>
                </a:lnTo>
                <a:lnTo>
                  <a:pt x="44811" y="4434"/>
                </a:lnTo>
                <a:lnTo>
                  <a:pt x="45094" y="4717"/>
                </a:lnTo>
                <a:lnTo>
                  <a:pt x="45754" y="4906"/>
                </a:lnTo>
                <a:lnTo>
                  <a:pt x="47546" y="5189"/>
                </a:lnTo>
                <a:lnTo>
                  <a:pt x="49622" y="5566"/>
                </a:lnTo>
                <a:lnTo>
                  <a:pt x="51131" y="5849"/>
                </a:lnTo>
                <a:lnTo>
                  <a:pt x="51131" y="5849"/>
                </a:lnTo>
                <a:lnTo>
                  <a:pt x="49244" y="5095"/>
                </a:lnTo>
                <a:lnTo>
                  <a:pt x="46886" y="4529"/>
                </a:lnTo>
                <a:lnTo>
                  <a:pt x="44433" y="3963"/>
                </a:lnTo>
                <a:lnTo>
                  <a:pt x="41980" y="3491"/>
                </a:lnTo>
                <a:lnTo>
                  <a:pt x="39528" y="3302"/>
                </a:lnTo>
                <a:lnTo>
                  <a:pt x="37358" y="3208"/>
                </a:lnTo>
                <a:lnTo>
                  <a:pt x="36415" y="3208"/>
                </a:lnTo>
                <a:lnTo>
                  <a:pt x="35565" y="3302"/>
                </a:lnTo>
                <a:lnTo>
                  <a:pt x="34811" y="3491"/>
                </a:lnTo>
                <a:lnTo>
                  <a:pt x="34150" y="3680"/>
                </a:lnTo>
                <a:lnTo>
                  <a:pt x="33490" y="3585"/>
                </a:lnTo>
                <a:lnTo>
                  <a:pt x="32830" y="3491"/>
                </a:lnTo>
                <a:lnTo>
                  <a:pt x="31509" y="3585"/>
                </a:lnTo>
                <a:lnTo>
                  <a:pt x="30000" y="3868"/>
                </a:lnTo>
                <a:lnTo>
                  <a:pt x="28490" y="4246"/>
                </a:lnTo>
                <a:lnTo>
                  <a:pt x="26981" y="4812"/>
                </a:lnTo>
                <a:lnTo>
                  <a:pt x="25471" y="5472"/>
                </a:lnTo>
                <a:lnTo>
                  <a:pt x="23868" y="6321"/>
                </a:lnTo>
                <a:lnTo>
                  <a:pt x="22358" y="7170"/>
                </a:lnTo>
                <a:lnTo>
                  <a:pt x="20849" y="8113"/>
                </a:lnTo>
                <a:lnTo>
                  <a:pt x="19339" y="9151"/>
                </a:lnTo>
                <a:lnTo>
                  <a:pt x="17924" y="10283"/>
                </a:lnTo>
                <a:lnTo>
                  <a:pt x="16604" y="11321"/>
                </a:lnTo>
                <a:lnTo>
                  <a:pt x="14056" y="13491"/>
                </a:lnTo>
                <a:lnTo>
                  <a:pt x="12075" y="15472"/>
                </a:lnTo>
                <a:lnTo>
                  <a:pt x="9717" y="18491"/>
                </a:lnTo>
                <a:lnTo>
                  <a:pt x="10000" y="17830"/>
                </a:lnTo>
                <a:lnTo>
                  <a:pt x="10377" y="17264"/>
                </a:lnTo>
                <a:lnTo>
                  <a:pt x="9717" y="18113"/>
                </a:lnTo>
                <a:lnTo>
                  <a:pt x="9056" y="19057"/>
                </a:lnTo>
                <a:lnTo>
                  <a:pt x="9151" y="19245"/>
                </a:lnTo>
                <a:lnTo>
                  <a:pt x="8396" y="20189"/>
                </a:lnTo>
                <a:lnTo>
                  <a:pt x="9151" y="18774"/>
                </a:lnTo>
                <a:lnTo>
                  <a:pt x="8019" y="20377"/>
                </a:lnTo>
                <a:lnTo>
                  <a:pt x="7075" y="22075"/>
                </a:lnTo>
                <a:lnTo>
                  <a:pt x="6226" y="23868"/>
                </a:lnTo>
                <a:lnTo>
                  <a:pt x="5472" y="25755"/>
                </a:lnTo>
                <a:lnTo>
                  <a:pt x="4151" y="29434"/>
                </a:lnTo>
                <a:lnTo>
                  <a:pt x="2924" y="32924"/>
                </a:lnTo>
                <a:lnTo>
                  <a:pt x="3019" y="33113"/>
                </a:lnTo>
                <a:lnTo>
                  <a:pt x="2924" y="33773"/>
                </a:lnTo>
                <a:lnTo>
                  <a:pt x="2453" y="36509"/>
                </a:lnTo>
                <a:lnTo>
                  <a:pt x="1981" y="39434"/>
                </a:lnTo>
                <a:lnTo>
                  <a:pt x="1981" y="39528"/>
                </a:lnTo>
                <a:lnTo>
                  <a:pt x="1981" y="39905"/>
                </a:lnTo>
                <a:lnTo>
                  <a:pt x="1792" y="41415"/>
                </a:lnTo>
                <a:lnTo>
                  <a:pt x="1698" y="42358"/>
                </a:lnTo>
                <a:lnTo>
                  <a:pt x="1698" y="43301"/>
                </a:lnTo>
                <a:lnTo>
                  <a:pt x="1792" y="44245"/>
                </a:lnTo>
                <a:lnTo>
                  <a:pt x="1887" y="44999"/>
                </a:lnTo>
                <a:lnTo>
                  <a:pt x="2170" y="46603"/>
                </a:lnTo>
                <a:lnTo>
                  <a:pt x="2170" y="46603"/>
                </a:lnTo>
                <a:lnTo>
                  <a:pt x="1887" y="46415"/>
                </a:lnTo>
                <a:lnTo>
                  <a:pt x="1792" y="46320"/>
                </a:lnTo>
                <a:lnTo>
                  <a:pt x="1792" y="46509"/>
                </a:lnTo>
                <a:lnTo>
                  <a:pt x="1981" y="46981"/>
                </a:lnTo>
                <a:lnTo>
                  <a:pt x="1415" y="46132"/>
                </a:lnTo>
                <a:lnTo>
                  <a:pt x="1509" y="46509"/>
                </a:lnTo>
                <a:lnTo>
                  <a:pt x="1321" y="46981"/>
                </a:lnTo>
                <a:lnTo>
                  <a:pt x="472" y="45471"/>
                </a:lnTo>
                <a:lnTo>
                  <a:pt x="377" y="45565"/>
                </a:lnTo>
                <a:lnTo>
                  <a:pt x="283" y="45660"/>
                </a:lnTo>
                <a:lnTo>
                  <a:pt x="189" y="45660"/>
                </a:lnTo>
                <a:lnTo>
                  <a:pt x="0" y="45565"/>
                </a:lnTo>
                <a:lnTo>
                  <a:pt x="0" y="45565"/>
                </a:lnTo>
                <a:lnTo>
                  <a:pt x="1038" y="47924"/>
                </a:lnTo>
                <a:lnTo>
                  <a:pt x="2264" y="50282"/>
                </a:lnTo>
                <a:lnTo>
                  <a:pt x="2075" y="49905"/>
                </a:lnTo>
                <a:lnTo>
                  <a:pt x="2170" y="49528"/>
                </a:lnTo>
                <a:lnTo>
                  <a:pt x="2736" y="50188"/>
                </a:lnTo>
                <a:lnTo>
                  <a:pt x="3208" y="50660"/>
                </a:lnTo>
                <a:lnTo>
                  <a:pt x="3396" y="50943"/>
                </a:lnTo>
                <a:lnTo>
                  <a:pt x="3396" y="51037"/>
                </a:lnTo>
                <a:lnTo>
                  <a:pt x="3302" y="50943"/>
                </a:lnTo>
                <a:lnTo>
                  <a:pt x="3302" y="50943"/>
                </a:lnTo>
                <a:lnTo>
                  <a:pt x="3585" y="51320"/>
                </a:lnTo>
                <a:lnTo>
                  <a:pt x="4623" y="53207"/>
                </a:lnTo>
                <a:lnTo>
                  <a:pt x="5755" y="55094"/>
                </a:lnTo>
                <a:lnTo>
                  <a:pt x="7075" y="56886"/>
                </a:lnTo>
                <a:lnTo>
                  <a:pt x="8585" y="58490"/>
                </a:lnTo>
                <a:lnTo>
                  <a:pt x="10189" y="59999"/>
                </a:lnTo>
                <a:lnTo>
                  <a:pt x="11792" y="61414"/>
                </a:lnTo>
                <a:lnTo>
                  <a:pt x="13585" y="62735"/>
                </a:lnTo>
                <a:lnTo>
                  <a:pt x="15471" y="63867"/>
                </a:lnTo>
                <a:lnTo>
                  <a:pt x="17641" y="64905"/>
                </a:lnTo>
                <a:lnTo>
                  <a:pt x="20000" y="65942"/>
                </a:lnTo>
                <a:lnTo>
                  <a:pt x="22358" y="66697"/>
                </a:lnTo>
                <a:lnTo>
                  <a:pt x="24811" y="67263"/>
                </a:lnTo>
                <a:lnTo>
                  <a:pt x="27264" y="67735"/>
                </a:lnTo>
                <a:lnTo>
                  <a:pt x="29811" y="68018"/>
                </a:lnTo>
                <a:lnTo>
                  <a:pt x="32264" y="68206"/>
                </a:lnTo>
                <a:lnTo>
                  <a:pt x="34811" y="68112"/>
                </a:lnTo>
                <a:lnTo>
                  <a:pt x="36981" y="67829"/>
                </a:lnTo>
                <a:lnTo>
                  <a:pt x="40471" y="67263"/>
                </a:lnTo>
                <a:lnTo>
                  <a:pt x="44056" y="66508"/>
                </a:lnTo>
                <a:lnTo>
                  <a:pt x="45565" y="66131"/>
                </a:lnTo>
                <a:lnTo>
                  <a:pt x="46509" y="65848"/>
                </a:lnTo>
                <a:lnTo>
                  <a:pt x="46509" y="65942"/>
                </a:lnTo>
                <a:lnTo>
                  <a:pt x="48018" y="65376"/>
                </a:lnTo>
                <a:lnTo>
                  <a:pt x="49527" y="64622"/>
                </a:lnTo>
                <a:lnTo>
                  <a:pt x="48867" y="64810"/>
                </a:lnTo>
                <a:lnTo>
                  <a:pt x="50754" y="63773"/>
                </a:lnTo>
                <a:lnTo>
                  <a:pt x="52546" y="62641"/>
                </a:lnTo>
                <a:lnTo>
                  <a:pt x="54244" y="61320"/>
                </a:lnTo>
                <a:lnTo>
                  <a:pt x="56037" y="59810"/>
                </a:lnTo>
                <a:lnTo>
                  <a:pt x="55282" y="60659"/>
                </a:lnTo>
                <a:lnTo>
                  <a:pt x="57263" y="59056"/>
                </a:lnTo>
                <a:lnTo>
                  <a:pt x="58112" y="58395"/>
                </a:lnTo>
                <a:lnTo>
                  <a:pt x="58207" y="58301"/>
                </a:lnTo>
                <a:lnTo>
                  <a:pt x="58112" y="58301"/>
                </a:lnTo>
                <a:lnTo>
                  <a:pt x="58584" y="57924"/>
                </a:lnTo>
                <a:lnTo>
                  <a:pt x="59056" y="57546"/>
                </a:lnTo>
                <a:lnTo>
                  <a:pt x="59999" y="56414"/>
                </a:lnTo>
                <a:lnTo>
                  <a:pt x="61414" y="55188"/>
                </a:lnTo>
                <a:lnTo>
                  <a:pt x="61414" y="55188"/>
                </a:lnTo>
                <a:lnTo>
                  <a:pt x="61131" y="55282"/>
                </a:lnTo>
                <a:lnTo>
                  <a:pt x="61508" y="54811"/>
                </a:lnTo>
                <a:lnTo>
                  <a:pt x="62735" y="53867"/>
                </a:lnTo>
                <a:lnTo>
                  <a:pt x="63867" y="52735"/>
                </a:lnTo>
                <a:lnTo>
                  <a:pt x="66131" y="50471"/>
                </a:lnTo>
                <a:lnTo>
                  <a:pt x="66131" y="50565"/>
                </a:lnTo>
                <a:lnTo>
                  <a:pt x="66320" y="50660"/>
                </a:lnTo>
                <a:lnTo>
                  <a:pt x="66414" y="50660"/>
                </a:lnTo>
                <a:lnTo>
                  <a:pt x="66603" y="50565"/>
                </a:lnTo>
                <a:lnTo>
                  <a:pt x="66603" y="50754"/>
                </a:lnTo>
                <a:lnTo>
                  <a:pt x="66508" y="50943"/>
                </a:lnTo>
                <a:lnTo>
                  <a:pt x="65848" y="51603"/>
                </a:lnTo>
                <a:lnTo>
                  <a:pt x="64999" y="52546"/>
                </a:lnTo>
                <a:lnTo>
                  <a:pt x="65376" y="52358"/>
                </a:lnTo>
                <a:lnTo>
                  <a:pt x="65848" y="52075"/>
                </a:lnTo>
                <a:lnTo>
                  <a:pt x="66697" y="51320"/>
                </a:lnTo>
                <a:lnTo>
                  <a:pt x="67546" y="50282"/>
                </a:lnTo>
                <a:lnTo>
                  <a:pt x="68301" y="49056"/>
                </a:lnTo>
                <a:lnTo>
                  <a:pt x="69055" y="47830"/>
                </a:lnTo>
                <a:lnTo>
                  <a:pt x="69716" y="46603"/>
                </a:lnTo>
                <a:lnTo>
                  <a:pt x="70565" y="44811"/>
                </a:lnTo>
                <a:lnTo>
                  <a:pt x="70282" y="45094"/>
                </a:lnTo>
                <a:lnTo>
                  <a:pt x="70942" y="43490"/>
                </a:lnTo>
                <a:lnTo>
                  <a:pt x="71037" y="43396"/>
                </a:lnTo>
                <a:lnTo>
                  <a:pt x="71697" y="41320"/>
                </a:lnTo>
                <a:lnTo>
                  <a:pt x="72263" y="39245"/>
                </a:lnTo>
                <a:lnTo>
                  <a:pt x="72640" y="37358"/>
                </a:lnTo>
                <a:lnTo>
                  <a:pt x="72923" y="35849"/>
                </a:lnTo>
                <a:lnTo>
                  <a:pt x="72829" y="36226"/>
                </a:lnTo>
                <a:lnTo>
                  <a:pt x="72735" y="36698"/>
                </a:lnTo>
                <a:lnTo>
                  <a:pt x="72452" y="36981"/>
                </a:lnTo>
                <a:lnTo>
                  <a:pt x="72169" y="37358"/>
                </a:lnTo>
                <a:lnTo>
                  <a:pt x="72263" y="36981"/>
                </a:lnTo>
                <a:lnTo>
                  <a:pt x="72452" y="36415"/>
                </a:lnTo>
                <a:lnTo>
                  <a:pt x="72452" y="35849"/>
                </a:lnTo>
                <a:lnTo>
                  <a:pt x="72357" y="35660"/>
                </a:lnTo>
                <a:lnTo>
                  <a:pt x="72263" y="35471"/>
                </a:lnTo>
                <a:lnTo>
                  <a:pt x="72640" y="33868"/>
                </a:lnTo>
                <a:lnTo>
                  <a:pt x="72735" y="33113"/>
                </a:lnTo>
                <a:lnTo>
                  <a:pt x="72735" y="32358"/>
                </a:lnTo>
                <a:lnTo>
                  <a:pt x="72923" y="33207"/>
                </a:lnTo>
                <a:lnTo>
                  <a:pt x="73018" y="34151"/>
                </a:lnTo>
                <a:lnTo>
                  <a:pt x="72923" y="32358"/>
                </a:lnTo>
                <a:lnTo>
                  <a:pt x="72923" y="31792"/>
                </a:lnTo>
                <a:lnTo>
                  <a:pt x="73112" y="30754"/>
                </a:lnTo>
                <a:lnTo>
                  <a:pt x="72829" y="31604"/>
                </a:lnTo>
                <a:lnTo>
                  <a:pt x="72735" y="30283"/>
                </a:lnTo>
                <a:lnTo>
                  <a:pt x="72546" y="28868"/>
                </a:lnTo>
                <a:lnTo>
                  <a:pt x="72357" y="27641"/>
                </a:lnTo>
                <a:lnTo>
                  <a:pt x="71980" y="26038"/>
                </a:lnTo>
                <a:lnTo>
                  <a:pt x="71414" y="24151"/>
                </a:lnTo>
                <a:lnTo>
                  <a:pt x="70754" y="22170"/>
                </a:lnTo>
                <a:lnTo>
                  <a:pt x="69905" y="20000"/>
                </a:lnTo>
                <a:lnTo>
                  <a:pt x="68867" y="18019"/>
                </a:lnTo>
                <a:lnTo>
                  <a:pt x="68301" y="16981"/>
                </a:lnTo>
                <a:lnTo>
                  <a:pt x="67735" y="16132"/>
                </a:lnTo>
                <a:lnTo>
                  <a:pt x="67074" y="15283"/>
                </a:lnTo>
                <a:lnTo>
                  <a:pt x="66414" y="14434"/>
                </a:lnTo>
                <a:lnTo>
                  <a:pt x="66508" y="14623"/>
                </a:lnTo>
                <a:lnTo>
                  <a:pt x="66414" y="14906"/>
                </a:lnTo>
                <a:lnTo>
                  <a:pt x="65754" y="14057"/>
                </a:lnTo>
                <a:lnTo>
                  <a:pt x="65093" y="13113"/>
                </a:lnTo>
                <a:lnTo>
                  <a:pt x="64537" y="12278"/>
                </a:lnTo>
                <a:lnTo>
                  <a:pt x="62924" y="10755"/>
                </a:lnTo>
                <a:lnTo>
                  <a:pt x="63018" y="10755"/>
                </a:lnTo>
                <a:lnTo>
                  <a:pt x="63018" y="10661"/>
                </a:lnTo>
                <a:lnTo>
                  <a:pt x="62924" y="10472"/>
                </a:lnTo>
                <a:lnTo>
                  <a:pt x="62263" y="9717"/>
                </a:lnTo>
                <a:lnTo>
                  <a:pt x="60376" y="7830"/>
                </a:lnTo>
                <a:lnTo>
                  <a:pt x="60754" y="8396"/>
                </a:lnTo>
                <a:lnTo>
                  <a:pt x="61131" y="8774"/>
                </a:lnTo>
                <a:lnTo>
                  <a:pt x="60376" y="8396"/>
                </a:lnTo>
                <a:lnTo>
                  <a:pt x="59716" y="7925"/>
                </a:lnTo>
                <a:lnTo>
                  <a:pt x="59087" y="7476"/>
                </a:lnTo>
                <a:lnTo>
                  <a:pt x="59810" y="8302"/>
                </a:lnTo>
                <a:lnTo>
                  <a:pt x="58678" y="7642"/>
                </a:lnTo>
                <a:lnTo>
                  <a:pt x="57641" y="6981"/>
                </a:lnTo>
                <a:lnTo>
                  <a:pt x="55471" y="5472"/>
                </a:lnTo>
                <a:lnTo>
                  <a:pt x="53301" y="4057"/>
                </a:lnTo>
                <a:lnTo>
                  <a:pt x="52169" y="3397"/>
                </a:lnTo>
                <a:lnTo>
                  <a:pt x="51037" y="2831"/>
                </a:lnTo>
                <a:lnTo>
                  <a:pt x="52075" y="2831"/>
                </a:lnTo>
                <a:lnTo>
                  <a:pt x="50660" y="1982"/>
                </a:lnTo>
                <a:lnTo>
                  <a:pt x="49811" y="1604"/>
                </a:lnTo>
                <a:lnTo>
                  <a:pt x="48867" y="1227"/>
                </a:lnTo>
                <a:lnTo>
                  <a:pt x="48018" y="849"/>
                </a:lnTo>
                <a:lnTo>
                  <a:pt x="47075" y="661"/>
                </a:lnTo>
                <a:lnTo>
                  <a:pt x="46226" y="566"/>
                </a:lnTo>
                <a:lnTo>
                  <a:pt x="45471" y="661"/>
                </a:lnTo>
                <a:lnTo>
                  <a:pt x="46226" y="849"/>
                </a:lnTo>
                <a:lnTo>
                  <a:pt x="46866" y="1215"/>
                </a:lnTo>
                <a:lnTo>
                  <a:pt x="46980" y="1227"/>
                </a:lnTo>
                <a:lnTo>
                  <a:pt x="47452" y="1416"/>
                </a:lnTo>
                <a:lnTo>
                  <a:pt x="47924" y="1510"/>
                </a:lnTo>
                <a:lnTo>
                  <a:pt x="47358" y="1321"/>
                </a:lnTo>
                <a:lnTo>
                  <a:pt x="46886" y="944"/>
                </a:lnTo>
                <a:lnTo>
                  <a:pt x="47829" y="1227"/>
                </a:lnTo>
                <a:lnTo>
                  <a:pt x="48773" y="1604"/>
                </a:lnTo>
                <a:lnTo>
                  <a:pt x="49622" y="2076"/>
                </a:lnTo>
                <a:lnTo>
                  <a:pt x="50377" y="2642"/>
                </a:lnTo>
                <a:lnTo>
                  <a:pt x="50377" y="2642"/>
                </a:lnTo>
                <a:lnTo>
                  <a:pt x="49622" y="2265"/>
                </a:lnTo>
                <a:lnTo>
                  <a:pt x="48584" y="1887"/>
                </a:lnTo>
                <a:lnTo>
                  <a:pt x="47358" y="1510"/>
                </a:lnTo>
                <a:lnTo>
                  <a:pt x="46037" y="1132"/>
                </a:lnTo>
                <a:lnTo>
                  <a:pt x="46809" y="1210"/>
                </a:lnTo>
                <a:lnTo>
                  <a:pt x="44339" y="661"/>
                </a:lnTo>
                <a:lnTo>
                  <a:pt x="44716" y="755"/>
                </a:lnTo>
                <a:lnTo>
                  <a:pt x="43113" y="472"/>
                </a:lnTo>
                <a:lnTo>
                  <a:pt x="41603" y="283"/>
                </a:lnTo>
                <a:lnTo>
                  <a:pt x="40282" y="95"/>
                </a:lnTo>
                <a:lnTo>
                  <a:pt x="3915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12 CuadroTexto"/>
          <p:cNvSpPr txBox="1"/>
          <p:nvPr/>
        </p:nvSpPr>
        <p:spPr>
          <a:xfrm>
            <a:off x="500034" y="214296"/>
            <a:ext cx="4286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dirty="0" smtClean="0">
                <a:solidFill>
                  <a:srgbClr val="FFFFFF"/>
                </a:solidFill>
                <a:latin typeface="Walter Turncoat"/>
                <a:ea typeface="Walter Turncoat"/>
                <a:cs typeface="Walter Turncoat"/>
                <a:sym typeface="Walter Turncoat"/>
              </a:rPr>
              <a:t>3</a:t>
            </a:r>
            <a:endParaRPr lang="es-ES" sz="4000" dirty="0" smtClean="0">
              <a:solidFill>
                <a:srgbClr val="FFFFFF"/>
              </a:solidFill>
              <a:latin typeface="Walter Turncoat"/>
              <a:ea typeface="Walter Turncoat"/>
              <a:cs typeface="Walter Turncoat"/>
              <a:sym typeface="Walter Turncoat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357158" y="1000114"/>
            <a:ext cx="85725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sz="2000" b="1" dirty="0" smtClean="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 Sustituye no solo el trabajo manual del hombre  sino también el intelectual mediante una </a:t>
            </a:r>
            <a:r>
              <a:rPr lang="es-AR" sz="2000" b="1" dirty="0" smtClean="0">
                <a:solidFill>
                  <a:srgbClr val="FF0000"/>
                </a:solidFill>
                <a:latin typeface="Sniglet"/>
                <a:ea typeface="Sniglet"/>
                <a:cs typeface="Sniglet"/>
                <a:sym typeface="Sniglet"/>
              </a:rPr>
              <a:t>máquina inteligente </a:t>
            </a:r>
            <a:r>
              <a:rPr lang="es-AR" sz="2000" b="1" dirty="0" smtClean="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que  sabe tomar decisiones.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642910" y="2428874"/>
            <a:ext cx="1117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2400" b="1" dirty="0" smtClean="0">
                <a:solidFill>
                  <a:srgbClr val="FF0000"/>
                </a:solidFill>
                <a:latin typeface="Sniglet"/>
                <a:ea typeface="Sniglet"/>
                <a:cs typeface="Sniglet"/>
                <a:sym typeface="Sniglet"/>
              </a:rPr>
              <a:t>ROBOT</a:t>
            </a:r>
            <a:endParaRPr lang="es-ES" sz="2400" dirty="0"/>
          </a:p>
        </p:txBody>
      </p:sp>
      <p:sp>
        <p:nvSpPr>
          <p:cNvPr id="16" name="15 Rectángulo"/>
          <p:cNvSpPr/>
          <p:nvPr/>
        </p:nvSpPr>
        <p:spPr>
          <a:xfrm>
            <a:off x="3000364" y="2000246"/>
            <a:ext cx="607223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Máquina electrónica programable (inteligente)</a:t>
            </a:r>
          </a:p>
          <a:p>
            <a:endParaRPr lang="es-AR" sz="2000" dirty="0" smtClean="0">
              <a:solidFill>
                <a:srgbClr val="FFFFFF"/>
              </a:solidFill>
              <a:latin typeface="Sniglet"/>
              <a:ea typeface="Sniglet"/>
              <a:cs typeface="Sniglet"/>
              <a:sym typeface="Sniglet"/>
            </a:endParaRPr>
          </a:p>
          <a:p>
            <a:r>
              <a:rPr lang="es-AR" sz="2000" dirty="0" smtClean="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rPr>
              <a:t>capaz de manipular objetos y realizar operaciones antes reservadas solo a las personas.</a:t>
            </a:r>
          </a:p>
        </p:txBody>
      </p:sp>
      <p:grpSp>
        <p:nvGrpSpPr>
          <p:cNvPr id="2" name="Shape 389"/>
          <p:cNvGrpSpPr/>
          <p:nvPr/>
        </p:nvGrpSpPr>
        <p:grpSpPr>
          <a:xfrm rot="8255859" flipH="1">
            <a:off x="3548080" y="3182675"/>
            <a:ext cx="1810153" cy="1725653"/>
            <a:chOff x="1113100" y="2199475"/>
            <a:chExt cx="801900" cy="709925"/>
          </a:xfrm>
        </p:grpSpPr>
        <p:sp>
          <p:nvSpPr>
            <p:cNvPr id="25" name="Shape 390"/>
            <p:cNvSpPr/>
            <p:nvPr/>
          </p:nvSpPr>
          <p:spPr>
            <a:xfrm>
              <a:off x="1113100" y="2291450"/>
              <a:ext cx="735850" cy="617950"/>
            </a:xfrm>
            <a:custGeom>
              <a:avLst/>
              <a:gdLst/>
              <a:ahLst/>
              <a:cxnLst/>
              <a:rect l="0" t="0" r="0" b="0"/>
              <a:pathLst>
                <a:path w="29434" h="24718" extrusionOk="0">
                  <a:moveTo>
                    <a:pt x="26604" y="13869"/>
                  </a:moveTo>
                  <a:lnTo>
                    <a:pt x="26509" y="13963"/>
                  </a:lnTo>
                  <a:lnTo>
                    <a:pt x="26509" y="14057"/>
                  </a:lnTo>
                  <a:lnTo>
                    <a:pt x="26604" y="14246"/>
                  </a:lnTo>
                  <a:lnTo>
                    <a:pt x="26604" y="13869"/>
                  </a:lnTo>
                  <a:close/>
                  <a:moveTo>
                    <a:pt x="7925" y="23397"/>
                  </a:moveTo>
                  <a:lnTo>
                    <a:pt x="8302" y="23491"/>
                  </a:lnTo>
                  <a:lnTo>
                    <a:pt x="8113" y="23491"/>
                  </a:lnTo>
                  <a:lnTo>
                    <a:pt x="7925" y="23397"/>
                  </a:lnTo>
                  <a:close/>
                  <a:moveTo>
                    <a:pt x="28962" y="1"/>
                  </a:moveTo>
                  <a:lnTo>
                    <a:pt x="28962" y="95"/>
                  </a:lnTo>
                  <a:lnTo>
                    <a:pt x="28774" y="284"/>
                  </a:lnTo>
                  <a:lnTo>
                    <a:pt x="28868" y="284"/>
                  </a:lnTo>
                  <a:lnTo>
                    <a:pt x="28868" y="567"/>
                  </a:lnTo>
                  <a:lnTo>
                    <a:pt x="28679" y="567"/>
                  </a:lnTo>
                  <a:lnTo>
                    <a:pt x="28868" y="661"/>
                  </a:lnTo>
                  <a:lnTo>
                    <a:pt x="28679" y="850"/>
                  </a:lnTo>
                  <a:lnTo>
                    <a:pt x="28679" y="1039"/>
                  </a:lnTo>
                  <a:lnTo>
                    <a:pt x="28585" y="1039"/>
                  </a:lnTo>
                  <a:lnTo>
                    <a:pt x="28491" y="1227"/>
                  </a:lnTo>
                  <a:lnTo>
                    <a:pt x="28679" y="1416"/>
                  </a:lnTo>
                  <a:lnTo>
                    <a:pt x="28962" y="1605"/>
                  </a:lnTo>
                  <a:lnTo>
                    <a:pt x="28585" y="1793"/>
                  </a:lnTo>
                  <a:lnTo>
                    <a:pt x="28868" y="1982"/>
                  </a:lnTo>
                  <a:lnTo>
                    <a:pt x="28962" y="2171"/>
                  </a:lnTo>
                  <a:lnTo>
                    <a:pt x="28868" y="2265"/>
                  </a:lnTo>
                  <a:lnTo>
                    <a:pt x="28774" y="2359"/>
                  </a:lnTo>
                  <a:lnTo>
                    <a:pt x="28868" y="2359"/>
                  </a:lnTo>
                  <a:lnTo>
                    <a:pt x="28774" y="2454"/>
                  </a:lnTo>
                  <a:lnTo>
                    <a:pt x="28868" y="2548"/>
                  </a:lnTo>
                  <a:lnTo>
                    <a:pt x="28868" y="2642"/>
                  </a:lnTo>
                  <a:lnTo>
                    <a:pt x="28585" y="2642"/>
                  </a:lnTo>
                  <a:lnTo>
                    <a:pt x="28679" y="2737"/>
                  </a:lnTo>
                  <a:lnTo>
                    <a:pt x="28774" y="2831"/>
                  </a:lnTo>
                  <a:lnTo>
                    <a:pt x="28774" y="3303"/>
                  </a:lnTo>
                  <a:lnTo>
                    <a:pt x="28679" y="3680"/>
                  </a:lnTo>
                  <a:lnTo>
                    <a:pt x="28585" y="3963"/>
                  </a:lnTo>
                  <a:lnTo>
                    <a:pt x="28774" y="4058"/>
                  </a:lnTo>
                  <a:lnTo>
                    <a:pt x="28774" y="4341"/>
                  </a:lnTo>
                  <a:lnTo>
                    <a:pt x="28585" y="4246"/>
                  </a:lnTo>
                  <a:lnTo>
                    <a:pt x="28585" y="4341"/>
                  </a:lnTo>
                  <a:lnTo>
                    <a:pt x="28679" y="4435"/>
                  </a:lnTo>
                  <a:lnTo>
                    <a:pt x="28491" y="4435"/>
                  </a:lnTo>
                  <a:lnTo>
                    <a:pt x="28585" y="4718"/>
                  </a:lnTo>
                  <a:lnTo>
                    <a:pt x="28491" y="5001"/>
                  </a:lnTo>
                  <a:lnTo>
                    <a:pt x="28774" y="4907"/>
                  </a:lnTo>
                  <a:lnTo>
                    <a:pt x="29057" y="5095"/>
                  </a:lnTo>
                  <a:lnTo>
                    <a:pt x="29057" y="5095"/>
                  </a:lnTo>
                  <a:lnTo>
                    <a:pt x="28774" y="5001"/>
                  </a:lnTo>
                  <a:lnTo>
                    <a:pt x="28679" y="5001"/>
                  </a:lnTo>
                  <a:lnTo>
                    <a:pt x="28774" y="5095"/>
                  </a:lnTo>
                  <a:lnTo>
                    <a:pt x="28585" y="5095"/>
                  </a:lnTo>
                  <a:lnTo>
                    <a:pt x="28396" y="5567"/>
                  </a:lnTo>
                  <a:lnTo>
                    <a:pt x="28396" y="5756"/>
                  </a:lnTo>
                  <a:lnTo>
                    <a:pt x="28585" y="6039"/>
                  </a:lnTo>
                  <a:lnTo>
                    <a:pt x="28396" y="6982"/>
                  </a:lnTo>
                  <a:lnTo>
                    <a:pt x="28302" y="7359"/>
                  </a:lnTo>
                  <a:lnTo>
                    <a:pt x="28113" y="7737"/>
                  </a:lnTo>
                  <a:lnTo>
                    <a:pt x="28113" y="7642"/>
                  </a:lnTo>
                  <a:lnTo>
                    <a:pt x="28113" y="7548"/>
                  </a:lnTo>
                  <a:lnTo>
                    <a:pt x="27830" y="8114"/>
                  </a:lnTo>
                  <a:lnTo>
                    <a:pt x="27830" y="8114"/>
                  </a:lnTo>
                  <a:lnTo>
                    <a:pt x="27924" y="8020"/>
                  </a:lnTo>
                  <a:lnTo>
                    <a:pt x="27453" y="8963"/>
                  </a:lnTo>
                  <a:lnTo>
                    <a:pt x="27736" y="8963"/>
                  </a:lnTo>
                  <a:lnTo>
                    <a:pt x="27547" y="9246"/>
                  </a:lnTo>
                  <a:lnTo>
                    <a:pt x="27547" y="9435"/>
                  </a:lnTo>
                  <a:lnTo>
                    <a:pt x="27641" y="9529"/>
                  </a:lnTo>
                  <a:lnTo>
                    <a:pt x="27641" y="9812"/>
                  </a:lnTo>
                  <a:lnTo>
                    <a:pt x="27547" y="9906"/>
                  </a:lnTo>
                  <a:lnTo>
                    <a:pt x="27453" y="9906"/>
                  </a:lnTo>
                  <a:lnTo>
                    <a:pt x="27358" y="9718"/>
                  </a:lnTo>
                  <a:lnTo>
                    <a:pt x="27264" y="9812"/>
                  </a:lnTo>
                  <a:lnTo>
                    <a:pt x="27075" y="9906"/>
                  </a:lnTo>
                  <a:lnTo>
                    <a:pt x="27170" y="10001"/>
                  </a:lnTo>
                  <a:lnTo>
                    <a:pt x="27075" y="10095"/>
                  </a:lnTo>
                  <a:lnTo>
                    <a:pt x="27075" y="10284"/>
                  </a:lnTo>
                  <a:lnTo>
                    <a:pt x="27170" y="10472"/>
                  </a:lnTo>
                  <a:lnTo>
                    <a:pt x="27170" y="10755"/>
                  </a:lnTo>
                  <a:lnTo>
                    <a:pt x="26792" y="10755"/>
                  </a:lnTo>
                  <a:lnTo>
                    <a:pt x="26698" y="10661"/>
                  </a:lnTo>
                  <a:lnTo>
                    <a:pt x="26698" y="10850"/>
                  </a:lnTo>
                  <a:lnTo>
                    <a:pt x="26604" y="10944"/>
                  </a:lnTo>
                  <a:lnTo>
                    <a:pt x="26415" y="10944"/>
                  </a:lnTo>
                  <a:lnTo>
                    <a:pt x="26415" y="11038"/>
                  </a:lnTo>
                  <a:lnTo>
                    <a:pt x="26509" y="11038"/>
                  </a:lnTo>
                  <a:lnTo>
                    <a:pt x="26604" y="11133"/>
                  </a:lnTo>
                  <a:lnTo>
                    <a:pt x="26604" y="11321"/>
                  </a:lnTo>
                  <a:lnTo>
                    <a:pt x="26604" y="11510"/>
                  </a:lnTo>
                  <a:lnTo>
                    <a:pt x="26509" y="11510"/>
                  </a:lnTo>
                  <a:lnTo>
                    <a:pt x="26509" y="11416"/>
                  </a:lnTo>
                  <a:lnTo>
                    <a:pt x="26415" y="11416"/>
                  </a:lnTo>
                  <a:lnTo>
                    <a:pt x="26415" y="11321"/>
                  </a:lnTo>
                  <a:lnTo>
                    <a:pt x="26321" y="11793"/>
                  </a:lnTo>
                  <a:lnTo>
                    <a:pt x="26226" y="11699"/>
                  </a:lnTo>
                  <a:lnTo>
                    <a:pt x="26132" y="11793"/>
                  </a:lnTo>
                  <a:lnTo>
                    <a:pt x="26226" y="11793"/>
                  </a:lnTo>
                  <a:lnTo>
                    <a:pt x="26321" y="12076"/>
                  </a:lnTo>
                  <a:lnTo>
                    <a:pt x="26415" y="12359"/>
                  </a:lnTo>
                  <a:lnTo>
                    <a:pt x="26038" y="12548"/>
                  </a:lnTo>
                  <a:lnTo>
                    <a:pt x="25755" y="12737"/>
                  </a:lnTo>
                  <a:lnTo>
                    <a:pt x="25660" y="12925"/>
                  </a:lnTo>
                  <a:lnTo>
                    <a:pt x="25755" y="12925"/>
                  </a:lnTo>
                  <a:lnTo>
                    <a:pt x="25755" y="13020"/>
                  </a:lnTo>
                  <a:lnTo>
                    <a:pt x="25849" y="12737"/>
                  </a:lnTo>
                  <a:lnTo>
                    <a:pt x="25943" y="13020"/>
                  </a:lnTo>
                  <a:lnTo>
                    <a:pt x="26038" y="12831"/>
                  </a:lnTo>
                  <a:lnTo>
                    <a:pt x="26132" y="12925"/>
                  </a:lnTo>
                  <a:lnTo>
                    <a:pt x="25943" y="13208"/>
                  </a:lnTo>
                  <a:lnTo>
                    <a:pt x="25660" y="13114"/>
                  </a:lnTo>
                  <a:lnTo>
                    <a:pt x="25472" y="13208"/>
                  </a:lnTo>
                  <a:lnTo>
                    <a:pt x="25377" y="13397"/>
                  </a:lnTo>
                  <a:lnTo>
                    <a:pt x="25283" y="13869"/>
                  </a:lnTo>
                  <a:lnTo>
                    <a:pt x="25189" y="14435"/>
                  </a:lnTo>
                  <a:lnTo>
                    <a:pt x="25094" y="14623"/>
                  </a:lnTo>
                  <a:lnTo>
                    <a:pt x="25000" y="14812"/>
                  </a:lnTo>
                  <a:lnTo>
                    <a:pt x="24906" y="14718"/>
                  </a:lnTo>
                  <a:lnTo>
                    <a:pt x="24811" y="14529"/>
                  </a:lnTo>
                  <a:lnTo>
                    <a:pt x="24717" y="14906"/>
                  </a:lnTo>
                  <a:lnTo>
                    <a:pt x="24717" y="15189"/>
                  </a:lnTo>
                  <a:lnTo>
                    <a:pt x="24717" y="15284"/>
                  </a:lnTo>
                  <a:lnTo>
                    <a:pt x="24811" y="15284"/>
                  </a:lnTo>
                  <a:lnTo>
                    <a:pt x="24528" y="15378"/>
                  </a:lnTo>
                  <a:lnTo>
                    <a:pt x="24340" y="15472"/>
                  </a:lnTo>
                  <a:lnTo>
                    <a:pt x="24057" y="15944"/>
                  </a:lnTo>
                  <a:lnTo>
                    <a:pt x="23962" y="16416"/>
                  </a:lnTo>
                  <a:lnTo>
                    <a:pt x="23774" y="16699"/>
                  </a:lnTo>
                  <a:lnTo>
                    <a:pt x="23396" y="16699"/>
                  </a:lnTo>
                  <a:lnTo>
                    <a:pt x="23208" y="16982"/>
                  </a:lnTo>
                  <a:lnTo>
                    <a:pt x="23019" y="17359"/>
                  </a:lnTo>
                  <a:lnTo>
                    <a:pt x="22830" y="17831"/>
                  </a:lnTo>
                  <a:lnTo>
                    <a:pt x="22830" y="17736"/>
                  </a:lnTo>
                  <a:lnTo>
                    <a:pt x="22736" y="17642"/>
                  </a:lnTo>
                  <a:lnTo>
                    <a:pt x="22736" y="17642"/>
                  </a:lnTo>
                  <a:lnTo>
                    <a:pt x="22830" y="17925"/>
                  </a:lnTo>
                  <a:lnTo>
                    <a:pt x="22453" y="17925"/>
                  </a:lnTo>
                  <a:lnTo>
                    <a:pt x="22547" y="17736"/>
                  </a:lnTo>
                  <a:lnTo>
                    <a:pt x="22453" y="17736"/>
                  </a:lnTo>
                  <a:lnTo>
                    <a:pt x="22359" y="17831"/>
                  </a:lnTo>
                  <a:lnTo>
                    <a:pt x="22264" y="18208"/>
                  </a:lnTo>
                  <a:lnTo>
                    <a:pt x="22170" y="18491"/>
                  </a:lnTo>
                  <a:lnTo>
                    <a:pt x="22076" y="18585"/>
                  </a:lnTo>
                  <a:lnTo>
                    <a:pt x="21887" y="18585"/>
                  </a:lnTo>
                  <a:lnTo>
                    <a:pt x="21698" y="19152"/>
                  </a:lnTo>
                  <a:lnTo>
                    <a:pt x="21604" y="18869"/>
                  </a:lnTo>
                  <a:lnTo>
                    <a:pt x="21604" y="19057"/>
                  </a:lnTo>
                  <a:lnTo>
                    <a:pt x="21415" y="19152"/>
                  </a:lnTo>
                  <a:lnTo>
                    <a:pt x="20943" y="19529"/>
                  </a:lnTo>
                  <a:lnTo>
                    <a:pt x="20377" y="19812"/>
                  </a:lnTo>
                  <a:lnTo>
                    <a:pt x="19906" y="20095"/>
                  </a:lnTo>
                  <a:lnTo>
                    <a:pt x="20094" y="20189"/>
                  </a:lnTo>
                  <a:lnTo>
                    <a:pt x="20189" y="20284"/>
                  </a:lnTo>
                  <a:lnTo>
                    <a:pt x="19906" y="20378"/>
                  </a:lnTo>
                  <a:lnTo>
                    <a:pt x="19906" y="20284"/>
                  </a:lnTo>
                  <a:lnTo>
                    <a:pt x="19811" y="20189"/>
                  </a:lnTo>
                  <a:lnTo>
                    <a:pt x="19811" y="20284"/>
                  </a:lnTo>
                  <a:lnTo>
                    <a:pt x="19811" y="20378"/>
                  </a:lnTo>
                  <a:lnTo>
                    <a:pt x="19245" y="20284"/>
                  </a:lnTo>
                  <a:lnTo>
                    <a:pt x="19340" y="20378"/>
                  </a:lnTo>
                  <a:lnTo>
                    <a:pt x="19245" y="20472"/>
                  </a:lnTo>
                  <a:lnTo>
                    <a:pt x="19434" y="20567"/>
                  </a:lnTo>
                  <a:lnTo>
                    <a:pt x="19340" y="20661"/>
                  </a:lnTo>
                  <a:lnTo>
                    <a:pt x="18962" y="20661"/>
                  </a:lnTo>
                  <a:lnTo>
                    <a:pt x="18585" y="21038"/>
                  </a:lnTo>
                  <a:lnTo>
                    <a:pt x="18113" y="21416"/>
                  </a:lnTo>
                  <a:lnTo>
                    <a:pt x="17736" y="21699"/>
                  </a:lnTo>
                  <a:lnTo>
                    <a:pt x="17359" y="21793"/>
                  </a:lnTo>
                  <a:lnTo>
                    <a:pt x="17076" y="22076"/>
                  </a:lnTo>
                  <a:lnTo>
                    <a:pt x="16793" y="22359"/>
                  </a:lnTo>
                  <a:lnTo>
                    <a:pt x="16698" y="22265"/>
                  </a:lnTo>
                  <a:lnTo>
                    <a:pt x="16604" y="22170"/>
                  </a:lnTo>
                  <a:lnTo>
                    <a:pt x="16321" y="22170"/>
                  </a:lnTo>
                  <a:lnTo>
                    <a:pt x="15849" y="22453"/>
                  </a:lnTo>
                  <a:lnTo>
                    <a:pt x="14340" y="22831"/>
                  </a:lnTo>
                  <a:lnTo>
                    <a:pt x="14340" y="22925"/>
                  </a:lnTo>
                  <a:lnTo>
                    <a:pt x="14340" y="23019"/>
                  </a:lnTo>
                  <a:lnTo>
                    <a:pt x="14245" y="23114"/>
                  </a:lnTo>
                  <a:lnTo>
                    <a:pt x="14057" y="23019"/>
                  </a:lnTo>
                  <a:lnTo>
                    <a:pt x="13962" y="22925"/>
                  </a:lnTo>
                  <a:lnTo>
                    <a:pt x="13774" y="22925"/>
                  </a:lnTo>
                  <a:lnTo>
                    <a:pt x="13774" y="23208"/>
                  </a:lnTo>
                  <a:lnTo>
                    <a:pt x="13491" y="23114"/>
                  </a:lnTo>
                  <a:lnTo>
                    <a:pt x="13113" y="23114"/>
                  </a:lnTo>
                  <a:lnTo>
                    <a:pt x="12642" y="23208"/>
                  </a:lnTo>
                  <a:lnTo>
                    <a:pt x="12453" y="23302"/>
                  </a:lnTo>
                  <a:lnTo>
                    <a:pt x="12076" y="23208"/>
                  </a:lnTo>
                  <a:lnTo>
                    <a:pt x="11793" y="23114"/>
                  </a:lnTo>
                  <a:lnTo>
                    <a:pt x="11510" y="23585"/>
                  </a:lnTo>
                  <a:lnTo>
                    <a:pt x="11321" y="23397"/>
                  </a:lnTo>
                  <a:lnTo>
                    <a:pt x="11132" y="23302"/>
                  </a:lnTo>
                  <a:lnTo>
                    <a:pt x="10849" y="23302"/>
                  </a:lnTo>
                  <a:lnTo>
                    <a:pt x="10566" y="23397"/>
                  </a:lnTo>
                  <a:lnTo>
                    <a:pt x="10566" y="23302"/>
                  </a:lnTo>
                  <a:lnTo>
                    <a:pt x="10189" y="23302"/>
                  </a:lnTo>
                  <a:lnTo>
                    <a:pt x="9717" y="23491"/>
                  </a:lnTo>
                  <a:lnTo>
                    <a:pt x="9717" y="23302"/>
                  </a:lnTo>
                  <a:lnTo>
                    <a:pt x="9623" y="23491"/>
                  </a:lnTo>
                  <a:lnTo>
                    <a:pt x="9434" y="23680"/>
                  </a:lnTo>
                  <a:lnTo>
                    <a:pt x="9340" y="23585"/>
                  </a:lnTo>
                  <a:lnTo>
                    <a:pt x="9434" y="23585"/>
                  </a:lnTo>
                  <a:lnTo>
                    <a:pt x="9340" y="23491"/>
                  </a:lnTo>
                  <a:lnTo>
                    <a:pt x="9246" y="23491"/>
                  </a:lnTo>
                  <a:lnTo>
                    <a:pt x="9246" y="23585"/>
                  </a:lnTo>
                  <a:lnTo>
                    <a:pt x="9151" y="23491"/>
                  </a:lnTo>
                  <a:lnTo>
                    <a:pt x="8868" y="23680"/>
                  </a:lnTo>
                  <a:lnTo>
                    <a:pt x="8774" y="23680"/>
                  </a:lnTo>
                  <a:lnTo>
                    <a:pt x="8680" y="23491"/>
                  </a:lnTo>
                  <a:lnTo>
                    <a:pt x="8585" y="23585"/>
                  </a:lnTo>
                  <a:lnTo>
                    <a:pt x="8491" y="23585"/>
                  </a:lnTo>
                  <a:lnTo>
                    <a:pt x="8397" y="23491"/>
                  </a:lnTo>
                  <a:lnTo>
                    <a:pt x="8302" y="23491"/>
                  </a:lnTo>
                  <a:lnTo>
                    <a:pt x="8208" y="23302"/>
                  </a:lnTo>
                  <a:lnTo>
                    <a:pt x="8302" y="23114"/>
                  </a:lnTo>
                  <a:lnTo>
                    <a:pt x="8302" y="23114"/>
                  </a:lnTo>
                  <a:lnTo>
                    <a:pt x="8019" y="23208"/>
                  </a:lnTo>
                  <a:lnTo>
                    <a:pt x="7642" y="23208"/>
                  </a:lnTo>
                  <a:lnTo>
                    <a:pt x="7359" y="23302"/>
                  </a:lnTo>
                  <a:lnTo>
                    <a:pt x="7264" y="23302"/>
                  </a:lnTo>
                  <a:lnTo>
                    <a:pt x="7264" y="23397"/>
                  </a:lnTo>
                  <a:lnTo>
                    <a:pt x="7547" y="23397"/>
                  </a:lnTo>
                  <a:lnTo>
                    <a:pt x="7453" y="23491"/>
                  </a:lnTo>
                  <a:lnTo>
                    <a:pt x="7359" y="23491"/>
                  </a:lnTo>
                  <a:lnTo>
                    <a:pt x="7170" y="23680"/>
                  </a:lnTo>
                  <a:lnTo>
                    <a:pt x="6981" y="23397"/>
                  </a:lnTo>
                  <a:lnTo>
                    <a:pt x="6698" y="23208"/>
                  </a:lnTo>
                  <a:lnTo>
                    <a:pt x="6604" y="23114"/>
                  </a:lnTo>
                  <a:lnTo>
                    <a:pt x="6415" y="23208"/>
                  </a:lnTo>
                  <a:lnTo>
                    <a:pt x="6227" y="23302"/>
                  </a:lnTo>
                  <a:lnTo>
                    <a:pt x="6132" y="23491"/>
                  </a:lnTo>
                  <a:lnTo>
                    <a:pt x="6038" y="23491"/>
                  </a:lnTo>
                  <a:lnTo>
                    <a:pt x="6038" y="23397"/>
                  </a:lnTo>
                  <a:lnTo>
                    <a:pt x="6132" y="23208"/>
                  </a:lnTo>
                  <a:lnTo>
                    <a:pt x="5849" y="23302"/>
                  </a:lnTo>
                  <a:lnTo>
                    <a:pt x="5661" y="23397"/>
                  </a:lnTo>
                  <a:lnTo>
                    <a:pt x="5095" y="23208"/>
                  </a:lnTo>
                  <a:lnTo>
                    <a:pt x="4057" y="23019"/>
                  </a:lnTo>
                  <a:lnTo>
                    <a:pt x="2925" y="22831"/>
                  </a:lnTo>
                  <a:lnTo>
                    <a:pt x="2265" y="22831"/>
                  </a:lnTo>
                  <a:lnTo>
                    <a:pt x="2265" y="22642"/>
                  </a:lnTo>
                  <a:lnTo>
                    <a:pt x="1887" y="22642"/>
                  </a:lnTo>
                  <a:lnTo>
                    <a:pt x="1510" y="22548"/>
                  </a:lnTo>
                  <a:lnTo>
                    <a:pt x="944" y="22076"/>
                  </a:lnTo>
                  <a:lnTo>
                    <a:pt x="944" y="21887"/>
                  </a:lnTo>
                  <a:lnTo>
                    <a:pt x="1038" y="21699"/>
                  </a:lnTo>
                  <a:lnTo>
                    <a:pt x="755" y="21699"/>
                  </a:lnTo>
                  <a:lnTo>
                    <a:pt x="472" y="21793"/>
                  </a:lnTo>
                  <a:lnTo>
                    <a:pt x="95" y="22076"/>
                  </a:lnTo>
                  <a:lnTo>
                    <a:pt x="0" y="22265"/>
                  </a:lnTo>
                  <a:lnTo>
                    <a:pt x="0" y="22359"/>
                  </a:lnTo>
                  <a:lnTo>
                    <a:pt x="283" y="22453"/>
                  </a:lnTo>
                  <a:lnTo>
                    <a:pt x="189" y="22548"/>
                  </a:lnTo>
                  <a:lnTo>
                    <a:pt x="95" y="22453"/>
                  </a:lnTo>
                  <a:lnTo>
                    <a:pt x="95" y="22642"/>
                  </a:lnTo>
                  <a:lnTo>
                    <a:pt x="283" y="22642"/>
                  </a:lnTo>
                  <a:lnTo>
                    <a:pt x="566" y="22736"/>
                  </a:lnTo>
                  <a:lnTo>
                    <a:pt x="472" y="22831"/>
                  </a:lnTo>
                  <a:lnTo>
                    <a:pt x="472" y="22925"/>
                  </a:lnTo>
                  <a:lnTo>
                    <a:pt x="661" y="22736"/>
                  </a:lnTo>
                  <a:lnTo>
                    <a:pt x="755" y="22925"/>
                  </a:lnTo>
                  <a:lnTo>
                    <a:pt x="755" y="23019"/>
                  </a:lnTo>
                  <a:lnTo>
                    <a:pt x="661" y="23019"/>
                  </a:lnTo>
                  <a:lnTo>
                    <a:pt x="944" y="23114"/>
                  </a:lnTo>
                  <a:lnTo>
                    <a:pt x="1132" y="23208"/>
                  </a:lnTo>
                  <a:lnTo>
                    <a:pt x="1604" y="23397"/>
                  </a:lnTo>
                  <a:lnTo>
                    <a:pt x="1510" y="23491"/>
                  </a:lnTo>
                  <a:lnTo>
                    <a:pt x="1510" y="23585"/>
                  </a:lnTo>
                  <a:lnTo>
                    <a:pt x="1793" y="23680"/>
                  </a:lnTo>
                  <a:lnTo>
                    <a:pt x="2170" y="23774"/>
                  </a:lnTo>
                  <a:lnTo>
                    <a:pt x="2453" y="23774"/>
                  </a:lnTo>
                  <a:lnTo>
                    <a:pt x="2359" y="23868"/>
                  </a:lnTo>
                  <a:lnTo>
                    <a:pt x="2642" y="24057"/>
                  </a:lnTo>
                  <a:lnTo>
                    <a:pt x="2736" y="23868"/>
                  </a:lnTo>
                  <a:lnTo>
                    <a:pt x="3019" y="23680"/>
                  </a:lnTo>
                  <a:lnTo>
                    <a:pt x="2925" y="23963"/>
                  </a:lnTo>
                  <a:lnTo>
                    <a:pt x="2831" y="24151"/>
                  </a:lnTo>
                  <a:lnTo>
                    <a:pt x="3114" y="23868"/>
                  </a:lnTo>
                  <a:lnTo>
                    <a:pt x="3208" y="24151"/>
                  </a:lnTo>
                  <a:lnTo>
                    <a:pt x="3302" y="23963"/>
                  </a:lnTo>
                  <a:lnTo>
                    <a:pt x="3491" y="24057"/>
                  </a:lnTo>
                  <a:lnTo>
                    <a:pt x="3585" y="24340"/>
                  </a:lnTo>
                  <a:lnTo>
                    <a:pt x="3680" y="24246"/>
                  </a:lnTo>
                  <a:lnTo>
                    <a:pt x="3774" y="24057"/>
                  </a:lnTo>
                  <a:lnTo>
                    <a:pt x="3868" y="24151"/>
                  </a:lnTo>
                  <a:lnTo>
                    <a:pt x="3868" y="24340"/>
                  </a:lnTo>
                  <a:lnTo>
                    <a:pt x="4434" y="24151"/>
                  </a:lnTo>
                  <a:lnTo>
                    <a:pt x="4717" y="24057"/>
                  </a:lnTo>
                  <a:lnTo>
                    <a:pt x="4812" y="24151"/>
                  </a:lnTo>
                  <a:lnTo>
                    <a:pt x="4812" y="23868"/>
                  </a:lnTo>
                  <a:lnTo>
                    <a:pt x="5000" y="23774"/>
                  </a:lnTo>
                  <a:lnTo>
                    <a:pt x="5000" y="23868"/>
                  </a:lnTo>
                  <a:lnTo>
                    <a:pt x="4906" y="24057"/>
                  </a:lnTo>
                  <a:lnTo>
                    <a:pt x="5095" y="23963"/>
                  </a:lnTo>
                  <a:lnTo>
                    <a:pt x="5378" y="23963"/>
                  </a:lnTo>
                  <a:lnTo>
                    <a:pt x="5378" y="24151"/>
                  </a:lnTo>
                  <a:lnTo>
                    <a:pt x="5000" y="24151"/>
                  </a:lnTo>
                  <a:lnTo>
                    <a:pt x="5095" y="24246"/>
                  </a:lnTo>
                  <a:lnTo>
                    <a:pt x="5000" y="24246"/>
                  </a:lnTo>
                  <a:lnTo>
                    <a:pt x="5000" y="24434"/>
                  </a:lnTo>
                  <a:lnTo>
                    <a:pt x="5378" y="24434"/>
                  </a:lnTo>
                  <a:lnTo>
                    <a:pt x="5566" y="24246"/>
                  </a:lnTo>
                  <a:lnTo>
                    <a:pt x="5944" y="24340"/>
                  </a:lnTo>
                  <a:lnTo>
                    <a:pt x="6415" y="24340"/>
                  </a:lnTo>
                  <a:lnTo>
                    <a:pt x="6321" y="24434"/>
                  </a:lnTo>
                  <a:lnTo>
                    <a:pt x="6510" y="24434"/>
                  </a:lnTo>
                  <a:lnTo>
                    <a:pt x="6604" y="24340"/>
                  </a:lnTo>
                  <a:lnTo>
                    <a:pt x="6604" y="24246"/>
                  </a:lnTo>
                  <a:lnTo>
                    <a:pt x="6793" y="24340"/>
                  </a:lnTo>
                  <a:lnTo>
                    <a:pt x="6604" y="24434"/>
                  </a:lnTo>
                  <a:lnTo>
                    <a:pt x="6793" y="24434"/>
                  </a:lnTo>
                  <a:lnTo>
                    <a:pt x="6887" y="24340"/>
                  </a:lnTo>
                  <a:lnTo>
                    <a:pt x="6981" y="24434"/>
                  </a:lnTo>
                  <a:lnTo>
                    <a:pt x="7264" y="24434"/>
                  </a:lnTo>
                  <a:lnTo>
                    <a:pt x="7925" y="24623"/>
                  </a:lnTo>
                  <a:lnTo>
                    <a:pt x="8680" y="24623"/>
                  </a:lnTo>
                  <a:lnTo>
                    <a:pt x="9057" y="24529"/>
                  </a:lnTo>
                  <a:lnTo>
                    <a:pt x="9529" y="24529"/>
                  </a:lnTo>
                  <a:lnTo>
                    <a:pt x="10000" y="24623"/>
                  </a:lnTo>
                  <a:lnTo>
                    <a:pt x="10566" y="24717"/>
                  </a:lnTo>
                  <a:lnTo>
                    <a:pt x="11415" y="24623"/>
                  </a:lnTo>
                  <a:lnTo>
                    <a:pt x="12359" y="24529"/>
                  </a:lnTo>
                  <a:lnTo>
                    <a:pt x="12830" y="24340"/>
                  </a:lnTo>
                  <a:lnTo>
                    <a:pt x="12925" y="24529"/>
                  </a:lnTo>
                  <a:lnTo>
                    <a:pt x="13019" y="24340"/>
                  </a:lnTo>
                  <a:lnTo>
                    <a:pt x="13113" y="24529"/>
                  </a:lnTo>
                  <a:lnTo>
                    <a:pt x="13208" y="24434"/>
                  </a:lnTo>
                  <a:lnTo>
                    <a:pt x="13113" y="24340"/>
                  </a:lnTo>
                  <a:lnTo>
                    <a:pt x="13962" y="24340"/>
                  </a:lnTo>
                  <a:lnTo>
                    <a:pt x="13962" y="24434"/>
                  </a:lnTo>
                  <a:lnTo>
                    <a:pt x="13962" y="24529"/>
                  </a:lnTo>
                  <a:lnTo>
                    <a:pt x="14717" y="24246"/>
                  </a:lnTo>
                  <a:lnTo>
                    <a:pt x="15566" y="24057"/>
                  </a:lnTo>
                  <a:lnTo>
                    <a:pt x="15378" y="23963"/>
                  </a:lnTo>
                  <a:lnTo>
                    <a:pt x="15472" y="23868"/>
                  </a:lnTo>
                  <a:lnTo>
                    <a:pt x="15566" y="23963"/>
                  </a:lnTo>
                  <a:lnTo>
                    <a:pt x="15472" y="23774"/>
                  </a:lnTo>
                  <a:lnTo>
                    <a:pt x="15661" y="23868"/>
                  </a:lnTo>
                  <a:lnTo>
                    <a:pt x="15566" y="24057"/>
                  </a:lnTo>
                  <a:lnTo>
                    <a:pt x="16038" y="23963"/>
                  </a:lnTo>
                  <a:lnTo>
                    <a:pt x="16698" y="23680"/>
                  </a:lnTo>
                  <a:lnTo>
                    <a:pt x="17264" y="23397"/>
                  </a:lnTo>
                  <a:lnTo>
                    <a:pt x="17453" y="23208"/>
                  </a:lnTo>
                  <a:lnTo>
                    <a:pt x="17547" y="23019"/>
                  </a:lnTo>
                  <a:lnTo>
                    <a:pt x="17736" y="23114"/>
                  </a:lnTo>
                  <a:lnTo>
                    <a:pt x="17830" y="23114"/>
                  </a:lnTo>
                  <a:lnTo>
                    <a:pt x="18019" y="23019"/>
                  </a:lnTo>
                  <a:lnTo>
                    <a:pt x="18208" y="22736"/>
                  </a:lnTo>
                  <a:lnTo>
                    <a:pt x="18302" y="22548"/>
                  </a:lnTo>
                  <a:lnTo>
                    <a:pt x="18868" y="22359"/>
                  </a:lnTo>
                  <a:lnTo>
                    <a:pt x="19623" y="22076"/>
                  </a:lnTo>
                  <a:lnTo>
                    <a:pt x="20189" y="21699"/>
                  </a:lnTo>
                  <a:lnTo>
                    <a:pt x="20849" y="21227"/>
                  </a:lnTo>
                  <a:lnTo>
                    <a:pt x="21321" y="20755"/>
                  </a:lnTo>
                  <a:lnTo>
                    <a:pt x="21510" y="20472"/>
                  </a:lnTo>
                  <a:lnTo>
                    <a:pt x="22170" y="19906"/>
                  </a:lnTo>
                  <a:lnTo>
                    <a:pt x="22736" y="19435"/>
                  </a:lnTo>
                  <a:lnTo>
                    <a:pt x="23113" y="18963"/>
                  </a:lnTo>
                  <a:lnTo>
                    <a:pt x="23302" y="18585"/>
                  </a:lnTo>
                  <a:lnTo>
                    <a:pt x="23396" y="18774"/>
                  </a:lnTo>
                  <a:lnTo>
                    <a:pt x="23585" y="18397"/>
                  </a:lnTo>
                  <a:lnTo>
                    <a:pt x="23774" y="18114"/>
                  </a:lnTo>
                  <a:lnTo>
                    <a:pt x="24057" y="17736"/>
                  </a:lnTo>
                  <a:lnTo>
                    <a:pt x="24245" y="17453"/>
                  </a:lnTo>
                  <a:lnTo>
                    <a:pt x="24340" y="17453"/>
                  </a:lnTo>
                  <a:lnTo>
                    <a:pt x="24434" y="17359"/>
                  </a:lnTo>
                  <a:lnTo>
                    <a:pt x="24623" y="16982"/>
                  </a:lnTo>
                  <a:lnTo>
                    <a:pt x="25189" y="16227"/>
                  </a:lnTo>
                  <a:lnTo>
                    <a:pt x="25566" y="15661"/>
                  </a:lnTo>
                  <a:lnTo>
                    <a:pt x="25943" y="15189"/>
                  </a:lnTo>
                  <a:lnTo>
                    <a:pt x="26226" y="14529"/>
                  </a:lnTo>
                  <a:lnTo>
                    <a:pt x="26509" y="13680"/>
                  </a:lnTo>
                  <a:lnTo>
                    <a:pt x="26604" y="13869"/>
                  </a:lnTo>
                  <a:lnTo>
                    <a:pt x="26604" y="13586"/>
                  </a:lnTo>
                  <a:lnTo>
                    <a:pt x="26698" y="13303"/>
                  </a:lnTo>
                  <a:lnTo>
                    <a:pt x="26792" y="13303"/>
                  </a:lnTo>
                  <a:lnTo>
                    <a:pt x="26887" y="13397"/>
                  </a:lnTo>
                  <a:lnTo>
                    <a:pt x="27170" y="12831"/>
                  </a:lnTo>
                  <a:lnTo>
                    <a:pt x="27264" y="12548"/>
                  </a:lnTo>
                  <a:lnTo>
                    <a:pt x="27264" y="12454"/>
                  </a:lnTo>
                  <a:lnTo>
                    <a:pt x="26981" y="12076"/>
                  </a:lnTo>
                  <a:lnTo>
                    <a:pt x="27075" y="12171"/>
                  </a:lnTo>
                  <a:lnTo>
                    <a:pt x="27170" y="12076"/>
                  </a:lnTo>
                  <a:lnTo>
                    <a:pt x="27358" y="12076"/>
                  </a:lnTo>
                  <a:lnTo>
                    <a:pt x="27453" y="12171"/>
                  </a:lnTo>
                  <a:lnTo>
                    <a:pt x="27453" y="11982"/>
                  </a:lnTo>
                  <a:lnTo>
                    <a:pt x="27547" y="11793"/>
                  </a:lnTo>
                  <a:lnTo>
                    <a:pt x="27641" y="11793"/>
                  </a:lnTo>
                  <a:lnTo>
                    <a:pt x="27547" y="11510"/>
                  </a:lnTo>
                  <a:lnTo>
                    <a:pt x="27641" y="11133"/>
                  </a:lnTo>
                  <a:lnTo>
                    <a:pt x="27830" y="10755"/>
                  </a:lnTo>
                  <a:lnTo>
                    <a:pt x="27924" y="10661"/>
                  </a:lnTo>
                  <a:lnTo>
                    <a:pt x="28113" y="10661"/>
                  </a:lnTo>
                  <a:lnTo>
                    <a:pt x="28019" y="10378"/>
                  </a:lnTo>
                  <a:lnTo>
                    <a:pt x="28019" y="10284"/>
                  </a:lnTo>
                  <a:lnTo>
                    <a:pt x="28019" y="10095"/>
                  </a:lnTo>
                  <a:lnTo>
                    <a:pt x="28113" y="10284"/>
                  </a:lnTo>
                  <a:lnTo>
                    <a:pt x="28208" y="10001"/>
                  </a:lnTo>
                  <a:lnTo>
                    <a:pt x="28019" y="10001"/>
                  </a:lnTo>
                  <a:lnTo>
                    <a:pt x="27924" y="9906"/>
                  </a:lnTo>
                  <a:lnTo>
                    <a:pt x="28113" y="9718"/>
                  </a:lnTo>
                  <a:lnTo>
                    <a:pt x="28208" y="9718"/>
                  </a:lnTo>
                  <a:lnTo>
                    <a:pt x="28113" y="9529"/>
                  </a:lnTo>
                  <a:lnTo>
                    <a:pt x="28396" y="9529"/>
                  </a:lnTo>
                  <a:lnTo>
                    <a:pt x="28302" y="9057"/>
                  </a:lnTo>
                  <a:lnTo>
                    <a:pt x="28396" y="9057"/>
                  </a:lnTo>
                  <a:lnTo>
                    <a:pt x="28396" y="8963"/>
                  </a:lnTo>
                  <a:lnTo>
                    <a:pt x="28396" y="8774"/>
                  </a:lnTo>
                  <a:lnTo>
                    <a:pt x="28491" y="8491"/>
                  </a:lnTo>
                  <a:lnTo>
                    <a:pt x="28585" y="8114"/>
                  </a:lnTo>
                  <a:lnTo>
                    <a:pt x="28774" y="8303"/>
                  </a:lnTo>
                  <a:lnTo>
                    <a:pt x="28962" y="7454"/>
                  </a:lnTo>
                  <a:lnTo>
                    <a:pt x="29057" y="6699"/>
                  </a:lnTo>
                  <a:lnTo>
                    <a:pt x="29245" y="5661"/>
                  </a:lnTo>
                  <a:lnTo>
                    <a:pt x="29340" y="4718"/>
                  </a:lnTo>
                  <a:lnTo>
                    <a:pt x="29340" y="4341"/>
                  </a:lnTo>
                  <a:lnTo>
                    <a:pt x="29057" y="4435"/>
                  </a:lnTo>
                  <a:lnTo>
                    <a:pt x="28962" y="4435"/>
                  </a:lnTo>
                  <a:lnTo>
                    <a:pt x="28962" y="4246"/>
                  </a:lnTo>
                  <a:lnTo>
                    <a:pt x="29151" y="4341"/>
                  </a:lnTo>
                  <a:lnTo>
                    <a:pt x="29245" y="4152"/>
                  </a:lnTo>
                  <a:lnTo>
                    <a:pt x="29151" y="4152"/>
                  </a:lnTo>
                  <a:lnTo>
                    <a:pt x="29057" y="3963"/>
                  </a:lnTo>
                  <a:lnTo>
                    <a:pt x="28962" y="3680"/>
                  </a:lnTo>
                  <a:lnTo>
                    <a:pt x="28962" y="3680"/>
                  </a:lnTo>
                  <a:lnTo>
                    <a:pt x="29245" y="3774"/>
                  </a:lnTo>
                  <a:lnTo>
                    <a:pt x="29057" y="3586"/>
                  </a:lnTo>
                  <a:lnTo>
                    <a:pt x="29057" y="3397"/>
                  </a:lnTo>
                  <a:lnTo>
                    <a:pt x="29245" y="3586"/>
                  </a:lnTo>
                  <a:lnTo>
                    <a:pt x="29245" y="3491"/>
                  </a:lnTo>
                  <a:lnTo>
                    <a:pt x="29434" y="3114"/>
                  </a:lnTo>
                  <a:lnTo>
                    <a:pt x="29245" y="2925"/>
                  </a:lnTo>
                  <a:lnTo>
                    <a:pt x="28962" y="2642"/>
                  </a:lnTo>
                  <a:lnTo>
                    <a:pt x="28962" y="2642"/>
                  </a:lnTo>
                  <a:lnTo>
                    <a:pt x="29245" y="2831"/>
                  </a:lnTo>
                  <a:lnTo>
                    <a:pt x="29340" y="2737"/>
                  </a:lnTo>
                  <a:lnTo>
                    <a:pt x="29434" y="2359"/>
                  </a:lnTo>
                  <a:lnTo>
                    <a:pt x="29434" y="2265"/>
                  </a:lnTo>
                  <a:lnTo>
                    <a:pt x="29434" y="2171"/>
                  </a:lnTo>
                  <a:lnTo>
                    <a:pt x="29340" y="2171"/>
                  </a:lnTo>
                  <a:lnTo>
                    <a:pt x="28774" y="944"/>
                  </a:lnTo>
                  <a:lnTo>
                    <a:pt x="28962" y="661"/>
                  </a:lnTo>
                  <a:lnTo>
                    <a:pt x="29057" y="473"/>
                  </a:lnTo>
                  <a:lnTo>
                    <a:pt x="29151" y="473"/>
                  </a:lnTo>
                  <a:lnTo>
                    <a:pt x="28868" y="190"/>
                  </a:lnTo>
                  <a:lnTo>
                    <a:pt x="29057" y="190"/>
                  </a:lnTo>
                  <a:lnTo>
                    <a:pt x="2896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Shape 391"/>
            <p:cNvSpPr/>
            <p:nvPr/>
          </p:nvSpPr>
          <p:spPr>
            <a:xfrm>
              <a:off x="1745175" y="2199475"/>
              <a:ext cx="169825" cy="162775"/>
            </a:xfrm>
            <a:custGeom>
              <a:avLst/>
              <a:gdLst/>
              <a:ahLst/>
              <a:cxnLst/>
              <a:rect l="0" t="0" r="0" b="0"/>
              <a:pathLst>
                <a:path w="6793" h="6511" extrusionOk="0">
                  <a:moveTo>
                    <a:pt x="1038" y="6416"/>
                  </a:moveTo>
                  <a:lnTo>
                    <a:pt x="1038" y="6463"/>
                  </a:lnTo>
                  <a:lnTo>
                    <a:pt x="1038" y="6463"/>
                  </a:lnTo>
                  <a:lnTo>
                    <a:pt x="943" y="6416"/>
                  </a:lnTo>
                  <a:close/>
                  <a:moveTo>
                    <a:pt x="2641" y="1"/>
                  </a:moveTo>
                  <a:lnTo>
                    <a:pt x="2641" y="190"/>
                  </a:lnTo>
                  <a:lnTo>
                    <a:pt x="2641" y="473"/>
                  </a:lnTo>
                  <a:lnTo>
                    <a:pt x="2641" y="567"/>
                  </a:lnTo>
                  <a:lnTo>
                    <a:pt x="2547" y="284"/>
                  </a:lnTo>
                  <a:lnTo>
                    <a:pt x="2547" y="756"/>
                  </a:lnTo>
                  <a:lnTo>
                    <a:pt x="2453" y="284"/>
                  </a:lnTo>
                  <a:lnTo>
                    <a:pt x="2453" y="473"/>
                  </a:lnTo>
                  <a:lnTo>
                    <a:pt x="2453" y="661"/>
                  </a:lnTo>
                  <a:lnTo>
                    <a:pt x="2075" y="1227"/>
                  </a:lnTo>
                  <a:lnTo>
                    <a:pt x="1509" y="2171"/>
                  </a:lnTo>
                  <a:lnTo>
                    <a:pt x="849" y="3114"/>
                  </a:lnTo>
                  <a:lnTo>
                    <a:pt x="377" y="3774"/>
                  </a:lnTo>
                  <a:lnTo>
                    <a:pt x="283" y="4152"/>
                  </a:lnTo>
                  <a:lnTo>
                    <a:pt x="472" y="4246"/>
                  </a:lnTo>
                  <a:lnTo>
                    <a:pt x="472" y="4340"/>
                  </a:lnTo>
                  <a:lnTo>
                    <a:pt x="377" y="4435"/>
                  </a:lnTo>
                  <a:lnTo>
                    <a:pt x="283" y="4435"/>
                  </a:lnTo>
                  <a:lnTo>
                    <a:pt x="566" y="4529"/>
                  </a:lnTo>
                  <a:lnTo>
                    <a:pt x="472" y="4435"/>
                  </a:lnTo>
                  <a:lnTo>
                    <a:pt x="566" y="4435"/>
                  </a:lnTo>
                  <a:lnTo>
                    <a:pt x="849" y="4623"/>
                  </a:lnTo>
                  <a:lnTo>
                    <a:pt x="566" y="4623"/>
                  </a:lnTo>
                  <a:lnTo>
                    <a:pt x="472" y="4812"/>
                  </a:lnTo>
                  <a:lnTo>
                    <a:pt x="377" y="5284"/>
                  </a:lnTo>
                  <a:lnTo>
                    <a:pt x="283" y="5944"/>
                  </a:lnTo>
                  <a:lnTo>
                    <a:pt x="189" y="6133"/>
                  </a:lnTo>
                  <a:lnTo>
                    <a:pt x="0" y="6227"/>
                  </a:lnTo>
                  <a:lnTo>
                    <a:pt x="566" y="6416"/>
                  </a:lnTo>
                  <a:lnTo>
                    <a:pt x="1038" y="6494"/>
                  </a:lnTo>
                  <a:lnTo>
                    <a:pt x="1038" y="6494"/>
                  </a:lnTo>
                  <a:lnTo>
                    <a:pt x="1038" y="6510"/>
                  </a:lnTo>
                  <a:lnTo>
                    <a:pt x="1051" y="6497"/>
                  </a:lnTo>
                  <a:lnTo>
                    <a:pt x="1051" y="6497"/>
                  </a:lnTo>
                  <a:lnTo>
                    <a:pt x="1132" y="6510"/>
                  </a:lnTo>
                  <a:lnTo>
                    <a:pt x="1069" y="6479"/>
                  </a:lnTo>
                  <a:lnTo>
                    <a:pt x="1069" y="6479"/>
                  </a:lnTo>
                  <a:lnTo>
                    <a:pt x="1132" y="6416"/>
                  </a:lnTo>
                  <a:lnTo>
                    <a:pt x="1226" y="6133"/>
                  </a:lnTo>
                  <a:lnTo>
                    <a:pt x="1226" y="5944"/>
                  </a:lnTo>
                  <a:lnTo>
                    <a:pt x="1038" y="5755"/>
                  </a:lnTo>
                  <a:lnTo>
                    <a:pt x="1415" y="5755"/>
                  </a:lnTo>
                  <a:lnTo>
                    <a:pt x="1321" y="5661"/>
                  </a:lnTo>
                  <a:lnTo>
                    <a:pt x="1415" y="5661"/>
                  </a:lnTo>
                  <a:lnTo>
                    <a:pt x="1604" y="5755"/>
                  </a:lnTo>
                  <a:lnTo>
                    <a:pt x="1415" y="5567"/>
                  </a:lnTo>
                  <a:lnTo>
                    <a:pt x="1038" y="5189"/>
                  </a:lnTo>
                  <a:lnTo>
                    <a:pt x="1226" y="5284"/>
                  </a:lnTo>
                  <a:lnTo>
                    <a:pt x="1604" y="5378"/>
                  </a:lnTo>
                  <a:lnTo>
                    <a:pt x="2264" y="3491"/>
                  </a:lnTo>
                  <a:lnTo>
                    <a:pt x="3019" y="1605"/>
                  </a:lnTo>
                  <a:lnTo>
                    <a:pt x="3019" y="1888"/>
                  </a:lnTo>
                  <a:lnTo>
                    <a:pt x="3113" y="1699"/>
                  </a:lnTo>
                  <a:lnTo>
                    <a:pt x="3113" y="1888"/>
                  </a:lnTo>
                  <a:lnTo>
                    <a:pt x="3302" y="1699"/>
                  </a:lnTo>
                  <a:lnTo>
                    <a:pt x="3208" y="1888"/>
                  </a:lnTo>
                  <a:lnTo>
                    <a:pt x="3302" y="1982"/>
                  </a:lnTo>
                  <a:lnTo>
                    <a:pt x="3585" y="2076"/>
                  </a:lnTo>
                  <a:lnTo>
                    <a:pt x="3962" y="2171"/>
                  </a:lnTo>
                  <a:lnTo>
                    <a:pt x="4340" y="1982"/>
                  </a:lnTo>
                  <a:lnTo>
                    <a:pt x="4151" y="2171"/>
                  </a:lnTo>
                  <a:lnTo>
                    <a:pt x="4151" y="2359"/>
                  </a:lnTo>
                  <a:lnTo>
                    <a:pt x="4151" y="2454"/>
                  </a:lnTo>
                  <a:lnTo>
                    <a:pt x="4245" y="2548"/>
                  </a:lnTo>
                  <a:lnTo>
                    <a:pt x="4623" y="2548"/>
                  </a:lnTo>
                  <a:lnTo>
                    <a:pt x="4811" y="2359"/>
                  </a:lnTo>
                  <a:lnTo>
                    <a:pt x="5000" y="2642"/>
                  </a:lnTo>
                  <a:lnTo>
                    <a:pt x="5283" y="3020"/>
                  </a:lnTo>
                  <a:lnTo>
                    <a:pt x="5755" y="3208"/>
                  </a:lnTo>
                  <a:lnTo>
                    <a:pt x="6132" y="3208"/>
                  </a:lnTo>
                  <a:lnTo>
                    <a:pt x="6038" y="3397"/>
                  </a:lnTo>
                  <a:lnTo>
                    <a:pt x="6038" y="3586"/>
                  </a:lnTo>
                  <a:lnTo>
                    <a:pt x="6132" y="3680"/>
                  </a:lnTo>
                  <a:lnTo>
                    <a:pt x="6321" y="3680"/>
                  </a:lnTo>
                  <a:lnTo>
                    <a:pt x="6698" y="3586"/>
                  </a:lnTo>
                  <a:lnTo>
                    <a:pt x="6698" y="3869"/>
                  </a:lnTo>
                  <a:lnTo>
                    <a:pt x="6509" y="3963"/>
                  </a:lnTo>
                  <a:lnTo>
                    <a:pt x="6509" y="3963"/>
                  </a:lnTo>
                  <a:lnTo>
                    <a:pt x="6792" y="3869"/>
                  </a:lnTo>
                  <a:lnTo>
                    <a:pt x="6792" y="3491"/>
                  </a:lnTo>
                  <a:lnTo>
                    <a:pt x="6698" y="3397"/>
                  </a:lnTo>
                  <a:lnTo>
                    <a:pt x="6509" y="3586"/>
                  </a:lnTo>
                  <a:lnTo>
                    <a:pt x="6509" y="3586"/>
                  </a:lnTo>
                  <a:lnTo>
                    <a:pt x="6604" y="3303"/>
                  </a:lnTo>
                  <a:lnTo>
                    <a:pt x="6604" y="3114"/>
                  </a:lnTo>
                  <a:lnTo>
                    <a:pt x="6509" y="3020"/>
                  </a:lnTo>
                  <a:lnTo>
                    <a:pt x="6226" y="3020"/>
                  </a:lnTo>
                  <a:lnTo>
                    <a:pt x="5849" y="3114"/>
                  </a:lnTo>
                  <a:lnTo>
                    <a:pt x="5849" y="3114"/>
                  </a:lnTo>
                  <a:lnTo>
                    <a:pt x="5943" y="2831"/>
                  </a:lnTo>
                  <a:lnTo>
                    <a:pt x="5943" y="2925"/>
                  </a:lnTo>
                  <a:lnTo>
                    <a:pt x="6132" y="2548"/>
                  </a:lnTo>
                  <a:lnTo>
                    <a:pt x="5660" y="2359"/>
                  </a:lnTo>
                  <a:lnTo>
                    <a:pt x="5283" y="2171"/>
                  </a:lnTo>
                  <a:lnTo>
                    <a:pt x="4906" y="2171"/>
                  </a:lnTo>
                  <a:lnTo>
                    <a:pt x="4906" y="1699"/>
                  </a:lnTo>
                  <a:lnTo>
                    <a:pt x="5094" y="1322"/>
                  </a:lnTo>
                  <a:lnTo>
                    <a:pt x="4717" y="1605"/>
                  </a:lnTo>
                  <a:lnTo>
                    <a:pt x="4811" y="1322"/>
                  </a:lnTo>
                  <a:lnTo>
                    <a:pt x="4811" y="1322"/>
                  </a:lnTo>
                  <a:lnTo>
                    <a:pt x="4717" y="1416"/>
                  </a:lnTo>
                  <a:lnTo>
                    <a:pt x="4434" y="1605"/>
                  </a:lnTo>
                  <a:lnTo>
                    <a:pt x="4623" y="1322"/>
                  </a:lnTo>
                  <a:lnTo>
                    <a:pt x="4623" y="1227"/>
                  </a:lnTo>
                  <a:lnTo>
                    <a:pt x="4528" y="1133"/>
                  </a:lnTo>
                  <a:lnTo>
                    <a:pt x="4340" y="1322"/>
                  </a:lnTo>
                  <a:lnTo>
                    <a:pt x="4340" y="1510"/>
                  </a:lnTo>
                  <a:lnTo>
                    <a:pt x="4245" y="1322"/>
                  </a:lnTo>
                  <a:lnTo>
                    <a:pt x="4151" y="1227"/>
                  </a:lnTo>
                  <a:lnTo>
                    <a:pt x="3868" y="944"/>
                  </a:lnTo>
                  <a:lnTo>
                    <a:pt x="3208" y="567"/>
                  </a:lnTo>
                  <a:lnTo>
                    <a:pt x="2925" y="378"/>
                  </a:lnTo>
                  <a:lnTo>
                    <a:pt x="273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19" name="18 Conector recto de flecha"/>
          <p:cNvCxnSpPr/>
          <p:nvPr/>
        </p:nvCxnSpPr>
        <p:spPr>
          <a:xfrm flipV="1">
            <a:off x="2071670" y="2176159"/>
            <a:ext cx="857256" cy="42862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/>
          <p:nvPr/>
        </p:nvCxnSpPr>
        <p:spPr>
          <a:xfrm>
            <a:off x="2071670" y="2692744"/>
            <a:ext cx="857256" cy="269233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 descr="G:\ROBOTICA\imagenes_plantillas\diseno-icono-viaje_25030-16429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786" y="3157541"/>
            <a:ext cx="2315104" cy="1985959"/>
          </a:xfrm>
          <a:prstGeom prst="rect">
            <a:avLst/>
          </a:prstGeom>
          <a:noFill/>
        </p:spPr>
      </p:pic>
      <p:pic>
        <p:nvPicPr>
          <p:cNvPr id="6146" name="Picture 2" descr="Resultado de imagen para escalera mecanica automatica con sensor de movimiento  dibuj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57884" y="3500444"/>
            <a:ext cx="2611039" cy="1457324"/>
          </a:xfrm>
          <a:prstGeom prst="rect">
            <a:avLst/>
          </a:prstGeom>
          <a:noFill/>
        </p:spPr>
      </p:pic>
      <p:sp>
        <p:nvSpPr>
          <p:cNvPr id="17" name="16 Rectángulo"/>
          <p:cNvSpPr/>
          <p:nvPr/>
        </p:nvSpPr>
        <p:spPr>
          <a:xfrm>
            <a:off x="2866296" y="4148375"/>
            <a:ext cx="314586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sz="2000" dirty="0" smtClean="0">
                <a:solidFill>
                  <a:srgbClr val="FFFF00"/>
                </a:solidFill>
                <a:latin typeface="Sniglet"/>
                <a:ea typeface="Sniglet"/>
                <a:cs typeface="Sniglet"/>
                <a:sym typeface="Sniglet"/>
              </a:rPr>
              <a:t>Sensor  que acelera la escalera mecánica si suben personas</a:t>
            </a:r>
            <a:endParaRPr lang="es-ES" sz="2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64136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90"/>
          <p:cNvSpPr txBox="1">
            <a:spLocks/>
          </p:cNvSpPr>
          <p:nvPr/>
        </p:nvSpPr>
        <p:spPr bwMode="auto">
          <a:xfrm>
            <a:off x="145935" y="230134"/>
            <a:ext cx="4714097" cy="648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6" tIns="91416" rIns="91416" bIns="91416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buClr>
                <a:srgbClr val="FFFFFF"/>
              </a:buClr>
              <a:buSzPts val="2600"/>
              <a:buFont typeface="Walter Turncoat" charset="0"/>
              <a:buNone/>
              <a:defRPr/>
            </a:pPr>
            <a:r>
              <a:rPr lang="es-ES" sz="44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RENDY" pitchFamily="2" charset="2"/>
                <a:ea typeface="Walter Turncoat" charset="0"/>
                <a:cs typeface="Walter Turncoat" charset="0"/>
                <a:sym typeface="Arial" charset="0"/>
              </a:rPr>
              <a:t>ACTIVIDAD  3</a:t>
            </a:r>
            <a:endParaRPr lang="es-ES" sz="440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RENDY" pitchFamily="2" charset="2"/>
              <a:ea typeface="Walter Turncoat" charset="0"/>
              <a:cs typeface="Walter Turncoat" charset="0"/>
              <a:sym typeface="Arial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24620" y="1290415"/>
            <a:ext cx="8235812" cy="1338818"/>
          </a:xfrm>
          <a:prstGeom prst="rect">
            <a:avLst/>
          </a:prstGeom>
          <a:solidFill>
            <a:srgbClr val="FFC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1430" tIns="45715" rIns="91430" bIns="45715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ES" sz="1800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Explique </a:t>
            </a:r>
            <a:r>
              <a:rPr lang="es-ES" sz="1800" dirty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la diferencia entre un </a:t>
            </a:r>
            <a:r>
              <a:rPr lang="es-ES" sz="1800" b="1" dirty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Robot</a:t>
            </a:r>
            <a:r>
              <a:rPr lang="es-ES" sz="1800" dirty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, una </a:t>
            </a:r>
            <a:r>
              <a:rPr lang="es-ES" sz="1800" b="1" dirty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Máquina</a:t>
            </a:r>
            <a:r>
              <a:rPr lang="es-ES" sz="1800" dirty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 y un </a:t>
            </a:r>
            <a:r>
              <a:rPr lang="es-ES" sz="1800" b="1" dirty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Autómata</a:t>
            </a:r>
            <a:r>
              <a:rPr lang="es-ES" sz="1800" dirty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. </a:t>
            </a:r>
            <a:r>
              <a:rPr lang="es-ES" sz="1800" dirty="0" err="1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Dá</a:t>
            </a:r>
            <a:r>
              <a:rPr lang="es-ES" sz="1800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 </a:t>
            </a:r>
            <a:r>
              <a:rPr lang="es-ES" sz="1800" u="sng" dirty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ejemplos de cada uno </a:t>
            </a:r>
            <a:r>
              <a:rPr lang="es-ES" sz="1800" dirty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(Diferentes a los de la presentación</a:t>
            </a:r>
            <a:r>
              <a:rPr lang="es-ES" sz="1800" dirty="0" smtClean="0">
                <a:solidFill>
                  <a:schemeClr val="tx1"/>
                </a:solidFill>
                <a:latin typeface="Sniglet"/>
                <a:ea typeface="Sniglet"/>
                <a:cs typeface="Sniglet"/>
              </a:rPr>
              <a:t>) </a:t>
            </a:r>
          </a:p>
          <a:p>
            <a:pPr>
              <a:lnSpc>
                <a:spcPct val="150000"/>
              </a:lnSpc>
            </a:pPr>
            <a:endParaRPr lang="es-ES" sz="1800" dirty="0">
              <a:solidFill>
                <a:schemeClr val="tx1"/>
              </a:solidFill>
              <a:latin typeface="Sniglet"/>
              <a:ea typeface="Sniglet"/>
              <a:cs typeface="Snigle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06601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rsula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1519</TotalTime>
  <Words>217</Words>
  <Application>Microsoft Office PowerPoint</Application>
  <PresentationFormat>Presentación en pantalla (16:9)</PresentationFormat>
  <Paragraphs>32</Paragraphs>
  <Slides>7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Walter Turncoat</vt:lpstr>
      <vt:lpstr>Candy Round BTN</vt:lpstr>
      <vt:lpstr>Sniglet</vt:lpstr>
      <vt:lpstr>TRENDY</vt:lpstr>
      <vt:lpstr>Ursula template</vt:lpstr>
      <vt:lpstr>Diapositiva 1</vt:lpstr>
      <vt:lpstr>Diapositiva 2</vt:lpstr>
      <vt:lpstr>Mecanización      Mecánico Automatización   Automático Robotización       Robótico</vt:lpstr>
      <vt:lpstr>Mecanización       </vt:lpstr>
      <vt:lpstr>Automatización       </vt:lpstr>
      <vt:lpstr>Robotización       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Cecilia Marcuzzi</dc:creator>
  <cp:lastModifiedBy>Cecilia Marcuzzi</cp:lastModifiedBy>
  <cp:revision>268</cp:revision>
  <dcterms:modified xsi:type="dcterms:W3CDTF">2022-04-04T12:25:58Z</dcterms:modified>
</cp:coreProperties>
</file>