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gif" ContentType="image/gif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8"/>
  </p:notesMasterIdLst>
  <p:sldIdLst>
    <p:sldId id="256" r:id="rId2"/>
    <p:sldId id="350" r:id="rId3"/>
    <p:sldId id="351" r:id="rId4"/>
    <p:sldId id="352" r:id="rId5"/>
    <p:sldId id="353" r:id="rId6"/>
    <p:sldId id="355" r:id="rId7"/>
  </p:sldIdLst>
  <p:sldSz cx="9144000" cy="5143500" type="screen16x9"/>
  <p:notesSz cx="6858000" cy="9144000"/>
  <p:embeddedFontLst>
    <p:embeddedFont>
      <p:font typeface="Walter Turncoat" charset="0"/>
      <p:regular r:id="rId9"/>
    </p:embeddedFont>
    <p:embeddedFont>
      <p:font typeface="Candy Round BTN" pitchFamily="34" charset="0"/>
      <p:regular r:id="rId10"/>
      <p:bold r:id="rId11"/>
    </p:embeddedFont>
    <p:embeddedFont>
      <p:font typeface="Sniglet" charset="0"/>
      <p:regular r:id="rId12"/>
    </p:embeddedFont>
    <p:embeddedFont>
      <p:font typeface="TRENDY" pitchFamily="2" charset="2"/>
      <p:regular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C1F18532-E75D-4193-B41A-7E7E70D7C104}">
  <a:tblStyle styleId="{C1F18532-E75D-4193-B41A-7E7E70D7C10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328" autoAdjust="0"/>
    <p:restoredTop sz="94660"/>
  </p:normalViewPr>
  <p:slideViewPr>
    <p:cSldViewPr>
      <p:cViewPr>
        <p:scale>
          <a:sx n="68" d="100"/>
          <a:sy n="68" d="100"/>
        </p:scale>
        <p:origin x="-516" y="-88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120524675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685800" y="1991813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b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685800" y="1964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685800" y="3144853"/>
            <a:ext cx="7772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blipFill>
          <a:blip r:embed="rId5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563400"/>
            <a:ext cx="8229600" cy="25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✘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6" r:id="rId3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G:\ROBOTICA\paginas-para-colorear-de-robots-robot-para-dibujos-para-colorear-un-robot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40000"/>
          </a:blip>
          <a:srcRect/>
          <a:stretch>
            <a:fillRect/>
          </a:stretch>
        </p:blipFill>
        <p:spPr bwMode="auto">
          <a:xfrm>
            <a:off x="7500958" y="3643320"/>
            <a:ext cx="1351435" cy="1297671"/>
          </a:xfrm>
          <a:prstGeom prst="rect">
            <a:avLst/>
          </a:prstGeom>
          <a:noFill/>
        </p:spPr>
      </p:pic>
      <p:pic>
        <p:nvPicPr>
          <p:cNvPr id="1030" name="Picture 6" descr="G:\ROBOTICA\imagenes_plantillas\robo.jpg_712383760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83" y="915566"/>
            <a:ext cx="8063016" cy="24502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0"/>
          <p:cNvSpPr txBox="1">
            <a:spLocks/>
          </p:cNvSpPr>
          <p:nvPr/>
        </p:nvSpPr>
        <p:spPr>
          <a:xfrm>
            <a:off x="202145" y="-20538"/>
            <a:ext cx="7772400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9pPr>
          </a:lstStyle>
          <a:p>
            <a:pPr algn="l"/>
            <a:r>
              <a:rPr lang="es-ES" sz="6000" u="sng" dirty="0" smtClean="0">
                <a:solidFill>
                  <a:srgbClr val="FFFF00"/>
                </a:solidFill>
              </a:rPr>
              <a:t>Guía 6:</a:t>
            </a:r>
            <a:endParaRPr lang="es-ES" sz="6000" u="sng" dirty="0">
              <a:solidFill>
                <a:srgbClr val="FFFF00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67544" y="1491630"/>
            <a:ext cx="8352928" cy="2462202"/>
          </a:xfrm>
          <a:prstGeom prst="rect">
            <a:avLst/>
          </a:prstGeom>
          <a:solidFill>
            <a:srgbClr val="FFFF99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30" tIns="45715" rIns="91430" bIns="45715">
            <a:spAutoFit/>
          </a:bodyPr>
          <a:lstStyle/>
          <a:p>
            <a:pPr algn="just">
              <a:defRPr/>
            </a:pPr>
            <a:r>
              <a:rPr lang="es-AR" sz="2800" dirty="0" smtClean="0">
                <a:solidFill>
                  <a:schemeClr val="tx1"/>
                </a:solidFill>
                <a:latin typeface="Candy Round BTN" pitchFamily="34" charset="0"/>
              </a:rPr>
              <a:t>En esta guía veremos los diferentes </a:t>
            </a:r>
            <a:r>
              <a:rPr lang="es-AR" sz="2800" b="1" dirty="0" smtClean="0">
                <a:solidFill>
                  <a:srgbClr val="7030A0"/>
                </a:solidFill>
                <a:latin typeface="Candy Round BTN" pitchFamily="34" charset="0"/>
              </a:rPr>
              <a:t>Tipos de Instrucciones</a:t>
            </a:r>
            <a:r>
              <a:rPr lang="es-AR" sz="2800" dirty="0" smtClean="0">
                <a:solidFill>
                  <a:schemeClr val="tx1"/>
                </a:solidFill>
                <a:latin typeface="Candy Round BTN" pitchFamily="34" charset="0"/>
              </a:rPr>
              <a:t>:</a:t>
            </a:r>
          </a:p>
          <a:p>
            <a:pPr algn="just">
              <a:defRPr/>
            </a:pPr>
            <a:endParaRPr lang="es-AR" dirty="0" smtClean="0">
              <a:solidFill>
                <a:schemeClr val="tx1"/>
              </a:solidFill>
              <a:latin typeface="Candy Round BTN" pitchFamily="34" charset="0"/>
            </a:endParaRPr>
          </a:p>
          <a:p>
            <a:pPr marL="342900" lvl="7" indent="-342900" algn="ctr">
              <a:buFont typeface="Wingdings" pitchFamily="2" charset="2"/>
              <a:buChar char="ü"/>
              <a:defRPr/>
            </a:pPr>
            <a:r>
              <a:rPr lang="es-AR" sz="2800" b="1" dirty="0">
                <a:solidFill>
                  <a:schemeClr val="tx1"/>
                </a:solidFill>
                <a:latin typeface="Candy Round BTN" pitchFamily="34" charset="0"/>
              </a:rPr>
              <a:t>Simples</a:t>
            </a:r>
          </a:p>
          <a:p>
            <a:pPr marL="342900" lvl="6" indent="-342900" algn="ctr">
              <a:buFont typeface="Wingdings" pitchFamily="2" charset="2"/>
              <a:buChar char="ü"/>
              <a:defRPr/>
            </a:pPr>
            <a:r>
              <a:rPr lang="es-AR" sz="2800" b="1" dirty="0">
                <a:solidFill>
                  <a:schemeClr val="tx1"/>
                </a:solidFill>
                <a:latin typeface="Candy Round BTN" pitchFamily="34" charset="0"/>
              </a:rPr>
              <a:t>Condicionales</a:t>
            </a:r>
          </a:p>
          <a:p>
            <a:pPr marL="342900" lvl="6" indent="-342900" algn="ctr">
              <a:buFont typeface="Wingdings" pitchFamily="2" charset="2"/>
              <a:buChar char="ü"/>
              <a:defRPr/>
            </a:pPr>
            <a:r>
              <a:rPr lang="es-AR" sz="2800" b="1" dirty="0">
                <a:solidFill>
                  <a:schemeClr val="tx1"/>
                </a:solidFill>
                <a:latin typeface="Candy Round BTN" pitchFamily="34" charset="0"/>
              </a:rPr>
              <a:t>Repetitivas</a:t>
            </a:r>
          </a:p>
          <a:p>
            <a:pPr lvl="1" algn="just">
              <a:defRPr/>
            </a:pPr>
            <a:endParaRPr lang="es-AR" sz="2800" dirty="0" smtClean="0">
              <a:solidFill>
                <a:schemeClr val="tx1"/>
              </a:solidFill>
              <a:latin typeface="Candy Round BTN" pitchFamily="34" charset="0"/>
            </a:endParaRPr>
          </a:p>
        </p:txBody>
      </p:sp>
      <p:sp>
        <p:nvSpPr>
          <p:cNvPr id="4" name="AutoShape 2" descr="Pin de la cara sonriente amarillo feliz cara pin Emoji | Ets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069970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34"/>
          <p:cNvSpPr/>
          <p:nvPr/>
        </p:nvSpPr>
        <p:spPr>
          <a:xfrm>
            <a:off x="214282" y="1123662"/>
            <a:ext cx="378113" cy="376518"/>
          </a:xfrm>
          <a:custGeom>
            <a:avLst/>
            <a:gdLst/>
            <a:ahLst/>
            <a:cxnLst/>
            <a:rect l="0" t="0" r="0" b="0"/>
            <a:pathLst>
              <a:path w="17301" h="17228" extrusionOk="0">
                <a:moveTo>
                  <a:pt x="9295" y="4842"/>
                </a:moveTo>
                <a:lnTo>
                  <a:pt x="9514" y="4891"/>
                </a:lnTo>
                <a:lnTo>
                  <a:pt x="9758" y="4964"/>
                </a:lnTo>
                <a:lnTo>
                  <a:pt x="9539" y="5256"/>
                </a:lnTo>
                <a:lnTo>
                  <a:pt x="9368" y="5548"/>
                </a:lnTo>
                <a:lnTo>
                  <a:pt x="9198" y="5499"/>
                </a:lnTo>
                <a:lnTo>
                  <a:pt x="9174" y="5426"/>
                </a:lnTo>
                <a:lnTo>
                  <a:pt x="9271" y="4940"/>
                </a:lnTo>
                <a:lnTo>
                  <a:pt x="9295" y="4842"/>
                </a:lnTo>
                <a:close/>
                <a:moveTo>
                  <a:pt x="8784" y="4769"/>
                </a:moveTo>
                <a:lnTo>
                  <a:pt x="8882" y="4794"/>
                </a:lnTo>
                <a:lnTo>
                  <a:pt x="8857" y="4891"/>
                </a:lnTo>
                <a:lnTo>
                  <a:pt x="8784" y="5159"/>
                </a:lnTo>
                <a:lnTo>
                  <a:pt x="8736" y="5426"/>
                </a:lnTo>
                <a:lnTo>
                  <a:pt x="8468" y="5426"/>
                </a:lnTo>
                <a:lnTo>
                  <a:pt x="8468" y="5329"/>
                </a:lnTo>
                <a:lnTo>
                  <a:pt x="8419" y="5134"/>
                </a:lnTo>
                <a:lnTo>
                  <a:pt x="8346" y="4964"/>
                </a:lnTo>
                <a:lnTo>
                  <a:pt x="8322" y="4915"/>
                </a:lnTo>
                <a:lnTo>
                  <a:pt x="8249" y="4915"/>
                </a:lnTo>
                <a:lnTo>
                  <a:pt x="8225" y="4940"/>
                </a:lnTo>
                <a:lnTo>
                  <a:pt x="8200" y="4988"/>
                </a:lnTo>
                <a:lnTo>
                  <a:pt x="8200" y="5183"/>
                </a:lnTo>
                <a:lnTo>
                  <a:pt x="8176" y="5378"/>
                </a:lnTo>
                <a:lnTo>
                  <a:pt x="8176" y="5451"/>
                </a:lnTo>
                <a:lnTo>
                  <a:pt x="7957" y="5499"/>
                </a:lnTo>
                <a:lnTo>
                  <a:pt x="7738" y="5597"/>
                </a:lnTo>
                <a:lnTo>
                  <a:pt x="7714" y="5548"/>
                </a:lnTo>
                <a:lnTo>
                  <a:pt x="7641" y="5378"/>
                </a:lnTo>
                <a:lnTo>
                  <a:pt x="7568" y="5207"/>
                </a:lnTo>
                <a:lnTo>
                  <a:pt x="7471" y="5110"/>
                </a:lnTo>
                <a:lnTo>
                  <a:pt x="7373" y="5013"/>
                </a:lnTo>
                <a:lnTo>
                  <a:pt x="7349" y="4988"/>
                </a:lnTo>
                <a:lnTo>
                  <a:pt x="7568" y="4891"/>
                </a:lnTo>
                <a:lnTo>
                  <a:pt x="7641" y="4964"/>
                </a:lnTo>
                <a:lnTo>
                  <a:pt x="7738" y="5013"/>
                </a:lnTo>
                <a:lnTo>
                  <a:pt x="7836" y="5037"/>
                </a:lnTo>
                <a:lnTo>
                  <a:pt x="7933" y="5013"/>
                </a:lnTo>
                <a:lnTo>
                  <a:pt x="8127" y="4915"/>
                </a:lnTo>
                <a:lnTo>
                  <a:pt x="8298" y="4842"/>
                </a:lnTo>
                <a:lnTo>
                  <a:pt x="8492" y="4818"/>
                </a:lnTo>
                <a:lnTo>
                  <a:pt x="8663" y="4794"/>
                </a:lnTo>
                <a:lnTo>
                  <a:pt x="8711" y="4794"/>
                </a:lnTo>
                <a:lnTo>
                  <a:pt x="8784" y="4769"/>
                </a:lnTo>
                <a:close/>
                <a:moveTo>
                  <a:pt x="9879" y="5013"/>
                </a:moveTo>
                <a:lnTo>
                  <a:pt x="10147" y="5159"/>
                </a:lnTo>
                <a:lnTo>
                  <a:pt x="10415" y="5305"/>
                </a:lnTo>
                <a:lnTo>
                  <a:pt x="10196" y="5524"/>
                </a:lnTo>
                <a:lnTo>
                  <a:pt x="9977" y="5743"/>
                </a:lnTo>
                <a:lnTo>
                  <a:pt x="9977" y="5767"/>
                </a:lnTo>
                <a:lnTo>
                  <a:pt x="9928" y="5743"/>
                </a:lnTo>
                <a:lnTo>
                  <a:pt x="9685" y="5645"/>
                </a:lnTo>
                <a:lnTo>
                  <a:pt x="9879" y="5013"/>
                </a:lnTo>
                <a:close/>
                <a:moveTo>
                  <a:pt x="7300" y="5013"/>
                </a:moveTo>
                <a:lnTo>
                  <a:pt x="7300" y="5037"/>
                </a:lnTo>
                <a:lnTo>
                  <a:pt x="7325" y="5183"/>
                </a:lnTo>
                <a:lnTo>
                  <a:pt x="7325" y="5305"/>
                </a:lnTo>
                <a:lnTo>
                  <a:pt x="7373" y="5499"/>
                </a:lnTo>
                <a:lnTo>
                  <a:pt x="7446" y="5670"/>
                </a:lnTo>
                <a:lnTo>
                  <a:pt x="7446" y="5718"/>
                </a:lnTo>
                <a:lnTo>
                  <a:pt x="7203" y="5791"/>
                </a:lnTo>
                <a:lnTo>
                  <a:pt x="7081" y="5524"/>
                </a:lnTo>
                <a:lnTo>
                  <a:pt x="6935" y="5232"/>
                </a:lnTo>
                <a:lnTo>
                  <a:pt x="7106" y="5134"/>
                </a:lnTo>
                <a:lnTo>
                  <a:pt x="7300" y="5013"/>
                </a:lnTo>
                <a:close/>
                <a:moveTo>
                  <a:pt x="10707" y="5475"/>
                </a:moveTo>
                <a:lnTo>
                  <a:pt x="11193" y="5816"/>
                </a:lnTo>
                <a:lnTo>
                  <a:pt x="10999" y="5913"/>
                </a:lnTo>
                <a:lnTo>
                  <a:pt x="10780" y="6010"/>
                </a:lnTo>
                <a:lnTo>
                  <a:pt x="10585" y="6108"/>
                </a:lnTo>
                <a:lnTo>
                  <a:pt x="10390" y="5986"/>
                </a:lnTo>
                <a:lnTo>
                  <a:pt x="10171" y="5864"/>
                </a:lnTo>
                <a:lnTo>
                  <a:pt x="10512" y="5621"/>
                </a:lnTo>
                <a:lnTo>
                  <a:pt x="10707" y="5475"/>
                </a:lnTo>
                <a:close/>
                <a:moveTo>
                  <a:pt x="6692" y="5426"/>
                </a:moveTo>
                <a:lnTo>
                  <a:pt x="6716" y="5572"/>
                </a:lnTo>
                <a:lnTo>
                  <a:pt x="6741" y="5718"/>
                </a:lnTo>
                <a:lnTo>
                  <a:pt x="6838" y="5986"/>
                </a:lnTo>
                <a:lnTo>
                  <a:pt x="6643" y="6156"/>
                </a:lnTo>
                <a:lnTo>
                  <a:pt x="6522" y="5986"/>
                </a:lnTo>
                <a:lnTo>
                  <a:pt x="6351" y="5743"/>
                </a:lnTo>
                <a:lnTo>
                  <a:pt x="6522" y="5572"/>
                </a:lnTo>
                <a:lnTo>
                  <a:pt x="6692" y="5426"/>
                </a:lnTo>
                <a:close/>
                <a:moveTo>
                  <a:pt x="11461" y="6059"/>
                </a:moveTo>
                <a:lnTo>
                  <a:pt x="11607" y="6181"/>
                </a:lnTo>
                <a:lnTo>
                  <a:pt x="11510" y="6181"/>
                </a:lnTo>
                <a:lnTo>
                  <a:pt x="11193" y="6254"/>
                </a:lnTo>
                <a:lnTo>
                  <a:pt x="11047" y="6302"/>
                </a:lnTo>
                <a:lnTo>
                  <a:pt x="10877" y="6375"/>
                </a:lnTo>
                <a:lnTo>
                  <a:pt x="10780" y="6278"/>
                </a:lnTo>
                <a:lnTo>
                  <a:pt x="11096" y="6181"/>
                </a:lnTo>
                <a:lnTo>
                  <a:pt x="11291" y="6132"/>
                </a:lnTo>
                <a:lnTo>
                  <a:pt x="11461" y="6059"/>
                </a:lnTo>
                <a:close/>
                <a:moveTo>
                  <a:pt x="6157" y="5962"/>
                </a:moveTo>
                <a:lnTo>
                  <a:pt x="6230" y="6156"/>
                </a:lnTo>
                <a:lnTo>
                  <a:pt x="6303" y="6302"/>
                </a:lnTo>
                <a:lnTo>
                  <a:pt x="6400" y="6424"/>
                </a:lnTo>
                <a:lnTo>
                  <a:pt x="6181" y="6765"/>
                </a:lnTo>
                <a:lnTo>
                  <a:pt x="6157" y="6716"/>
                </a:lnTo>
                <a:lnTo>
                  <a:pt x="5962" y="6546"/>
                </a:lnTo>
                <a:lnTo>
                  <a:pt x="5840" y="6400"/>
                </a:lnTo>
                <a:lnTo>
                  <a:pt x="5986" y="6181"/>
                </a:lnTo>
                <a:lnTo>
                  <a:pt x="6157" y="5962"/>
                </a:lnTo>
                <a:close/>
                <a:moveTo>
                  <a:pt x="11729" y="6327"/>
                </a:moveTo>
                <a:lnTo>
                  <a:pt x="11923" y="6570"/>
                </a:lnTo>
                <a:lnTo>
                  <a:pt x="12094" y="6862"/>
                </a:lnTo>
                <a:lnTo>
                  <a:pt x="11899" y="6838"/>
                </a:lnTo>
                <a:lnTo>
                  <a:pt x="11704" y="6862"/>
                </a:lnTo>
                <a:lnTo>
                  <a:pt x="11510" y="6886"/>
                </a:lnTo>
                <a:lnTo>
                  <a:pt x="11339" y="6911"/>
                </a:lnTo>
                <a:lnTo>
                  <a:pt x="11145" y="6643"/>
                </a:lnTo>
                <a:lnTo>
                  <a:pt x="11388" y="6594"/>
                </a:lnTo>
                <a:lnTo>
                  <a:pt x="11607" y="6546"/>
                </a:lnTo>
                <a:lnTo>
                  <a:pt x="11680" y="6497"/>
                </a:lnTo>
                <a:lnTo>
                  <a:pt x="11704" y="6448"/>
                </a:lnTo>
                <a:lnTo>
                  <a:pt x="11729" y="6375"/>
                </a:lnTo>
                <a:lnTo>
                  <a:pt x="11729" y="6327"/>
                </a:lnTo>
                <a:close/>
                <a:moveTo>
                  <a:pt x="5646" y="6765"/>
                </a:moveTo>
                <a:lnTo>
                  <a:pt x="5719" y="6838"/>
                </a:lnTo>
                <a:lnTo>
                  <a:pt x="5840" y="7008"/>
                </a:lnTo>
                <a:lnTo>
                  <a:pt x="5913" y="7081"/>
                </a:lnTo>
                <a:lnTo>
                  <a:pt x="6011" y="7130"/>
                </a:lnTo>
                <a:lnTo>
                  <a:pt x="5913" y="7397"/>
                </a:lnTo>
                <a:lnTo>
                  <a:pt x="5670" y="7300"/>
                </a:lnTo>
                <a:lnTo>
                  <a:pt x="5524" y="7276"/>
                </a:lnTo>
                <a:lnTo>
                  <a:pt x="5402" y="7251"/>
                </a:lnTo>
                <a:lnTo>
                  <a:pt x="5524" y="7008"/>
                </a:lnTo>
                <a:lnTo>
                  <a:pt x="5646" y="6765"/>
                </a:lnTo>
                <a:close/>
                <a:moveTo>
                  <a:pt x="12288" y="7276"/>
                </a:moveTo>
                <a:lnTo>
                  <a:pt x="12361" y="7519"/>
                </a:lnTo>
                <a:lnTo>
                  <a:pt x="12410" y="7786"/>
                </a:lnTo>
                <a:lnTo>
                  <a:pt x="12215" y="7689"/>
                </a:lnTo>
                <a:lnTo>
                  <a:pt x="12021" y="7616"/>
                </a:lnTo>
                <a:lnTo>
                  <a:pt x="11802" y="7567"/>
                </a:lnTo>
                <a:lnTo>
                  <a:pt x="11583" y="7543"/>
                </a:lnTo>
                <a:lnTo>
                  <a:pt x="11510" y="7276"/>
                </a:lnTo>
                <a:lnTo>
                  <a:pt x="11680" y="7300"/>
                </a:lnTo>
                <a:lnTo>
                  <a:pt x="11875" y="7300"/>
                </a:lnTo>
                <a:lnTo>
                  <a:pt x="12264" y="7276"/>
                </a:lnTo>
                <a:close/>
                <a:moveTo>
                  <a:pt x="5281" y="7616"/>
                </a:moveTo>
                <a:lnTo>
                  <a:pt x="5548" y="7713"/>
                </a:lnTo>
                <a:lnTo>
                  <a:pt x="5792" y="7811"/>
                </a:lnTo>
                <a:lnTo>
                  <a:pt x="5719" y="8273"/>
                </a:lnTo>
                <a:lnTo>
                  <a:pt x="5256" y="8322"/>
                </a:lnTo>
                <a:lnTo>
                  <a:pt x="5135" y="8322"/>
                </a:lnTo>
                <a:lnTo>
                  <a:pt x="5183" y="7981"/>
                </a:lnTo>
                <a:lnTo>
                  <a:pt x="5281" y="7616"/>
                </a:lnTo>
                <a:close/>
                <a:moveTo>
                  <a:pt x="11656" y="7859"/>
                </a:moveTo>
                <a:lnTo>
                  <a:pt x="11826" y="7932"/>
                </a:lnTo>
                <a:lnTo>
                  <a:pt x="12069" y="8054"/>
                </a:lnTo>
                <a:lnTo>
                  <a:pt x="12191" y="8103"/>
                </a:lnTo>
                <a:lnTo>
                  <a:pt x="12337" y="8151"/>
                </a:lnTo>
                <a:lnTo>
                  <a:pt x="12386" y="8151"/>
                </a:lnTo>
                <a:lnTo>
                  <a:pt x="12459" y="8127"/>
                </a:lnTo>
                <a:lnTo>
                  <a:pt x="12459" y="8516"/>
                </a:lnTo>
                <a:lnTo>
                  <a:pt x="12264" y="8395"/>
                </a:lnTo>
                <a:lnTo>
                  <a:pt x="11972" y="8249"/>
                </a:lnTo>
                <a:lnTo>
                  <a:pt x="11826" y="8200"/>
                </a:lnTo>
                <a:lnTo>
                  <a:pt x="11680" y="8176"/>
                </a:lnTo>
                <a:lnTo>
                  <a:pt x="11656" y="7859"/>
                </a:lnTo>
                <a:close/>
                <a:moveTo>
                  <a:pt x="11680" y="8468"/>
                </a:moveTo>
                <a:lnTo>
                  <a:pt x="11777" y="8589"/>
                </a:lnTo>
                <a:lnTo>
                  <a:pt x="11899" y="8662"/>
                </a:lnTo>
                <a:lnTo>
                  <a:pt x="12191" y="8857"/>
                </a:lnTo>
                <a:lnTo>
                  <a:pt x="12337" y="8954"/>
                </a:lnTo>
                <a:lnTo>
                  <a:pt x="12118" y="8979"/>
                </a:lnTo>
                <a:lnTo>
                  <a:pt x="11875" y="8954"/>
                </a:lnTo>
                <a:lnTo>
                  <a:pt x="11631" y="8954"/>
                </a:lnTo>
                <a:lnTo>
                  <a:pt x="11656" y="8711"/>
                </a:lnTo>
                <a:lnTo>
                  <a:pt x="11680" y="8468"/>
                </a:lnTo>
                <a:close/>
                <a:moveTo>
                  <a:pt x="5694" y="8735"/>
                </a:moveTo>
                <a:lnTo>
                  <a:pt x="5694" y="8954"/>
                </a:lnTo>
                <a:lnTo>
                  <a:pt x="5719" y="9198"/>
                </a:lnTo>
                <a:lnTo>
                  <a:pt x="5427" y="9222"/>
                </a:lnTo>
                <a:lnTo>
                  <a:pt x="5159" y="9271"/>
                </a:lnTo>
                <a:lnTo>
                  <a:pt x="5110" y="9003"/>
                </a:lnTo>
                <a:lnTo>
                  <a:pt x="5110" y="8760"/>
                </a:lnTo>
                <a:lnTo>
                  <a:pt x="5402" y="8760"/>
                </a:lnTo>
                <a:lnTo>
                  <a:pt x="5694" y="8735"/>
                </a:lnTo>
                <a:close/>
                <a:moveTo>
                  <a:pt x="5208" y="9514"/>
                </a:moveTo>
                <a:lnTo>
                  <a:pt x="5792" y="9563"/>
                </a:lnTo>
                <a:lnTo>
                  <a:pt x="5840" y="9757"/>
                </a:lnTo>
                <a:lnTo>
                  <a:pt x="5913" y="9952"/>
                </a:lnTo>
                <a:lnTo>
                  <a:pt x="5354" y="9952"/>
                </a:lnTo>
                <a:lnTo>
                  <a:pt x="5256" y="9733"/>
                </a:lnTo>
                <a:lnTo>
                  <a:pt x="5208" y="9514"/>
                </a:lnTo>
                <a:close/>
                <a:moveTo>
                  <a:pt x="11583" y="9222"/>
                </a:moveTo>
                <a:lnTo>
                  <a:pt x="11680" y="9271"/>
                </a:lnTo>
                <a:lnTo>
                  <a:pt x="11777" y="9319"/>
                </a:lnTo>
                <a:lnTo>
                  <a:pt x="11996" y="9368"/>
                </a:lnTo>
                <a:lnTo>
                  <a:pt x="12167" y="9392"/>
                </a:lnTo>
                <a:lnTo>
                  <a:pt x="12386" y="9392"/>
                </a:lnTo>
                <a:lnTo>
                  <a:pt x="12288" y="9782"/>
                </a:lnTo>
                <a:lnTo>
                  <a:pt x="12167" y="10147"/>
                </a:lnTo>
                <a:lnTo>
                  <a:pt x="12142" y="10098"/>
                </a:lnTo>
                <a:lnTo>
                  <a:pt x="12118" y="10049"/>
                </a:lnTo>
                <a:lnTo>
                  <a:pt x="12021" y="9952"/>
                </a:lnTo>
                <a:lnTo>
                  <a:pt x="11777" y="9830"/>
                </a:lnTo>
                <a:lnTo>
                  <a:pt x="11607" y="9757"/>
                </a:lnTo>
                <a:lnTo>
                  <a:pt x="11437" y="9684"/>
                </a:lnTo>
                <a:lnTo>
                  <a:pt x="11510" y="9465"/>
                </a:lnTo>
                <a:lnTo>
                  <a:pt x="11583" y="9222"/>
                </a:lnTo>
                <a:close/>
                <a:moveTo>
                  <a:pt x="11339" y="9952"/>
                </a:moveTo>
                <a:lnTo>
                  <a:pt x="11461" y="10025"/>
                </a:lnTo>
                <a:lnTo>
                  <a:pt x="11607" y="10122"/>
                </a:lnTo>
                <a:lnTo>
                  <a:pt x="11850" y="10268"/>
                </a:lnTo>
                <a:lnTo>
                  <a:pt x="11972" y="10293"/>
                </a:lnTo>
                <a:lnTo>
                  <a:pt x="12118" y="10293"/>
                </a:lnTo>
                <a:lnTo>
                  <a:pt x="11996" y="10512"/>
                </a:lnTo>
                <a:lnTo>
                  <a:pt x="11875" y="10731"/>
                </a:lnTo>
                <a:lnTo>
                  <a:pt x="11753" y="10609"/>
                </a:lnTo>
                <a:lnTo>
                  <a:pt x="11656" y="10487"/>
                </a:lnTo>
                <a:lnTo>
                  <a:pt x="11510" y="10390"/>
                </a:lnTo>
                <a:lnTo>
                  <a:pt x="11364" y="10317"/>
                </a:lnTo>
                <a:lnTo>
                  <a:pt x="11266" y="10293"/>
                </a:lnTo>
                <a:lnTo>
                  <a:pt x="11169" y="10268"/>
                </a:lnTo>
                <a:lnTo>
                  <a:pt x="11339" y="9952"/>
                </a:lnTo>
                <a:close/>
                <a:moveTo>
                  <a:pt x="6132" y="10341"/>
                </a:moveTo>
                <a:lnTo>
                  <a:pt x="6327" y="10585"/>
                </a:lnTo>
                <a:lnTo>
                  <a:pt x="6059" y="10658"/>
                </a:lnTo>
                <a:lnTo>
                  <a:pt x="5792" y="10755"/>
                </a:lnTo>
                <a:lnTo>
                  <a:pt x="5670" y="10560"/>
                </a:lnTo>
                <a:lnTo>
                  <a:pt x="5548" y="10366"/>
                </a:lnTo>
                <a:lnTo>
                  <a:pt x="5548" y="10366"/>
                </a:lnTo>
                <a:lnTo>
                  <a:pt x="5840" y="10390"/>
                </a:lnTo>
                <a:lnTo>
                  <a:pt x="5986" y="10390"/>
                </a:lnTo>
                <a:lnTo>
                  <a:pt x="6132" y="10341"/>
                </a:lnTo>
                <a:close/>
                <a:moveTo>
                  <a:pt x="8663" y="5986"/>
                </a:moveTo>
                <a:lnTo>
                  <a:pt x="8857" y="6010"/>
                </a:lnTo>
                <a:lnTo>
                  <a:pt x="9076" y="6059"/>
                </a:lnTo>
                <a:lnTo>
                  <a:pt x="9490" y="6181"/>
                </a:lnTo>
                <a:lnTo>
                  <a:pt x="9855" y="6327"/>
                </a:lnTo>
                <a:lnTo>
                  <a:pt x="10123" y="6473"/>
                </a:lnTo>
                <a:lnTo>
                  <a:pt x="10342" y="6643"/>
                </a:lnTo>
                <a:lnTo>
                  <a:pt x="10561" y="6813"/>
                </a:lnTo>
                <a:lnTo>
                  <a:pt x="10731" y="7032"/>
                </a:lnTo>
                <a:lnTo>
                  <a:pt x="10877" y="7251"/>
                </a:lnTo>
                <a:lnTo>
                  <a:pt x="10999" y="7494"/>
                </a:lnTo>
                <a:lnTo>
                  <a:pt x="11096" y="7762"/>
                </a:lnTo>
                <a:lnTo>
                  <a:pt x="11145" y="8054"/>
                </a:lnTo>
                <a:lnTo>
                  <a:pt x="11193" y="8297"/>
                </a:lnTo>
                <a:lnTo>
                  <a:pt x="11193" y="8565"/>
                </a:lnTo>
                <a:lnTo>
                  <a:pt x="11169" y="8833"/>
                </a:lnTo>
                <a:lnTo>
                  <a:pt x="11120" y="9076"/>
                </a:lnTo>
                <a:lnTo>
                  <a:pt x="11072" y="9319"/>
                </a:lnTo>
                <a:lnTo>
                  <a:pt x="10974" y="9538"/>
                </a:lnTo>
                <a:lnTo>
                  <a:pt x="10853" y="9757"/>
                </a:lnTo>
                <a:lnTo>
                  <a:pt x="10731" y="9976"/>
                </a:lnTo>
                <a:lnTo>
                  <a:pt x="10561" y="10171"/>
                </a:lnTo>
                <a:lnTo>
                  <a:pt x="10390" y="10341"/>
                </a:lnTo>
                <a:lnTo>
                  <a:pt x="10220" y="10512"/>
                </a:lnTo>
                <a:lnTo>
                  <a:pt x="10001" y="10658"/>
                </a:lnTo>
                <a:lnTo>
                  <a:pt x="9782" y="10779"/>
                </a:lnTo>
                <a:lnTo>
                  <a:pt x="9563" y="10877"/>
                </a:lnTo>
                <a:lnTo>
                  <a:pt x="9320" y="10974"/>
                </a:lnTo>
                <a:lnTo>
                  <a:pt x="9052" y="11023"/>
                </a:lnTo>
                <a:lnTo>
                  <a:pt x="8833" y="11047"/>
                </a:lnTo>
                <a:lnTo>
                  <a:pt x="8590" y="11071"/>
                </a:lnTo>
                <a:lnTo>
                  <a:pt x="8371" y="11047"/>
                </a:lnTo>
                <a:lnTo>
                  <a:pt x="8127" y="10998"/>
                </a:lnTo>
                <a:lnTo>
                  <a:pt x="7908" y="10950"/>
                </a:lnTo>
                <a:lnTo>
                  <a:pt x="7714" y="10877"/>
                </a:lnTo>
                <a:lnTo>
                  <a:pt x="7495" y="10779"/>
                </a:lnTo>
                <a:lnTo>
                  <a:pt x="7300" y="10658"/>
                </a:lnTo>
                <a:lnTo>
                  <a:pt x="7130" y="10536"/>
                </a:lnTo>
                <a:lnTo>
                  <a:pt x="6960" y="10390"/>
                </a:lnTo>
                <a:lnTo>
                  <a:pt x="6814" y="10220"/>
                </a:lnTo>
                <a:lnTo>
                  <a:pt x="6668" y="10049"/>
                </a:lnTo>
                <a:lnTo>
                  <a:pt x="6546" y="9855"/>
                </a:lnTo>
                <a:lnTo>
                  <a:pt x="6449" y="9660"/>
                </a:lnTo>
                <a:lnTo>
                  <a:pt x="6351" y="9441"/>
                </a:lnTo>
                <a:lnTo>
                  <a:pt x="6303" y="9222"/>
                </a:lnTo>
                <a:lnTo>
                  <a:pt x="6254" y="8979"/>
                </a:lnTo>
                <a:lnTo>
                  <a:pt x="6230" y="8735"/>
                </a:lnTo>
                <a:lnTo>
                  <a:pt x="6254" y="8468"/>
                </a:lnTo>
                <a:lnTo>
                  <a:pt x="6254" y="8224"/>
                </a:lnTo>
                <a:lnTo>
                  <a:pt x="6303" y="7981"/>
                </a:lnTo>
                <a:lnTo>
                  <a:pt x="6376" y="7738"/>
                </a:lnTo>
                <a:lnTo>
                  <a:pt x="6449" y="7519"/>
                </a:lnTo>
                <a:lnTo>
                  <a:pt x="6546" y="7300"/>
                </a:lnTo>
                <a:lnTo>
                  <a:pt x="6668" y="7057"/>
                </a:lnTo>
                <a:lnTo>
                  <a:pt x="6814" y="6838"/>
                </a:lnTo>
                <a:lnTo>
                  <a:pt x="6984" y="6667"/>
                </a:lnTo>
                <a:lnTo>
                  <a:pt x="7154" y="6521"/>
                </a:lnTo>
                <a:lnTo>
                  <a:pt x="7373" y="6400"/>
                </a:lnTo>
                <a:lnTo>
                  <a:pt x="7592" y="6302"/>
                </a:lnTo>
                <a:lnTo>
                  <a:pt x="7811" y="6205"/>
                </a:lnTo>
                <a:lnTo>
                  <a:pt x="8079" y="6156"/>
                </a:lnTo>
                <a:lnTo>
                  <a:pt x="8127" y="6132"/>
                </a:lnTo>
                <a:lnTo>
                  <a:pt x="8176" y="6108"/>
                </a:lnTo>
                <a:lnTo>
                  <a:pt x="8225" y="6059"/>
                </a:lnTo>
                <a:lnTo>
                  <a:pt x="8249" y="6010"/>
                </a:lnTo>
                <a:lnTo>
                  <a:pt x="8444" y="5986"/>
                </a:lnTo>
                <a:close/>
                <a:moveTo>
                  <a:pt x="6643" y="10877"/>
                </a:moveTo>
                <a:lnTo>
                  <a:pt x="6814" y="11023"/>
                </a:lnTo>
                <a:lnTo>
                  <a:pt x="7008" y="11144"/>
                </a:lnTo>
                <a:lnTo>
                  <a:pt x="6765" y="11315"/>
                </a:lnTo>
                <a:lnTo>
                  <a:pt x="6522" y="11461"/>
                </a:lnTo>
                <a:lnTo>
                  <a:pt x="6497" y="11485"/>
                </a:lnTo>
                <a:lnTo>
                  <a:pt x="6303" y="11290"/>
                </a:lnTo>
                <a:lnTo>
                  <a:pt x="6108" y="11120"/>
                </a:lnTo>
                <a:lnTo>
                  <a:pt x="6327" y="10998"/>
                </a:lnTo>
                <a:lnTo>
                  <a:pt x="6643" y="10877"/>
                </a:lnTo>
                <a:close/>
                <a:moveTo>
                  <a:pt x="11047" y="10414"/>
                </a:moveTo>
                <a:lnTo>
                  <a:pt x="11169" y="10560"/>
                </a:lnTo>
                <a:lnTo>
                  <a:pt x="11388" y="10755"/>
                </a:lnTo>
                <a:lnTo>
                  <a:pt x="11607" y="10974"/>
                </a:lnTo>
                <a:lnTo>
                  <a:pt x="11656" y="11071"/>
                </a:lnTo>
                <a:lnTo>
                  <a:pt x="11461" y="11315"/>
                </a:lnTo>
                <a:lnTo>
                  <a:pt x="11242" y="11534"/>
                </a:lnTo>
                <a:lnTo>
                  <a:pt x="10999" y="11728"/>
                </a:lnTo>
                <a:lnTo>
                  <a:pt x="10731" y="11899"/>
                </a:lnTo>
                <a:lnTo>
                  <a:pt x="10707" y="11801"/>
                </a:lnTo>
                <a:lnTo>
                  <a:pt x="10682" y="11680"/>
                </a:lnTo>
                <a:lnTo>
                  <a:pt x="10585" y="11485"/>
                </a:lnTo>
                <a:lnTo>
                  <a:pt x="10463" y="11315"/>
                </a:lnTo>
                <a:lnTo>
                  <a:pt x="10317" y="11144"/>
                </a:lnTo>
                <a:lnTo>
                  <a:pt x="10634" y="10901"/>
                </a:lnTo>
                <a:lnTo>
                  <a:pt x="10707" y="11217"/>
                </a:lnTo>
                <a:lnTo>
                  <a:pt x="10731" y="11485"/>
                </a:lnTo>
                <a:lnTo>
                  <a:pt x="10780" y="11607"/>
                </a:lnTo>
                <a:lnTo>
                  <a:pt x="10828" y="11704"/>
                </a:lnTo>
                <a:lnTo>
                  <a:pt x="10853" y="11753"/>
                </a:lnTo>
                <a:lnTo>
                  <a:pt x="10926" y="11753"/>
                </a:lnTo>
                <a:lnTo>
                  <a:pt x="10950" y="11704"/>
                </a:lnTo>
                <a:lnTo>
                  <a:pt x="10999" y="11607"/>
                </a:lnTo>
                <a:lnTo>
                  <a:pt x="10974" y="11485"/>
                </a:lnTo>
                <a:lnTo>
                  <a:pt x="10926" y="11242"/>
                </a:lnTo>
                <a:lnTo>
                  <a:pt x="10828" y="11023"/>
                </a:lnTo>
                <a:lnTo>
                  <a:pt x="10731" y="10828"/>
                </a:lnTo>
                <a:lnTo>
                  <a:pt x="10901" y="10633"/>
                </a:lnTo>
                <a:lnTo>
                  <a:pt x="11047" y="10414"/>
                </a:lnTo>
                <a:close/>
                <a:moveTo>
                  <a:pt x="7252" y="11290"/>
                </a:moveTo>
                <a:lnTo>
                  <a:pt x="7446" y="11363"/>
                </a:lnTo>
                <a:lnTo>
                  <a:pt x="7641" y="11461"/>
                </a:lnTo>
                <a:lnTo>
                  <a:pt x="7568" y="11534"/>
                </a:lnTo>
                <a:lnTo>
                  <a:pt x="7422" y="11753"/>
                </a:lnTo>
                <a:lnTo>
                  <a:pt x="7276" y="11947"/>
                </a:lnTo>
                <a:lnTo>
                  <a:pt x="7033" y="11826"/>
                </a:lnTo>
                <a:lnTo>
                  <a:pt x="6789" y="11680"/>
                </a:lnTo>
                <a:lnTo>
                  <a:pt x="6911" y="11607"/>
                </a:lnTo>
                <a:lnTo>
                  <a:pt x="7033" y="11509"/>
                </a:lnTo>
                <a:lnTo>
                  <a:pt x="7252" y="11290"/>
                </a:lnTo>
                <a:close/>
                <a:moveTo>
                  <a:pt x="7908" y="11534"/>
                </a:moveTo>
                <a:lnTo>
                  <a:pt x="8200" y="11582"/>
                </a:lnTo>
                <a:lnTo>
                  <a:pt x="8127" y="11923"/>
                </a:lnTo>
                <a:lnTo>
                  <a:pt x="8127" y="12093"/>
                </a:lnTo>
                <a:lnTo>
                  <a:pt x="8127" y="12264"/>
                </a:lnTo>
                <a:lnTo>
                  <a:pt x="7884" y="12191"/>
                </a:lnTo>
                <a:lnTo>
                  <a:pt x="7641" y="12118"/>
                </a:lnTo>
                <a:lnTo>
                  <a:pt x="7738" y="11947"/>
                </a:lnTo>
                <a:lnTo>
                  <a:pt x="7811" y="11753"/>
                </a:lnTo>
                <a:lnTo>
                  <a:pt x="7908" y="11534"/>
                </a:lnTo>
                <a:close/>
                <a:moveTo>
                  <a:pt x="10123" y="11266"/>
                </a:moveTo>
                <a:lnTo>
                  <a:pt x="10244" y="11631"/>
                </a:lnTo>
                <a:lnTo>
                  <a:pt x="10317" y="11850"/>
                </a:lnTo>
                <a:lnTo>
                  <a:pt x="10342" y="11972"/>
                </a:lnTo>
                <a:lnTo>
                  <a:pt x="10390" y="12069"/>
                </a:lnTo>
                <a:lnTo>
                  <a:pt x="10147" y="12191"/>
                </a:lnTo>
                <a:lnTo>
                  <a:pt x="9879" y="12264"/>
                </a:lnTo>
                <a:lnTo>
                  <a:pt x="9904" y="12093"/>
                </a:lnTo>
                <a:lnTo>
                  <a:pt x="9928" y="11923"/>
                </a:lnTo>
                <a:lnTo>
                  <a:pt x="9928" y="11655"/>
                </a:lnTo>
                <a:lnTo>
                  <a:pt x="9904" y="11388"/>
                </a:lnTo>
                <a:lnTo>
                  <a:pt x="10123" y="11266"/>
                </a:lnTo>
                <a:close/>
                <a:moveTo>
                  <a:pt x="8833" y="11631"/>
                </a:moveTo>
                <a:lnTo>
                  <a:pt x="8760" y="11850"/>
                </a:lnTo>
                <a:lnTo>
                  <a:pt x="8736" y="12045"/>
                </a:lnTo>
                <a:lnTo>
                  <a:pt x="8687" y="12337"/>
                </a:lnTo>
                <a:lnTo>
                  <a:pt x="8517" y="12337"/>
                </a:lnTo>
                <a:lnTo>
                  <a:pt x="8541" y="11972"/>
                </a:lnTo>
                <a:lnTo>
                  <a:pt x="8541" y="11801"/>
                </a:lnTo>
                <a:lnTo>
                  <a:pt x="8541" y="11631"/>
                </a:lnTo>
                <a:close/>
                <a:moveTo>
                  <a:pt x="9660" y="11485"/>
                </a:moveTo>
                <a:lnTo>
                  <a:pt x="9612" y="11801"/>
                </a:lnTo>
                <a:lnTo>
                  <a:pt x="9563" y="12069"/>
                </a:lnTo>
                <a:lnTo>
                  <a:pt x="9539" y="12191"/>
                </a:lnTo>
                <a:lnTo>
                  <a:pt x="9563" y="12312"/>
                </a:lnTo>
                <a:lnTo>
                  <a:pt x="9174" y="12361"/>
                </a:lnTo>
                <a:lnTo>
                  <a:pt x="9149" y="12361"/>
                </a:lnTo>
                <a:lnTo>
                  <a:pt x="9149" y="12166"/>
                </a:lnTo>
                <a:lnTo>
                  <a:pt x="9174" y="11874"/>
                </a:lnTo>
                <a:lnTo>
                  <a:pt x="9174" y="11582"/>
                </a:lnTo>
                <a:lnTo>
                  <a:pt x="9222" y="11582"/>
                </a:lnTo>
                <a:lnTo>
                  <a:pt x="9441" y="11534"/>
                </a:lnTo>
                <a:lnTo>
                  <a:pt x="9660" y="11485"/>
                </a:lnTo>
                <a:close/>
                <a:moveTo>
                  <a:pt x="8517" y="4258"/>
                </a:moveTo>
                <a:lnTo>
                  <a:pt x="8225" y="4307"/>
                </a:lnTo>
                <a:lnTo>
                  <a:pt x="7957" y="4404"/>
                </a:lnTo>
                <a:lnTo>
                  <a:pt x="7690" y="4429"/>
                </a:lnTo>
                <a:lnTo>
                  <a:pt x="7422" y="4502"/>
                </a:lnTo>
                <a:lnTo>
                  <a:pt x="7154" y="4623"/>
                </a:lnTo>
                <a:lnTo>
                  <a:pt x="6911" y="4745"/>
                </a:lnTo>
                <a:lnTo>
                  <a:pt x="6668" y="4915"/>
                </a:lnTo>
                <a:lnTo>
                  <a:pt x="6424" y="5110"/>
                </a:lnTo>
                <a:lnTo>
                  <a:pt x="6205" y="5329"/>
                </a:lnTo>
                <a:lnTo>
                  <a:pt x="6011" y="5548"/>
                </a:lnTo>
                <a:lnTo>
                  <a:pt x="5792" y="5791"/>
                </a:lnTo>
                <a:lnTo>
                  <a:pt x="5621" y="6035"/>
                </a:lnTo>
                <a:lnTo>
                  <a:pt x="5281" y="6546"/>
                </a:lnTo>
                <a:lnTo>
                  <a:pt x="5013" y="7057"/>
                </a:lnTo>
                <a:lnTo>
                  <a:pt x="4818" y="7543"/>
                </a:lnTo>
                <a:lnTo>
                  <a:pt x="4697" y="7932"/>
                </a:lnTo>
                <a:lnTo>
                  <a:pt x="4648" y="8297"/>
                </a:lnTo>
                <a:lnTo>
                  <a:pt x="4624" y="8662"/>
                </a:lnTo>
                <a:lnTo>
                  <a:pt x="4624" y="9027"/>
                </a:lnTo>
                <a:lnTo>
                  <a:pt x="4672" y="9392"/>
                </a:lnTo>
                <a:lnTo>
                  <a:pt x="4745" y="9757"/>
                </a:lnTo>
                <a:lnTo>
                  <a:pt x="4867" y="10098"/>
                </a:lnTo>
                <a:lnTo>
                  <a:pt x="5013" y="10414"/>
                </a:lnTo>
                <a:lnTo>
                  <a:pt x="5183" y="10731"/>
                </a:lnTo>
                <a:lnTo>
                  <a:pt x="5402" y="11047"/>
                </a:lnTo>
                <a:lnTo>
                  <a:pt x="5621" y="11315"/>
                </a:lnTo>
                <a:lnTo>
                  <a:pt x="5889" y="11582"/>
                </a:lnTo>
                <a:lnTo>
                  <a:pt x="6157" y="11826"/>
                </a:lnTo>
                <a:lnTo>
                  <a:pt x="6449" y="12069"/>
                </a:lnTo>
                <a:lnTo>
                  <a:pt x="6765" y="12264"/>
                </a:lnTo>
                <a:lnTo>
                  <a:pt x="7106" y="12434"/>
                </a:lnTo>
                <a:lnTo>
                  <a:pt x="7446" y="12580"/>
                </a:lnTo>
                <a:lnTo>
                  <a:pt x="7787" y="12677"/>
                </a:lnTo>
                <a:lnTo>
                  <a:pt x="8127" y="12775"/>
                </a:lnTo>
                <a:lnTo>
                  <a:pt x="8492" y="12823"/>
                </a:lnTo>
                <a:lnTo>
                  <a:pt x="8833" y="12848"/>
                </a:lnTo>
                <a:lnTo>
                  <a:pt x="9174" y="12872"/>
                </a:lnTo>
                <a:lnTo>
                  <a:pt x="9539" y="12823"/>
                </a:lnTo>
                <a:lnTo>
                  <a:pt x="9879" y="12775"/>
                </a:lnTo>
                <a:lnTo>
                  <a:pt x="10196" y="12702"/>
                </a:lnTo>
                <a:lnTo>
                  <a:pt x="10536" y="12580"/>
                </a:lnTo>
                <a:lnTo>
                  <a:pt x="10828" y="12434"/>
                </a:lnTo>
                <a:lnTo>
                  <a:pt x="11145" y="12264"/>
                </a:lnTo>
                <a:lnTo>
                  <a:pt x="11412" y="12045"/>
                </a:lnTo>
                <a:lnTo>
                  <a:pt x="11680" y="11826"/>
                </a:lnTo>
                <a:lnTo>
                  <a:pt x="11923" y="11558"/>
                </a:lnTo>
                <a:lnTo>
                  <a:pt x="12167" y="11266"/>
                </a:lnTo>
                <a:lnTo>
                  <a:pt x="12337" y="10974"/>
                </a:lnTo>
                <a:lnTo>
                  <a:pt x="12507" y="10658"/>
                </a:lnTo>
                <a:lnTo>
                  <a:pt x="12653" y="10317"/>
                </a:lnTo>
                <a:lnTo>
                  <a:pt x="12775" y="9976"/>
                </a:lnTo>
                <a:lnTo>
                  <a:pt x="12872" y="9611"/>
                </a:lnTo>
                <a:lnTo>
                  <a:pt x="12921" y="9246"/>
                </a:lnTo>
                <a:lnTo>
                  <a:pt x="12970" y="8881"/>
                </a:lnTo>
                <a:lnTo>
                  <a:pt x="12994" y="8516"/>
                </a:lnTo>
                <a:lnTo>
                  <a:pt x="12970" y="8151"/>
                </a:lnTo>
                <a:lnTo>
                  <a:pt x="12945" y="7786"/>
                </a:lnTo>
                <a:lnTo>
                  <a:pt x="12872" y="7446"/>
                </a:lnTo>
                <a:lnTo>
                  <a:pt x="12751" y="7105"/>
                </a:lnTo>
                <a:lnTo>
                  <a:pt x="12629" y="6765"/>
                </a:lnTo>
                <a:lnTo>
                  <a:pt x="12459" y="6448"/>
                </a:lnTo>
                <a:lnTo>
                  <a:pt x="12264" y="6156"/>
                </a:lnTo>
                <a:lnTo>
                  <a:pt x="12045" y="5864"/>
                </a:lnTo>
                <a:lnTo>
                  <a:pt x="11656" y="5499"/>
                </a:lnTo>
                <a:lnTo>
                  <a:pt x="11193" y="5134"/>
                </a:lnTo>
                <a:lnTo>
                  <a:pt x="10950" y="4964"/>
                </a:lnTo>
                <a:lnTo>
                  <a:pt x="10707" y="4818"/>
                </a:lnTo>
                <a:lnTo>
                  <a:pt x="10439" y="4672"/>
                </a:lnTo>
                <a:lnTo>
                  <a:pt x="10171" y="4550"/>
                </a:lnTo>
                <a:lnTo>
                  <a:pt x="9904" y="4453"/>
                </a:lnTo>
                <a:lnTo>
                  <a:pt x="9636" y="4356"/>
                </a:lnTo>
                <a:lnTo>
                  <a:pt x="9344" y="4307"/>
                </a:lnTo>
                <a:lnTo>
                  <a:pt x="9076" y="4258"/>
                </a:lnTo>
                <a:close/>
                <a:moveTo>
                  <a:pt x="7519" y="487"/>
                </a:moveTo>
                <a:lnTo>
                  <a:pt x="7787" y="511"/>
                </a:lnTo>
                <a:lnTo>
                  <a:pt x="8590" y="511"/>
                </a:lnTo>
                <a:lnTo>
                  <a:pt x="9271" y="560"/>
                </a:lnTo>
                <a:lnTo>
                  <a:pt x="9612" y="584"/>
                </a:lnTo>
                <a:lnTo>
                  <a:pt x="9952" y="584"/>
                </a:lnTo>
                <a:lnTo>
                  <a:pt x="9928" y="779"/>
                </a:lnTo>
                <a:lnTo>
                  <a:pt x="9952" y="949"/>
                </a:lnTo>
                <a:lnTo>
                  <a:pt x="9636" y="852"/>
                </a:lnTo>
                <a:lnTo>
                  <a:pt x="9466" y="827"/>
                </a:lnTo>
                <a:lnTo>
                  <a:pt x="9295" y="803"/>
                </a:lnTo>
                <a:lnTo>
                  <a:pt x="9149" y="803"/>
                </a:lnTo>
                <a:lnTo>
                  <a:pt x="9003" y="852"/>
                </a:lnTo>
                <a:lnTo>
                  <a:pt x="8857" y="900"/>
                </a:lnTo>
                <a:lnTo>
                  <a:pt x="8736" y="998"/>
                </a:lnTo>
                <a:lnTo>
                  <a:pt x="8711" y="1046"/>
                </a:lnTo>
                <a:lnTo>
                  <a:pt x="8711" y="1095"/>
                </a:lnTo>
                <a:lnTo>
                  <a:pt x="8760" y="1119"/>
                </a:lnTo>
                <a:lnTo>
                  <a:pt x="8784" y="1144"/>
                </a:lnTo>
                <a:lnTo>
                  <a:pt x="9125" y="1144"/>
                </a:lnTo>
                <a:lnTo>
                  <a:pt x="9417" y="1168"/>
                </a:lnTo>
                <a:lnTo>
                  <a:pt x="9709" y="1241"/>
                </a:lnTo>
                <a:lnTo>
                  <a:pt x="10001" y="1363"/>
                </a:lnTo>
                <a:lnTo>
                  <a:pt x="10025" y="1533"/>
                </a:lnTo>
                <a:lnTo>
                  <a:pt x="10025" y="1533"/>
                </a:lnTo>
                <a:lnTo>
                  <a:pt x="9782" y="1509"/>
                </a:lnTo>
                <a:lnTo>
                  <a:pt x="9076" y="1484"/>
                </a:lnTo>
                <a:lnTo>
                  <a:pt x="8833" y="1436"/>
                </a:lnTo>
                <a:lnTo>
                  <a:pt x="8711" y="1460"/>
                </a:lnTo>
                <a:lnTo>
                  <a:pt x="8590" y="1509"/>
                </a:lnTo>
                <a:lnTo>
                  <a:pt x="8541" y="1557"/>
                </a:lnTo>
                <a:lnTo>
                  <a:pt x="8541" y="1606"/>
                </a:lnTo>
                <a:lnTo>
                  <a:pt x="8614" y="1703"/>
                </a:lnTo>
                <a:lnTo>
                  <a:pt x="8687" y="1801"/>
                </a:lnTo>
                <a:lnTo>
                  <a:pt x="8809" y="1849"/>
                </a:lnTo>
                <a:lnTo>
                  <a:pt x="8930" y="1898"/>
                </a:lnTo>
                <a:lnTo>
                  <a:pt x="9174" y="1922"/>
                </a:lnTo>
                <a:lnTo>
                  <a:pt x="9417" y="1947"/>
                </a:lnTo>
                <a:lnTo>
                  <a:pt x="9733" y="1995"/>
                </a:lnTo>
                <a:lnTo>
                  <a:pt x="10098" y="2044"/>
                </a:lnTo>
                <a:lnTo>
                  <a:pt x="10147" y="2409"/>
                </a:lnTo>
                <a:lnTo>
                  <a:pt x="9952" y="2360"/>
                </a:lnTo>
                <a:lnTo>
                  <a:pt x="9782" y="2312"/>
                </a:lnTo>
                <a:lnTo>
                  <a:pt x="9417" y="2263"/>
                </a:lnTo>
                <a:lnTo>
                  <a:pt x="9149" y="2214"/>
                </a:lnTo>
                <a:lnTo>
                  <a:pt x="8882" y="2214"/>
                </a:lnTo>
                <a:lnTo>
                  <a:pt x="8833" y="2239"/>
                </a:lnTo>
                <a:lnTo>
                  <a:pt x="8809" y="2263"/>
                </a:lnTo>
                <a:lnTo>
                  <a:pt x="8809" y="2312"/>
                </a:lnTo>
                <a:lnTo>
                  <a:pt x="8809" y="2336"/>
                </a:lnTo>
                <a:lnTo>
                  <a:pt x="8882" y="2458"/>
                </a:lnTo>
                <a:lnTo>
                  <a:pt x="8979" y="2555"/>
                </a:lnTo>
                <a:lnTo>
                  <a:pt x="9101" y="2628"/>
                </a:lnTo>
                <a:lnTo>
                  <a:pt x="9247" y="2652"/>
                </a:lnTo>
                <a:lnTo>
                  <a:pt x="9636" y="2750"/>
                </a:lnTo>
                <a:lnTo>
                  <a:pt x="10025" y="2798"/>
                </a:lnTo>
                <a:lnTo>
                  <a:pt x="10171" y="2798"/>
                </a:lnTo>
                <a:lnTo>
                  <a:pt x="10220" y="2750"/>
                </a:lnTo>
                <a:lnTo>
                  <a:pt x="10244" y="2725"/>
                </a:lnTo>
                <a:lnTo>
                  <a:pt x="10317" y="2871"/>
                </a:lnTo>
                <a:lnTo>
                  <a:pt x="10366" y="2944"/>
                </a:lnTo>
                <a:lnTo>
                  <a:pt x="10439" y="2993"/>
                </a:lnTo>
                <a:lnTo>
                  <a:pt x="10585" y="2993"/>
                </a:lnTo>
                <a:lnTo>
                  <a:pt x="10877" y="3066"/>
                </a:lnTo>
                <a:lnTo>
                  <a:pt x="11145" y="3188"/>
                </a:lnTo>
                <a:lnTo>
                  <a:pt x="11388" y="3334"/>
                </a:lnTo>
                <a:lnTo>
                  <a:pt x="11631" y="3504"/>
                </a:lnTo>
                <a:lnTo>
                  <a:pt x="11704" y="3528"/>
                </a:lnTo>
                <a:lnTo>
                  <a:pt x="11753" y="3553"/>
                </a:lnTo>
                <a:lnTo>
                  <a:pt x="11875" y="3553"/>
                </a:lnTo>
                <a:lnTo>
                  <a:pt x="11972" y="3480"/>
                </a:lnTo>
                <a:lnTo>
                  <a:pt x="12021" y="3382"/>
                </a:lnTo>
                <a:lnTo>
                  <a:pt x="12167" y="3309"/>
                </a:lnTo>
                <a:lnTo>
                  <a:pt x="12288" y="3212"/>
                </a:lnTo>
                <a:lnTo>
                  <a:pt x="12532" y="3017"/>
                </a:lnTo>
                <a:lnTo>
                  <a:pt x="13043" y="2652"/>
                </a:lnTo>
                <a:lnTo>
                  <a:pt x="13335" y="2458"/>
                </a:lnTo>
                <a:lnTo>
                  <a:pt x="13602" y="2336"/>
                </a:lnTo>
                <a:lnTo>
                  <a:pt x="13675" y="2287"/>
                </a:lnTo>
                <a:lnTo>
                  <a:pt x="13724" y="2239"/>
                </a:lnTo>
                <a:lnTo>
                  <a:pt x="13846" y="2312"/>
                </a:lnTo>
                <a:lnTo>
                  <a:pt x="14162" y="2555"/>
                </a:lnTo>
                <a:lnTo>
                  <a:pt x="14454" y="2823"/>
                </a:lnTo>
                <a:lnTo>
                  <a:pt x="14722" y="3090"/>
                </a:lnTo>
                <a:lnTo>
                  <a:pt x="14989" y="3358"/>
                </a:lnTo>
                <a:lnTo>
                  <a:pt x="15087" y="3504"/>
                </a:lnTo>
                <a:lnTo>
                  <a:pt x="15208" y="3626"/>
                </a:lnTo>
                <a:lnTo>
                  <a:pt x="14989" y="3869"/>
                </a:lnTo>
                <a:lnTo>
                  <a:pt x="14892" y="3747"/>
                </a:lnTo>
                <a:lnTo>
                  <a:pt x="14746" y="3626"/>
                </a:lnTo>
                <a:lnTo>
                  <a:pt x="14478" y="3431"/>
                </a:lnTo>
                <a:lnTo>
                  <a:pt x="14381" y="3334"/>
                </a:lnTo>
                <a:lnTo>
                  <a:pt x="14235" y="3261"/>
                </a:lnTo>
                <a:lnTo>
                  <a:pt x="14113" y="3212"/>
                </a:lnTo>
                <a:lnTo>
                  <a:pt x="13919" y="3212"/>
                </a:lnTo>
                <a:lnTo>
                  <a:pt x="13894" y="3261"/>
                </a:lnTo>
                <a:lnTo>
                  <a:pt x="13870" y="3309"/>
                </a:lnTo>
                <a:lnTo>
                  <a:pt x="13894" y="3358"/>
                </a:lnTo>
                <a:lnTo>
                  <a:pt x="13967" y="3455"/>
                </a:lnTo>
                <a:lnTo>
                  <a:pt x="14040" y="3553"/>
                </a:lnTo>
                <a:lnTo>
                  <a:pt x="14259" y="3723"/>
                </a:lnTo>
                <a:lnTo>
                  <a:pt x="14503" y="3966"/>
                </a:lnTo>
                <a:lnTo>
                  <a:pt x="14624" y="4064"/>
                </a:lnTo>
                <a:lnTo>
                  <a:pt x="14770" y="4161"/>
                </a:lnTo>
                <a:lnTo>
                  <a:pt x="14600" y="4429"/>
                </a:lnTo>
                <a:lnTo>
                  <a:pt x="14454" y="4283"/>
                </a:lnTo>
                <a:lnTo>
                  <a:pt x="14332" y="4137"/>
                </a:lnTo>
                <a:lnTo>
                  <a:pt x="14235" y="4015"/>
                </a:lnTo>
                <a:lnTo>
                  <a:pt x="14138" y="3893"/>
                </a:lnTo>
                <a:lnTo>
                  <a:pt x="14016" y="3820"/>
                </a:lnTo>
                <a:lnTo>
                  <a:pt x="13894" y="3747"/>
                </a:lnTo>
                <a:lnTo>
                  <a:pt x="13846" y="3747"/>
                </a:lnTo>
                <a:lnTo>
                  <a:pt x="13821" y="3772"/>
                </a:lnTo>
                <a:lnTo>
                  <a:pt x="13797" y="3820"/>
                </a:lnTo>
                <a:lnTo>
                  <a:pt x="13797" y="3845"/>
                </a:lnTo>
                <a:lnTo>
                  <a:pt x="13821" y="3991"/>
                </a:lnTo>
                <a:lnTo>
                  <a:pt x="13894" y="4137"/>
                </a:lnTo>
                <a:lnTo>
                  <a:pt x="14040" y="4429"/>
                </a:lnTo>
                <a:lnTo>
                  <a:pt x="14186" y="4623"/>
                </a:lnTo>
                <a:lnTo>
                  <a:pt x="14332" y="4794"/>
                </a:lnTo>
                <a:lnTo>
                  <a:pt x="14235" y="4964"/>
                </a:lnTo>
                <a:lnTo>
                  <a:pt x="14089" y="5159"/>
                </a:lnTo>
                <a:lnTo>
                  <a:pt x="13967" y="4964"/>
                </a:lnTo>
                <a:lnTo>
                  <a:pt x="13821" y="4769"/>
                </a:lnTo>
                <a:lnTo>
                  <a:pt x="13675" y="4599"/>
                </a:lnTo>
                <a:lnTo>
                  <a:pt x="13554" y="4380"/>
                </a:lnTo>
                <a:lnTo>
                  <a:pt x="13505" y="4331"/>
                </a:lnTo>
                <a:lnTo>
                  <a:pt x="13432" y="4307"/>
                </a:lnTo>
                <a:lnTo>
                  <a:pt x="13359" y="4307"/>
                </a:lnTo>
                <a:lnTo>
                  <a:pt x="13335" y="4356"/>
                </a:lnTo>
                <a:lnTo>
                  <a:pt x="13310" y="4380"/>
                </a:lnTo>
                <a:lnTo>
                  <a:pt x="13310" y="4526"/>
                </a:lnTo>
                <a:lnTo>
                  <a:pt x="13335" y="4648"/>
                </a:lnTo>
                <a:lnTo>
                  <a:pt x="13383" y="4769"/>
                </a:lnTo>
                <a:lnTo>
                  <a:pt x="13456" y="4891"/>
                </a:lnTo>
                <a:lnTo>
                  <a:pt x="13846" y="5548"/>
                </a:lnTo>
                <a:lnTo>
                  <a:pt x="13919" y="5597"/>
                </a:lnTo>
                <a:lnTo>
                  <a:pt x="13992" y="5621"/>
                </a:lnTo>
                <a:lnTo>
                  <a:pt x="14016" y="5645"/>
                </a:lnTo>
                <a:lnTo>
                  <a:pt x="14065" y="5670"/>
                </a:lnTo>
                <a:lnTo>
                  <a:pt x="14186" y="5986"/>
                </a:lnTo>
                <a:lnTo>
                  <a:pt x="14259" y="6302"/>
                </a:lnTo>
                <a:lnTo>
                  <a:pt x="14284" y="6497"/>
                </a:lnTo>
                <a:lnTo>
                  <a:pt x="14284" y="6692"/>
                </a:lnTo>
                <a:lnTo>
                  <a:pt x="14308" y="6886"/>
                </a:lnTo>
                <a:lnTo>
                  <a:pt x="14332" y="7081"/>
                </a:lnTo>
                <a:lnTo>
                  <a:pt x="14381" y="7154"/>
                </a:lnTo>
                <a:lnTo>
                  <a:pt x="14454" y="7203"/>
                </a:lnTo>
                <a:lnTo>
                  <a:pt x="14527" y="7227"/>
                </a:lnTo>
                <a:lnTo>
                  <a:pt x="14624" y="7227"/>
                </a:lnTo>
                <a:lnTo>
                  <a:pt x="14722" y="7276"/>
                </a:lnTo>
                <a:lnTo>
                  <a:pt x="14843" y="7300"/>
                </a:lnTo>
                <a:lnTo>
                  <a:pt x="15111" y="7348"/>
                </a:lnTo>
                <a:lnTo>
                  <a:pt x="15598" y="7373"/>
                </a:lnTo>
                <a:lnTo>
                  <a:pt x="15962" y="7446"/>
                </a:lnTo>
                <a:lnTo>
                  <a:pt x="16352" y="7519"/>
                </a:lnTo>
                <a:lnTo>
                  <a:pt x="16571" y="7592"/>
                </a:lnTo>
                <a:lnTo>
                  <a:pt x="16692" y="7640"/>
                </a:lnTo>
                <a:lnTo>
                  <a:pt x="16814" y="7640"/>
                </a:lnTo>
                <a:lnTo>
                  <a:pt x="16765" y="7957"/>
                </a:lnTo>
                <a:lnTo>
                  <a:pt x="16765" y="8249"/>
                </a:lnTo>
                <a:lnTo>
                  <a:pt x="16765" y="8857"/>
                </a:lnTo>
                <a:lnTo>
                  <a:pt x="16765" y="9344"/>
                </a:lnTo>
                <a:lnTo>
                  <a:pt x="16765" y="9587"/>
                </a:lnTo>
                <a:lnTo>
                  <a:pt x="16790" y="9855"/>
                </a:lnTo>
                <a:lnTo>
                  <a:pt x="16522" y="9855"/>
                </a:lnTo>
                <a:lnTo>
                  <a:pt x="16571" y="9757"/>
                </a:lnTo>
                <a:lnTo>
                  <a:pt x="16546" y="9636"/>
                </a:lnTo>
                <a:lnTo>
                  <a:pt x="16522" y="9417"/>
                </a:lnTo>
                <a:lnTo>
                  <a:pt x="16473" y="9125"/>
                </a:lnTo>
                <a:lnTo>
                  <a:pt x="16449" y="9003"/>
                </a:lnTo>
                <a:lnTo>
                  <a:pt x="16400" y="8857"/>
                </a:lnTo>
                <a:lnTo>
                  <a:pt x="16376" y="8833"/>
                </a:lnTo>
                <a:lnTo>
                  <a:pt x="16327" y="8808"/>
                </a:lnTo>
                <a:lnTo>
                  <a:pt x="16279" y="8833"/>
                </a:lnTo>
                <a:lnTo>
                  <a:pt x="16254" y="8857"/>
                </a:lnTo>
                <a:lnTo>
                  <a:pt x="16206" y="9003"/>
                </a:lnTo>
                <a:lnTo>
                  <a:pt x="16181" y="9125"/>
                </a:lnTo>
                <a:lnTo>
                  <a:pt x="16133" y="9417"/>
                </a:lnTo>
                <a:lnTo>
                  <a:pt x="16133" y="9660"/>
                </a:lnTo>
                <a:lnTo>
                  <a:pt x="16157" y="9782"/>
                </a:lnTo>
                <a:lnTo>
                  <a:pt x="16206" y="9903"/>
                </a:lnTo>
                <a:lnTo>
                  <a:pt x="15768" y="9928"/>
                </a:lnTo>
                <a:lnTo>
                  <a:pt x="15671" y="9928"/>
                </a:lnTo>
                <a:lnTo>
                  <a:pt x="15719" y="9806"/>
                </a:lnTo>
                <a:lnTo>
                  <a:pt x="15768" y="9538"/>
                </a:lnTo>
                <a:lnTo>
                  <a:pt x="15841" y="9246"/>
                </a:lnTo>
                <a:lnTo>
                  <a:pt x="15865" y="8954"/>
                </a:lnTo>
                <a:lnTo>
                  <a:pt x="15841" y="8906"/>
                </a:lnTo>
                <a:lnTo>
                  <a:pt x="15817" y="8881"/>
                </a:lnTo>
                <a:lnTo>
                  <a:pt x="15744" y="8808"/>
                </a:lnTo>
                <a:lnTo>
                  <a:pt x="15671" y="8808"/>
                </a:lnTo>
                <a:lnTo>
                  <a:pt x="15622" y="8857"/>
                </a:lnTo>
                <a:lnTo>
                  <a:pt x="15573" y="8930"/>
                </a:lnTo>
                <a:lnTo>
                  <a:pt x="15427" y="9441"/>
                </a:lnTo>
                <a:lnTo>
                  <a:pt x="15330" y="9709"/>
                </a:lnTo>
                <a:lnTo>
                  <a:pt x="15330" y="9830"/>
                </a:lnTo>
                <a:lnTo>
                  <a:pt x="15330" y="9903"/>
                </a:lnTo>
                <a:lnTo>
                  <a:pt x="15354" y="9928"/>
                </a:lnTo>
                <a:lnTo>
                  <a:pt x="15135" y="9952"/>
                </a:lnTo>
                <a:lnTo>
                  <a:pt x="14916" y="9976"/>
                </a:lnTo>
                <a:lnTo>
                  <a:pt x="14965" y="9636"/>
                </a:lnTo>
                <a:lnTo>
                  <a:pt x="14989" y="9344"/>
                </a:lnTo>
                <a:lnTo>
                  <a:pt x="14989" y="9173"/>
                </a:lnTo>
                <a:lnTo>
                  <a:pt x="14941" y="9027"/>
                </a:lnTo>
                <a:lnTo>
                  <a:pt x="14916" y="8979"/>
                </a:lnTo>
                <a:lnTo>
                  <a:pt x="14868" y="8954"/>
                </a:lnTo>
                <a:lnTo>
                  <a:pt x="14819" y="8954"/>
                </a:lnTo>
                <a:lnTo>
                  <a:pt x="14770" y="8979"/>
                </a:lnTo>
                <a:lnTo>
                  <a:pt x="14697" y="9100"/>
                </a:lnTo>
                <a:lnTo>
                  <a:pt x="14649" y="9198"/>
                </a:lnTo>
                <a:lnTo>
                  <a:pt x="14600" y="9465"/>
                </a:lnTo>
                <a:lnTo>
                  <a:pt x="14405" y="10171"/>
                </a:lnTo>
                <a:lnTo>
                  <a:pt x="14405" y="10244"/>
                </a:lnTo>
                <a:lnTo>
                  <a:pt x="14430" y="10317"/>
                </a:lnTo>
                <a:lnTo>
                  <a:pt x="14284" y="10585"/>
                </a:lnTo>
                <a:lnTo>
                  <a:pt x="14162" y="10877"/>
                </a:lnTo>
                <a:lnTo>
                  <a:pt x="14065" y="11047"/>
                </a:lnTo>
                <a:lnTo>
                  <a:pt x="13943" y="11193"/>
                </a:lnTo>
                <a:lnTo>
                  <a:pt x="13724" y="11461"/>
                </a:lnTo>
                <a:lnTo>
                  <a:pt x="13675" y="11558"/>
                </a:lnTo>
                <a:lnTo>
                  <a:pt x="13675" y="11631"/>
                </a:lnTo>
                <a:lnTo>
                  <a:pt x="13675" y="11704"/>
                </a:lnTo>
                <a:lnTo>
                  <a:pt x="13724" y="11753"/>
                </a:lnTo>
                <a:lnTo>
                  <a:pt x="13773" y="11801"/>
                </a:lnTo>
                <a:lnTo>
                  <a:pt x="13846" y="11826"/>
                </a:lnTo>
                <a:lnTo>
                  <a:pt x="13919" y="11826"/>
                </a:lnTo>
                <a:lnTo>
                  <a:pt x="13992" y="11777"/>
                </a:lnTo>
                <a:lnTo>
                  <a:pt x="14113" y="11972"/>
                </a:lnTo>
                <a:lnTo>
                  <a:pt x="14259" y="12142"/>
                </a:lnTo>
                <a:lnTo>
                  <a:pt x="14551" y="12507"/>
                </a:lnTo>
                <a:lnTo>
                  <a:pt x="14868" y="12945"/>
                </a:lnTo>
                <a:lnTo>
                  <a:pt x="15135" y="13407"/>
                </a:lnTo>
                <a:lnTo>
                  <a:pt x="14941" y="13651"/>
                </a:lnTo>
                <a:lnTo>
                  <a:pt x="14722" y="13894"/>
                </a:lnTo>
                <a:lnTo>
                  <a:pt x="14284" y="14332"/>
                </a:lnTo>
                <a:lnTo>
                  <a:pt x="13943" y="14673"/>
                </a:lnTo>
                <a:lnTo>
                  <a:pt x="13773" y="14843"/>
                </a:lnTo>
                <a:lnTo>
                  <a:pt x="13627" y="15038"/>
                </a:lnTo>
                <a:lnTo>
                  <a:pt x="13383" y="14867"/>
                </a:lnTo>
                <a:lnTo>
                  <a:pt x="13578" y="14794"/>
                </a:lnTo>
                <a:lnTo>
                  <a:pt x="13748" y="14673"/>
                </a:lnTo>
                <a:lnTo>
                  <a:pt x="14040" y="14478"/>
                </a:lnTo>
                <a:lnTo>
                  <a:pt x="14113" y="14429"/>
                </a:lnTo>
                <a:lnTo>
                  <a:pt x="14138" y="14356"/>
                </a:lnTo>
                <a:lnTo>
                  <a:pt x="14138" y="14283"/>
                </a:lnTo>
                <a:lnTo>
                  <a:pt x="14113" y="14235"/>
                </a:lnTo>
                <a:lnTo>
                  <a:pt x="14065" y="14186"/>
                </a:lnTo>
                <a:lnTo>
                  <a:pt x="14016" y="14162"/>
                </a:lnTo>
                <a:lnTo>
                  <a:pt x="13943" y="14137"/>
                </a:lnTo>
                <a:lnTo>
                  <a:pt x="13870" y="14162"/>
                </a:lnTo>
                <a:lnTo>
                  <a:pt x="13602" y="14308"/>
                </a:lnTo>
                <a:lnTo>
                  <a:pt x="13335" y="14478"/>
                </a:lnTo>
                <a:lnTo>
                  <a:pt x="13043" y="14624"/>
                </a:lnTo>
                <a:lnTo>
                  <a:pt x="12897" y="14527"/>
                </a:lnTo>
                <a:lnTo>
                  <a:pt x="12945" y="14502"/>
                </a:lnTo>
                <a:lnTo>
                  <a:pt x="13213" y="14332"/>
                </a:lnTo>
                <a:lnTo>
                  <a:pt x="13310" y="14210"/>
                </a:lnTo>
                <a:lnTo>
                  <a:pt x="13383" y="14113"/>
                </a:lnTo>
                <a:lnTo>
                  <a:pt x="13408" y="14040"/>
                </a:lnTo>
                <a:lnTo>
                  <a:pt x="13408" y="13967"/>
                </a:lnTo>
                <a:lnTo>
                  <a:pt x="13383" y="13918"/>
                </a:lnTo>
                <a:lnTo>
                  <a:pt x="13359" y="13845"/>
                </a:lnTo>
                <a:lnTo>
                  <a:pt x="13310" y="13821"/>
                </a:lnTo>
                <a:lnTo>
                  <a:pt x="13237" y="13797"/>
                </a:lnTo>
                <a:lnTo>
                  <a:pt x="13189" y="13797"/>
                </a:lnTo>
                <a:lnTo>
                  <a:pt x="13116" y="13821"/>
                </a:lnTo>
                <a:lnTo>
                  <a:pt x="13018" y="13894"/>
                </a:lnTo>
                <a:lnTo>
                  <a:pt x="12921" y="13991"/>
                </a:lnTo>
                <a:lnTo>
                  <a:pt x="12799" y="14089"/>
                </a:lnTo>
                <a:lnTo>
                  <a:pt x="12702" y="14162"/>
                </a:lnTo>
                <a:lnTo>
                  <a:pt x="12556" y="14283"/>
                </a:lnTo>
                <a:lnTo>
                  <a:pt x="12264" y="14040"/>
                </a:lnTo>
                <a:lnTo>
                  <a:pt x="12532" y="13870"/>
                </a:lnTo>
                <a:lnTo>
                  <a:pt x="12653" y="13797"/>
                </a:lnTo>
                <a:lnTo>
                  <a:pt x="12799" y="13699"/>
                </a:lnTo>
                <a:lnTo>
                  <a:pt x="12848" y="13651"/>
                </a:lnTo>
                <a:lnTo>
                  <a:pt x="12897" y="13578"/>
                </a:lnTo>
                <a:lnTo>
                  <a:pt x="12921" y="13505"/>
                </a:lnTo>
                <a:lnTo>
                  <a:pt x="12897" y="13432"/>
                </a:lnTo>
                <a:lnTo>
                  <a:pt x="12872" y="13359"/>
                </a:lnTo>
                <a:lnTo>
                  <a:pt x="12824" y="13334"/>
                </a:lnTo>
                <a:lnTo>
                  <a:pt x="12702" y="13334"/>
                </a:lnTo>
                <a:lnTo>
                  <a:pt x="12556" y="13407"/>
                </a:lnTo>
                <a:lnTo>
                  <a:pt x="12459" y="13480"/>
                </a:lnTo>
                <a:lnTo>
                  <a:pt x="12167" y="13651"/>
                </a:lnTo>
                <a:lnTo>
                  <a:pt x="11899" y="13821"/>
                </a:lnTo>
                <a:lnTo>
                  <a:pt x="11777" y="13797"/>
                </a:lnTo>
                <a:lnTo>
                  <a:pt x="11680" y="13772"/>
                </a:lnTo>
                <a:lnTo>
                  <a:pt x="11607" y="13797"/>
                </a:lnTo>
                <a:lnTo>
                  <a:pt x="11558" y="13845"/>
                </a:lnTo>
                <a:lnTo>
                  <a:pt x="11510" y="13821"/>
                </a:lnTo>
                <a:lnTo>
                  <a:pt x="11437" y="13845"/>
                </a:lnTo>
                <a:lnTo>
                  <a:pt x="11388" y="13845"/>
                </a:lnTo>
                <a:lnTo>
                  <a:pt x="11266" y="13918"/>
                </a:lnTo>
                <a:lnTo>
                  <a:pt x="11120" y="14016"/>
                </a:lnTo>
                <a:lnTo>
                  <a:pt x="10974" y="14064"/>
                </a:lnTo>
                <a:lnTo>
                  <a:pt x="10682" y="14137"/>
                </a:lnTo>
                <a:lnTo>
                  <a:pt x="10536" y="14186"/>
                </a:lnTo>
                <a:lnTo>
                  <a:pt x="10415" y="14283"/>
                </a:lnTo>
                <a:lnTo>
                  <a:pt x="10269" y="14283"/>
                </a:lnTo>
                <a:lnTo>
                  <a:pt x="10220" y="14332"/>
                </a:lnTo>
                <a:lnTo>
                  <a:pt x="10171" y="14405"/>
                </a:lnTo>
                <a:lnTo>
                  <a:pt x="10171" y="14429"/>
                </a:lnTo>
                <a:lnTo>
                  <a:pt x="10123" y="14429"/>
                </a:lnTo>
                <a:lnTo>
                  <a:pt x="10001" y="14478"/>
                </a:lnTo>
                <a:lnTo>
                  <a:pt x="9879" y="14527"/>
                </a:lnTo>
                <a:lnTo>
                  <a:pt x="9636" y="14648"/>
                </a:lnTo>
                <a:lnTo>
                  <a:pt x="9514" y="14697"/>
                </a:lnTo>
                <a:lnTo>
                  <a:pt x="9393" y="14721"/>
                </a:lnTo>
                <a:lnTo>
                  <a:pt x="9271" y="14746"/>
                </a:lnTo>
                <a:lnTo>
                  <a:pt x="9149" y="14794"/>
                </a:lnTo>
                <a:lnTo>
                  <a:pt x="9101" y="14867"/>
                </a:lnTo>
                <a:lnTo>
                  <a:pt x="9101" y="14892"/>
                </a:lnTo>
                <a:lnTo>
                  <a:pt x="9125" y="14940"/>
                </a:lnTo>
                <a:lnTo>
                  <a:pt x="9198" y="15013"/>
                </a:lnTo>
                <a:lnTo>
                  <a:pt x="9295" y="15062"/>
                </a:lnTo>
                <a:lnTo>
                  <a:pt x="9417" y="15086"/>
                </a:lnTo>
                <a:lnTo>
                  <a:pt x="9539" y="15062"/>
                </a:lnTo>
                <a:lnTo>
                  <a:pt x="9685" y="15038"/>
                </a:lnTo>
                <a:lnTo>
                  <a:pt x="9831" y="14989"/>
                </a:lnTo>
                <a:lnTo>
                  <a:pt x="10098" y="14843"/>
                </a:lnTo>
                <a:lnTo>
                  <a:pt x="10074" y="14989"/>
                </a:lnTo>
                <a:lnTo>
                  <a:pt x="9879" y="15086"/>
                </a:lnTo>
                <a:lnTo>
                  <a:pt x="9660" y="15208"/>
                </a:lnTo>
                <a:lnTo>
                  <a:pt x="9417" y="15281"/>
                </a:lnTo>
                <a:lnTo>
                  <a:pt x="9295" y="15330"/>
                </a:lnTo>
                <a:lnTo>
                  <a:pt x="9198" y="15403"/>
                </a:lnTo>
                <a:lnTo>
                  <a:pt x="9174" y="15476"/>
                </a:lnTo>
                <a:lnTo>
                  <a:pt x="9198" y="15500"/>
                </a:lnTo>
                <a:lnTo>
                  <a:pt x="9198" y="15548"/>
                </a:lnTo>
                <a:lnTo>
                  <a:pt x="9271" y="15597"/>
                </a:lnTo>
                <a:lnTo>
                  <a:pt x="9344" y="15621"/>
                </a:lnTo>
                <a:lnTo>
                  <a:pt x="9417" y="15646"/>
                </a:lnTo>
                <a:lnTo>
                  <a:pt x="9514" y="15621"/>
                </a:lnTo>
                <a:lnTo>
                  <a:pt x="9685" y="15597"/>
                </a:lnTo>
                <a:lnTo>
                  <a:pt x="9831" y="15548"/>
                </a:lnTo>
                <a:lnTo>
                  <a:pt x="10001" y="15476"/>
                </a:lnTo>
                <a:lnTo>
                  <a:pt x="9977" y="15767"/>
                </a:lnTo>
                <a:lnTo>
                  <a:pt x="9952" y="15792"/>
                </a:lnTo>
                <a:lnTo>
                  <a:pt x="9904" y="15816"/>
                </a:lnTo>
                <a:lnTo>
                  <a:pt x="9636" y="15913"/>
                </a:lnTo>
                <a:lnTo>
                  <a:pt x="9368" y="15986"/>
                </a:lnTo>
                <a:lnTo>
                  <a:pt x="9198" y="16011"/>
                </a:lnTo>
                <a:lnTo>
                  <a:pt x="9125" y="16059"/>
                </a:lnTo>
                <a:lnTo>
                  <a:pt x="9101" y="16084"/>
                </a:lnTo>
                <a:lnTo>
                  <a:pt x="9076" y="16108"/>
                </a:lnTo>
                <a:lnTo>
                  <a:pt x="9076" y="16181"/>
                </a:lnTo>
                <a:lnTo>
                  <a:pt x="9101" y="16205"/>
                </a:lnTo>
                <a:lnTo>
                  <a:pt x="9198" y="16254"/>
                </a:lnTo>
                <a:lnTo>
                  <a:pt x="9295" y="16303"/>
                </a:lnTo>
                <a:lnTo>
                  <a:pt x="9636" y="16303"/>
                </a:lnTo>
                <a:lnTo>
                  <a:pt x="9855" y="16230"/>
                </a:lnTo>
                <a:lnTo>
                  <a:pt x="9831" y="16424"/>
                </a:lnTo>
                <a:lnTo>
                  <a:pt x="9831" y="16643"/>
                </a:lnTo>
                <a:lnTo>
                  <a:pt x="9271" y="16668"/>
                </a:lnTo>
                <a:lnTo>
                  <a:pt x="8711" y="16692"/>
                </a:lnTo>
                <a:lnTo>
                  <a:pt x="7981" y="16692"/>
                </a:lnTo>
                <a:lnTo>
                  <a:pt x="7738" y="16716"/>
                </a:lnTo>
                <a:lnTo>
                  <a:pt x="7763" y="16595"/>
                </a:lnTo>
                <a:lnTo>
                  <a:pt x="7763" y="16449"/>
                </a:lnTo>
                <a:lnTo>
                  <a:pt x="7738" y="16181"/>
                </a:lnTo>
                <a:lnTo>
                  <a:pt x="7641" y="15694"/>
                </a:lnTo>
                <a:lnTo>
                  <a:pt x="7592" y="15330"/>
                </a:lnTo>
                <a:lnTo>
                  <a:pt x="7519" y="14892"/>
                </a:lnTo>
                <a:lnTo>
                  <a:pt x="7471" y="14673"/>
                </a:lnTo>
                <a:lnTo>
                  <a:pt x="7373" y="14502"/>
                </a:lnTo>
                <a:lnTo>
                  <a:pt x="7276" y="14356"/>
                </a:lnTo>
                <a:lnTo>
                  <a:pt x="7203" y="14308"/>
                </a:lnTo>
                <a:lnTo>
                  <a:pt x="7130" y="14259"/>
                </a:lnTo>
                <a:lnTo>
                  <a:pt x="7033" y="14259"/>
                </a:lnTo>
                <a:lnTo>
                  <a:pt x="6960" y="14283"/>
                </a:lnTo>
                <a:lnTo>
                  <a:pt x="6716" y="14210"/>
                </a:lnTo>
                <a:lnTo>
                  <a:pt x="6497" y="14137"/>
                </a:lnTo>
                <a:lnTo>
                  <a:pt x="6327" y="14064"/>
                </a:lnTo>
                <a:lnTo>
                  <a:pt x="6157" y="13991"/>
                </a:lnTo>
                <a:lnTo>
                  <a:pt x="5986" y="13918"/>
                </a:lnTo>
                <a:lnTo>
                  <a:pt x="5816" y="13845"/>
                </a:lnTo>
                <a:lnTo>
                  <a:pt x="5743" y="13772"/>
                </a:lnTo>
                <a:lnTo>
                  <a:pt x="5646" y="13724"/>
                </a:lnTo>
                <a:lnTo>
                  <a:pt x="5597" y="13699"/>
                </a:lnTo>
                <a:lnTo>
                  <a:pt x="5548" y="13724"/>
                </a:lnTo>
                <a:lnTo>
                  <a:pt x="5500" y="13748"/>
                </a:lnTo>
                <a:lnTo>
                  <a:pt x="5427" y="13772"/>
                </a:lnTo>
                <a:lnTo>
                  <a:pt x="5062" y="13602"/>
                </a:lnTo>
                <a:lnTo>
                  <a:pt x="4843" y="13505"/>
                </a:lnTo>
                <a:lnTo>
                  <a:pt x="4721" y="13480"/>
                </a:lnTo>
                <a:lnTo>
                  <a:pt x="4648" y="13480"/>
                </a:lnTo>
                <a:lnTo>
                  <a:pt x="4599" y="13505"/>
                </a:lnTo>
                <a:lnTo>
                  <a:pt x="4551" y="13529"/>
                </a:lnTo>
                <a:lnTo>
                  <a:pt x="4526" y="13602"/>
                </a:lnTo>
                <a:lnTo>
                  <a:pt x="4551" y="13651"/>
                </a:lnTo>
                <a:lnTo>
                  <a:pt x="4575" y="13724"/>
                </a:lnTo>
                <a:lnTo>
                  <a:pt x="4672" y="13821"/>
                </a:lnTo>
                <a:lnTo>
                  <a:pt x="4916" y="13967"/>
                </a:lnTo>
                <a:lnTo>
                  <a:pt x="5135" y="14113"/>
                </a:lnTo>
                <a:lnTo>
                  <a:pt x="4989" y="14283"/>
                </a:lnTo>
                <a:lnTo>
                  <a:pt x="4940" y="14210"/>
                </a:lnTo>
                <a:lnTo>
                  <a:pt x="4891" y="14137"/>
                </a:lnTo>
                <a:lnTo>
                  <a:pt x="4843" y="14113"/>
                </a:lnTo>
                <a:lnTo>
                  <a:pt x="4794" y="14113"/>
                </a:lnTo>
                <a:lnTo>
                  <a:pt x="4672" y="14089"/>
                </a:lnTo>
                <a:lnTo>
                  <a:pt x="4526" y="14064"/>
                </a:lnTo>
                <a:lnTo>
                  <a:pt x="4380" y="13991"/>
                </a:lnTo>
                <a:lnTo>
                  <a:pt x="4259" y="13918"/>
                </a:lnTo>
                <a:lnTo>
                  <a:pt x="4137" y="13821"/>
                </a:lnTo>
                <a:lnTo>
                  <a:pt x="4015" y="13748"/>
                </a:lnTo>
                <a:lnTo>
                  <a:pt x="3894" y="13699"/>
                </a:lnTo>
                <a:lnTo>
                  <a:pt x="3821" y="13699"/>
                </a:lnTo>
                <a:lnTo>
                  <a:pt x="3796" y="13724"/>
                </a:lnTo>
                <a:lnTo>
                  <a:pt x="3772" y="13772"/>
                </a:lnTo>
                <a:lnTo>
                  <a:pt x="3772" y="13870"/>
                </a:lnTo>
                <a:lnTo>
                  <a:pt x="3796" y="13943"/>
                </a:lnTo>
                <a:lnTo>
                  <a:pt x="3845" y="14040"/>
                </a:lnTo>
                <a:lnTo>
                  <a:pt x="3894" y="14113"/>
                </a:lnTo>
                <a:lnTo>
                  <a:pt x="4015" y="14235"/>
                </a:lnTo>
                <a:lnTo>
                  <a:pt x="4186" y="14332"/>
                </a:lnTo>
                <a:lnTo>
                  <a:pt x="4307" y="14405"/>
                </a:lnTo>
                <a:lnTo>
                  <a:pt x="4453" y="14478"/>
                </a:lnTo>
                <a:lnTo>
                  <a:pt x="4599" y="14502"/>
                </a:lnTo>
                <a:lnTo>
                  <a:pt x="4745" y="14502"/>
                </a:lnTo>
                <a:lnTo>
                  <a:pt x="4380" y="14819"/>
                </a:lnTo>
                <a:lnTo>
                  <a:pt x="4356" y="14746"/>
                </a:lnTo>
                <a:lnTo>
                  <a:pt x="4307" y="14697"/>
                </a:lnTo>
                <a:lnTo>
                  <a:pt x="4259" y="14673"/>
                </a:lnTo>
                <a:lnTo>
                  <a:pt x="4186" y="14648"/>
                </a:lnTo>
                <a:lnTo>
                  <a:pt x="4088" y="14648"/>
                </a:lnTo>
                <a:lnTo>
                  <a:pt x="3991" y="14600"/>
                </a:lnTo>
                <a:lnTo>
                  <a:pt x="3845" y="14502"/>
                </a:lnTo>
                <a:lnTo>
                  <a:pt x="3675" y="14356"/>
                </a:lnTo>
                <a:lnTo>
                  <a:pt x="3626" y="14332"/>
                </a:lnTo>
                <a:lnTo>
                  <a:pt x="3577" y="14308"/>
                </a:lnTo>
                <a:lnTo>
                  <a:pt x="3529" y="14283"/>
                </a:lnTo>
                <a:lnTo>
                  <a:pt x="3480" y="14259"/>
                </a:lnTo>
                <a:lnTo>
                  <a:pt x="3431" y="14259"/>
                </a:lnTo>
                <a:lnTo>
                  <a:pt x="3407" y="14283"/>
                </a:lnTo>
                <a:lnTo>
                  <a:pt x="3383" y="14405"/>
                </a:lnTo>
                <a:lnTo>
                  <a:pt x="3358" y="14478"/>
                </a:lnTo>
                <a:lnTo>
                  <a:pt x="3383" y="14551"/>
                </a:lnTo>
                <a:lnTo>
                  <a:pt x="3407" y="14624"/>
                </a:lnTo>
                <a:lnTo>
                  <a:pt x="3456" y="14697"/>
                </a:lnTo>
                <a:lnTo>
                  <a:pt x="3577" y="14819"/>
                </a:lnTo>
                <a:lnTo>
                  <a:pt x="3675" y="14916"/>
                </a:lnTo>
                <a:lnTo>
                  <a:pt x="3772" y="14989"/>
                </a:lnTo>
                <a:lnTo>
                  <a:pt x="3894" y="15038"/>
                </a:lnTo>
                <a:lnTo>
                  <a:pt x="4015" y="15086"/>
                </a:lnTo>
                <a:lnTo>
                  <a:pt x="3796" y="15208"/>
                </a:lnTo>
                <a:lnTo>
                  <a:pt x="3748" y="15159"/>
                </a:lnTo>
                <a:lnTo>
                  <a:pt x="3529" y="14989"/>
                </a:lnTo>
                <a:lnTo>
                  <a:pt x="3310" y="14819"/>
                </a:lnTo>
                <a:lnTo>
                  <a:pt x="2920" y="14429"/>
                </a:lnTo>
                <a:lnTo>
                  <a:pt x="2555" y="14064"/>
                </a:lnTo>
                <a:lnTo>
                  <a:pt x="2385" y="13845"/>
                </a:lnTo>
                <a:lnTo>
                  <a:pt x="2239" y="13626"/>
                </a:lnTo>
                <a:lnTo>
                  <a:pt x="2409" y="13456"/>
                </a:lnTo>
                <a:lnTo>
                  <a:pt x="2555" y="13237"/>
                </a:lnTo>
                <a:lnTo>
                  <a:pt x="2799" y="12848"/>
                </a:lnTo>
                <a:lnTo>
                  <a:pt x="3212" y="12312"/>
                </a:lnTo>
                <a:lnTo>
                  <a:pt x="3626" y="11801"/>
                </a:lnTo>
                <a:lnTo>
                  <a:pt x="3626" y="11777"/>
                </a:lnTo>
                <a:lnTo>
                  <a:pt x="3723" y="11704"/>
                </a:lnTo>
                <a:lnTo>
                  <a:pt x="3748" y="11607"/>
                </a:lnTo>
                <a:lnTo>
                  <a:pt x="3772" y="11558"/>
                </a:lnTo>
                <a:lnTo>
                  <a:pt x="3748" y="11485"/>
                </a:lnTo>
                <a:lnTo>
                  <a:pt x="3723" y="11436"/>
                </a:lnTo>
                <a:lnTo>
                  <a:pt x="3675" y="11388"/>
                </a:lnTo>
                <a:lnTo>
                  <a:pt x="3529" y="11266"/>
                </a:lnTo>
                <a:lnTo>
                  <a:pt x="3407" y="11096"/>
                </a:lnTo>
                <a:lnTo>
                  <a:pt x="3164" y="10779"/>
                </a:lnTo>
                <a:lnTo>
                  <a:pt x="3018" y="10536"/>
                </a:lnTo>
                <a:lnTo>
                  <a:pt x="3018" y="10463"/>
                </a:lnTo>
                <a:lnTo>
                  <a:pt x="2993" y="10366"/>
                </a:lnTo>
                <a:lnTo>
                  <a:pt x="2945" y="10293"/>
                </a:lnTo>
                <a:lnTo>
                  <a:pt x="2872" y="10244"/>
                </a:lnTo>
                <a:lnTo>
                  <a:pt x="2774" y="10220"/>
                </a:lnTo>
                <a:lnTo>
                  <a:pt x="1704" y="10122"/>
                </a:lnTo>
                <a:lnTo>
                  <a:pt x="1144" y="10074"/>
                </a:lnTo>
                <a:lnTo>
                  <a:pt x="876" y="10025"/>
                </a:lnTo>
                <a:lnTo>
                  <a:pt x="633" y="9952"/>
                </a:lnTo>
                <a:lnTo>
                  <a:pt x="633" y="9830"/>
                </a:lnTo>
                <a:lnTo>
                  <a:pt x="609" y="9709"/>
                </a:lnTo>
                <a:lnTo>
                  <a:pt x="584" y="9587"/>
                </a:lnTo>
                <a:lnTo>
                  <a:pt x="560" y="9441"/>
                </a:lnTo>
                <a:lnTo>
                  <a:pt x="536" y="9052"/>
                </a:lnTo>
                <a:lnTo>
                  <a:pt x="560" y="8638"/>
                </a:lnTo>
                <a:lnTo>
                  <a:pt x="584" y="8395"/>
                </a:lnTo>
                <a:lnTo>
                  <a:pt x="609" y="8127"/>
                </a:lnTo>
                <a:lnTo>
                  <a:pt x="633" y="7835"/>
                </a:lnTo>
                <a:lnTo>
                  <a:pt x="633" y="7689"/>
                </a:lnTo>
                <a:lnTo>
                  <a:pt x="609" y="7567"/>
                </a:lnTo>
                <a:lnTo>
                  <a:pt x="803" y="7519"/>
                </a:lnTo>
                <a:lnTo>
                  <a:pt x="1217" y="7421"/>
                </a:lnTo>
                <a:lnTo>
                  <a:pt x="1095" y="7592"/>
                </a:lnTo>
                <a:lnTo>
                  <a:pt x="998" y="7762"/>
                </a:lnTo>
                <a:lnTo>
                  <a:pt x="876" y="8103"/>
                </a:lnTo>
                <a:lnTo>
                  <a:pt x="876" y="8151"/>
                </a:lnTo>
                <a:lnTo>
                  <a:pt x="876" y="8224"/>
                </a:lnTo>
                <a:lnTo>
                  <a:pt x="901" y="8273"/>
                </a:lnTo>
                <a:lnTo>
                  <a:pt x="925" y="8297"/>
                </a:lnTo>
                <a:lnTo>
                  <a:pt x="1022" y="8370"/>
                </a:lnTo>
                <a:lnTo>
                  <a:pt x="1144" y="8370"/>
                </a:lnTo>
                <a:lnTo>
                  <a:pt x="1193" y="8346"/>
                </a:lnTo>
                <a:lnTo>
                  <a:pt x="1217" y="8297"/>
                </a:lnTo>
                <a:lnTo>
                  <a:pt x="1290" y="8224"/>
                </a:lnTo>
                <a:lnTo>
                  <a:pt x="1363" y="7981"/>
                </a:lnTo>
                <a:lnTo>
                  <a:pt x="1460" y="7738"/>
                </a:lnTo>
                <a:lnTo>
                  <a:pt x="1558" y="7543"/>
                </a:lnTo>
                <a:lnTo>
                  <a:pt x="1655" y="7348"/>
                </a:lnTo>
                <a:lnTo>
                  <a:pt x="1850" y="7348"/>
                </a:lnTo>
                <a:lnTo>
                  <a:pt x="1752" y="7519"/>
                </a:lnTo>
                <a:lnTo>
                  <a:pt x="1655" y="7689"/>
                </a:lnTo>
                <a:lnTo>
                  <a:pt x="1606" y="7884"/>
                </a:lnTo>
                <a:lnTo>
                  <a:pt x="1558" y="8054"/>
                </a:lnTo>
                <a:lnTo>
                  <a:pt x="1558" y="8127"/>
                </a:lnTo>
                <a:lnTo>
                  <a:pt x="1558" y="8176"/>
                </a:lnTo>
                <a:lnTo>
                  <a:pt x="1606" y="8224"/>
                </a:lnTo>
                <a:lnTo>
                  <a:pt x="1655" y="8273"/>
                </a:lnTo>
                <a:lnTo>
                  <a:pt x="1728" y="8322"/>
                </a:lnTo>
                <a:lnTo>
                  <a:pt x="1801" y="8297"/>
                </a:lnTo>
                <a:lnTo>
                  <a:pt x="1898" y="8249"/>
                </a:lnTo>
                <a:lnTo>
                  <a:pt x="1923" y="8200"/>
                </a:lnTo>
                <a:lnTo>
                  <a:pt x="1947" y="8151"/>
                </a:lnTo>
                <a:lnTo>
                  <a:pt x="1996" y="7908"/>
                </a:lnTo>
                <a:lnTo>
                  <a:pt x="2093" y="7689"/>
                </a:lnTo>
                <a:lnTo>
                  <a:pt x="2166" y="7519"/>
                </a:lnTo>
                <a:lnTo>
                  <a:pt x="2239" y="7324"/>
                </a:lnTo>
                <a:lnTo>
                  <a:pt x="2409" y="7324"/>
                </a:lnTo>
                <a:lnTo>
                  <a:pt x="2361" y="7494"/>
                </a:lnTo>
                <a:lnTo>
                  <a:pt x="2239" y="7762"/>
                </a:lnTo>
                <a:lnTo>
                  <a:pt x="2215" y="7908"/>
                </a:lnTo>
                <a:lnTo>
                  <a:pt x="2190" y="8054"/>
                </a:lnTo>
                <a:lnTo>
                  <a:pt x="2215" y="8127"/>
                </a:lnTo>
                <a:lnTo>
                  <a:pt x="2239" y="8176"/>
                </a:lnTo>
                <a:lnTo>
                  <a:pt x="2288" y="8200"/>
                </a:lnTo>
                <a:lnTo>
                  <a:pt x="2336" y="8224"/>
                </a:lnTo>
                <a:lnTo>
                  <a:pt x="2385" y="8249"/>
                </a:lnTo>
                <a:lnTo>
                  <a:pt x="2434" y="8224"/>
                </a:lnTo>
                <a:lnTo>
                  <a:pt x="2482" y="8200"/>
                </a:lnTo>
                <a:lnTo>
                  <a:pt x="2507" y="8151"/>
                </a:lnTo>
                <a:lnTo>
                  <a:pt x="2555" y="8030"/>
                </a:lnTo>
                <a:lnTo>
                  <a:pt x="2580" y="7908"/>
                </a:lnTo>
                <a:lnTo>
                  <a:pt x="2628" y="7665"/>
                </a:lnTo>
                <a:lnTo>
                  <a:pt x="2677" y="7494"/>
                </a:lnTo>
                <a:lnTo>
                  <a:pt x="2701" y="7300"/>
                </a:lnTo>
                <a:lnTo>
                  <a:pt x="2847" y="7276"/>
                </a:lnTo>
                <a:lnTo>
                  <a:pt x="2920" y="7251"/>
                </a:lnTo>
                <a:lnTo>
                  <a:pt x="2969" y="7203"/>
                </a:lnTo>
                <a:lnTo>
                  <a:pt x="2993" y="7154"/>
                </a:lnTo>
                <a:lnTo>
                  <a:pt x="2993" y="7081"/>
                </a:lnTo>
                <a:lnTo>
                  <a:pt x="3042" y="7008"/>
                </a:lnTo>
                <a:lnTo>
                  <a:pt x="3066" y="6935"/>
                </a:lnTo>
                <a:lnTo>
                  <a:pt x="3066" y="6765"/>
                </a:lnTo>
                <a:lnTo>
                  <a:pt x="3115" y="6594"/>
                </a:lnTo>
                <a:lnTo>
                  <a:pt x="3212" y="6278"/>
                </a:lnTo>
                <a:lnTo>
                  <a:pt x="3456" y="5670"/>
                </a:lnTo>
                <a:lnTo>
                  <a:pt x="3553" y="5597"/>
                </a:lnTo>
                <a:lnTo>
                  <a:pt x="3602" y="5475"/>
                </a:lnTo>
                <a:lnTo>
                  <a:pt x="3602" y="5426"/>
                </a:lnTo>
                <a:lnTo>
                  <a:pt x="3602" y="5353"/>
                </a:lnTo>
                <a:lnTo>
                  <a:pt x="3577" y="5305"/>
                </a:lnTo>
                <a:lnTo>
                  <a:pt x="3529" y="5232"/>
                </a:lnTo>
                <a:lnTo>
                  <a:pt x="3139" y="4842"/>
                </a:lnTo>
                <a:lnTo>
                  <a:pt x="2799" y="4429"/>
                </a:lnTo>
                <a:lnTo>
                  <a:pt x="2434" y="4015"/>
                </a:lnTo>
                <a:lnTo>
                  <a:pt x="2069" y="3626"/>
                </a:lnTo>
                <a:lnTo>
                  <a:pt x="2263" y="3480"/>
                </a:lnTo>
                <a:lnTo>
                  <a:pt x="2458" y="3285"/>
                </a:lnTo>
                <a:lnTo>
                  <a:pt x="2799" y="2871"/>
                </a:lnTo>
                <a:lnTo>
                  <a:pt x="2993" y="2677"/>
                </a:lnTo>
                <a:lnTo>
                  <a:pt x="3164" y="2482"/>
                </a:lnTo>
                <a:lnTo>
                  <a:pt x="3383" y="2336"/>
                </a:lnTo>
                <a:lnTo>
                  <a:pt x="3504" y="2287"/>
                </a:lnTo>
                <a:lnTo>
                  <a:pt x="3626" y="2239"/>
                </a:lnTo>
                <a:lnTo>
                  <a:pt x="3723" y="2190"/>
                </a:lnTo>
                <a:lnTo>
                  <a:pt x="3577" y="2287"/>
                </a:lnTo>
                <a:lnTo>
                  <a:pt x="3431" y="2409"/>
                </a:lnTo>
                <a:lnTo>
                  <a:pt x="3261" y="2579"/>
                </a:lnTo>
                <a:lnTo>
                  <a:pt x="3188" y="2677"/>
                </a:lnTo>
                <a:lnTo>
                  <a:pt x="3139" y="2750"/>
                </a:lnTo>
                <a:lnTo>
                  <a:pt x="3091" y="2847"/>
                </a:lnTo>
                <a:lnTo>
                  <a:pt x="3091" y="2944"/>
                </a:lnTo>
                <a:lnTo>
                  <a:pt x="3115" y="3017"/>
                </a:lnTo>
                <a:lnTo>
                  <a:pt x="3164" y="3066"/>
                </a:lnTo>
                <a:lnTo>
                  <a:pt x="3212" y="3115"/>
                </a:lnTo>
                <a:lnTo>
                  <a:pt x="3310" y="3090"/>
                </a:lnTo>
                <a:lnTo>
                  <a:pt x="3383" y="3066"/>
                </a:lnTo>
                <a:lnTo>
                  <a:pt x="3431" y="3017"/>
                </a:lnTo>
                <a:lnTo>
                  <a:pt x="3553" y="2871"/>
                </a:lnTo>
                <a:lnTo>
                  <a:pt x="3675" y="2701"/>
                </a:lnTo>
                <a:lnTo>
                  <a:pt x="3845" y="2555"/>
                </a:lnTo>
                <a:lnTo>
                  <a:pt x="4064" y="2433"/>
                </a:lnTo>
                <a:lnTo>
                  <a:pt x="4161" y="2482"/>
                </a:lnTo>
                <a:lnTo>
                  <a:pt x="4015" y="2579"/>
                </a:lnTo>
                <a:lnTo>
                  <a:pt x="3894" y="2677"/>
                </a:lnTo>
                <a:lnTo>
                  <a:pt x="3772" y="2798"/>
                </a:lnTo>
                <a:lnTo>
                  <a:pt x="3650" y="2944"/>
                </a:lnTo>
                <a:lnTo>
                  <a:pt x="3602" y="3017"/>
                </a:lnTo>
                <a:lnTo>
                  <a:pt x="3577" y="3115"/>
                </a:lnTo>
                <a:lnTo>
                  <a:pt x="3553" y="3188"/>
                </a:lnTo>
                <a:lnTo>
                  <a:pt x="3553" y="3285"/>
                </a:lnTo>
                <a:lnTo>
                  <a:pt x="3577" y="3334"/>
                </a:lnTo>
                <a:lnTo>
                  <a:pt x="3602" y="3358"/>
                </a:lnTo>
                <a:lnTo>
                  <a:pt x="3675" y="3407"/>
                </a:lnTo>
                <a:lnTo>
                  <a:pt x="3772" y="3407"/>
                </a:lnTo>
                <a:lnTo>
                  <a:pt x="3869" y="3358"/>
                </a:lnTo>
                <a:lnTo>
                  <a:pt x="3942" y="3261"/>
                </a:lnTo>
                <a:lnTo>
                  <a:pt x="3991" y="3139"/>
                </a:lnTo>
                <a:lnTo>
                  <a:pt x="4088" y="3017"/>
                </a:lnTo>
                <a:lnTo>
                  <a:pt x="4210" y="2920"/>
                </a:lnTo>
                <a:lnTo>
                  <a:pt x="4453" y="2677"/>
                </a:lnTo>
                <a:lnTo>
                  <a:pt x="4551" y="2774"/>
                </a:lnTo>
                <a:lnTo>
                  <a:pt x="4697" y="2871"/>
                </a:lnTo>
                <a:lnTo>
                  <a:pt x="4453" y="3017"/>
                </a:lnTo>
                <a:lnTo>
                  <a:pt x="4259" y="3139"/>
                </a:lnTo>
                <a:lnTo>
                  <a:pt x="4064" y="3285"/>
                </a:lnTo>
                <a:lnTo>
                  <a:pt x="3894" y="3455"/>
                </a:lnTo>
                <a:lnTo>
                  <a:pt x="3845" y="3553"/>
                </a:lnTo>
                <a:lnTo>
                  <a:pt x="3796" y="3650"/>
                </a:lnTo>
                <a:lnTo>
                  <a:pt x="3796" y="3747"/>
                </a:lnTo>
                <a:lnTo>
                  <a:pt x="3821" y="3869"/>
                </a:lnTo>
                <a:lnTo>
                  <a:pt x="3894" y="3918"/>
                </a:lnTo>
                <a:lnTo>
                  <a:pt x="3967" y="3942"/>
                </a:lnTo>
                <a:lnTo>
                  <a:pt x="4064" y="3918"/>
                </a:lnTo>
                <a:lnTo>
                  <a:pt x="4088" y="3893"/>
                </a:lnTo>
                <a:lnTo>
                  <a:pt x="4113" y="3869"/>
                </a:lnTo>
                <a:lnTo>
                  <a:pt x="4210" y="3723"/>
                </a:lnTo>
                <a:lnTo>
                  <a:pt x="4307" y="3577"/>
                </a:lnTo>
                <a:lnTo>
                  <a:pt x="4429" y="3480"/>
                </a:lnTo>
                <a:lnTo>
                  <a:pt x="4575" y="3382"/>
                </a:lnTo>
                <a:lnTo>
                  <a:pt x="4794" y="3236"/>
                </a:lnTo>
                <a:lnTo>
                  <a:pt x="5013" y="3090"/>
                </a:lnTo>
                <a:lnTo>
                  <a:pt x="5305" y="3285"/>
                </a:lnTo>
                <a:lnTo>
                  <a:pt x="4989" y="3504"/>
                </a:lnTo>
                <a:lnTo>
                  <a:pt x="4843" y="3601"/>
                </a:lnTo>
                <a:lnTo>
                  <a:pt x="4697" y="3723"/>
                </a:lnTo>
                <a:lnTo>
                  <a:pt x="4551" y="3869"/>
                </a:lnTo>
                <a:lnTo>
                  <a:pt x="4526" y="3942"/>
                </a:lnTo>
                <a:lnTo>
                  <a:pt x="4502" y="4015"/>
                </a:lnTo>
                <a:lnTo>
                  <a:pt x="4526" y="4064"/>
                </a:lnTo>
                <a:lnTo>
                  <a:pt x="4551" y="4112"/>
                </a:lnTo>
                <a:lnTo>
                  <a:pt x="4599" y="4137"/>
                </a:lnTo>
                <a:lnTo>
                  <a:pt x="4672" y="4137"/>
                </a:lnTo>
                <a:lnTo>
                  <a:pt x="4721" y="4112"/>
                </a:lnTo>
                <a:lnTo>
                  <a:pt x="4770" y="4064"/>
                </a:lnTo>
                <a:lnTo>
                  <a:pt x="4867" y="3966"/>
                </a:lnTo>
                <a:lnTo>
                  <a:pt x="5013" y="3845"/>
                </a:lnTo>
                <a:lnTo>
                  <a:pt x="5183" y="3723"/>
                </a:lnTo>
                <a:lnTo>
                  <a:pt x="5354" y="3601"/>
                </a:lnTo>
                <a:lnTo>
                  <a:pt x="5548" y="3455"/>
                </a:lnTo>
                <a:lnTo>
                  <a:pt x="5597" y="3504"/>
                </a:lnTo>
                <a:lnTo>
                  <a:pt x="5694" y="3528"/>
                </a:lnTo>
                <a:lnTo>
                  <a:pt x="5767" y="3528"/>
                </a:lnTo>
                <a:lnTo>
                  <a:pt x="5840" y="3480"/>
                </a:lnTo>
                <a:lnTo>
                  <a:pt x="5889" y="3407"/>
                </a:lnTo>
                <a:lnTo>
                  <a:pt x="6181" y="3285"/>
                </a:lnTo>
                <a:lnTo>
                  <a:pt x="6449" y="3188"/>
                </a:lnTo>
                <a:lnTo>
                  <a:pt x="6765" y="3090"/>
                </a:lnTo>
                <a:lnTo>
                  <a:pt x="7033" y="3017"/>
                </a:lnTo>
                <a:lnTo>
                  <a:pt x="7106" y="2993"/>
                </a:lnTo>
                <a:lnTo>
                  <a:pt x="7154" y="2969"/>
                </a:lnTo>
                <a:lnTo>
                  <a:pt x="7203" y="2896"/>
                </a:lnTo>
                <a:lnTo>
                  <a:pt x="7227" y="2847"/>
                </a:lnTo>
                <a:lnTo>
                  <a:pt x="7276" y="2701"/>
                </a:lnTo>
                <a:lnTo>
                  <a:pt x="7325" y="2531"/>
                </a:lnTo>
                <a:lnTo>
                  <a:pt x="7373" y="2190"/>
                </a:lnTo>
                <a:lnTo>
                  <a:pt x="7398" y="1509"/>
                </a:lnTo>
                <a:lnTo>
                  <a:pt x="7495" y="998"/>
                </a:lnTo>
                <a:lnTo>
                  <a:pt x="7519" y="730"/>
                </a:lnTo>
                <a:lnTo>
                  <a:pt x="7519" y="608"/>
                </a:lnTo>
                <a:lnTo>
                  <a:pt x="7519" y="487"/>
                </a:lnTo>
                <a:close/>
                <a:moveTo>
                  <a:pt x="8030" y="0"/>
                </a:moveTo>
                <a:lnTo>
                  <a:pt x="7641" y="49"/>
                </a:lnTo>
                <a:lnTo>
                  <a:pt x="7471" y="73"/>
                </a:lnTo>
                <a:lnTo>
                  <a:pt x="7300" y="122"/>
                </a:lnTo>
                <a:lnTo>
                  <a:pt x="7252" y="146"/>
                </a:lnTo>
                <a:lnTo>
                  <a:pt x="7203" y="195"/>
                </a:lnTo>
                <a:lnTo>
                  <a:pt x="7179" y="243"/>
                </a:lnTo>
                <a:lnTo>
                  <a:pt x="7179" y="292"/>
                </a:lnTo>
                <a:lnTo>
                  <a:pt x="7106" y="414"/>
                </a:lnTo>
                <a:lnTo>
                  <a:pt x="7033" y="535"/>
                </a:lnTo>
                <a:lnTo>
                  <a:pt x="6984" y="681"/>
                </a:lnTo>
                <a:lnTo>
                  <a:pt x="6960" y="827"/>
                </a:lnTo>
                <a:lnTo>
                  <a:pt x="6935" y="1168"/>
                </a:lnTo>
                <a:lnTo>
                  <a:pt x="6887" y="1436"/>
                </a:lnTo>
                <a:lnTo>
                  <a:pt x="6789" y="2020"/>
                </a:lnTo>
                <a:lnTo>
                  <a:pt x="6765" y="2312"/>
                </a:lnTo>
                <a:lnTo>
                  <a:pt x="6765" y="2604"/>
                </a:lnTo>
                <a:lnTo>
                  <a:pt x="6497" y="2701"/>
                </a:lnTo>
                <a:lnTo>
                  <a:pt x="6230" y="2798"/>
                </a:lnTo>
                <a:lnTo>
                  <a:pt x="5719" y="3042"/>
                </a:lnTo>
                <a:lnTo>
                  <a:pt x="4770" y="2385"/>
                </a:lnTo>
                <a:lnTo>
                  <a:pt x="4551" y="2214"/>
                </a:lnTo>
                <a:lnTo>
                  <a:pt x="4283" y="2020"/>
                </a:lnTo>
                <a:lnTo>
                  <a:pt x="4113" y="1922"/>
                </a:lnTo>
                <a:lnTo>
                  <a:pt x="3967" y="1874"/>
                </a:lnTo>
                <a:lnTo>
                  <a:pt x="3845" y="1825"/>
                </a:lnTo>
                <a:lnTo>
                  <a:pt x="3699" y="1825"/>
                </a:lnTo>
                <a:lnTo>
                  <a:pt x="3626" y="1776"/>
                </a:lnTo>
                <a:lnTo>
                  <a:pt x="3553" y="1776"/>
                </a:lnTo>
                <a:lnTo>
                  <a:pt x="3504" y="1801"/>
                </a:lnTo>
                <a:lnTo>
                  <a:pt x="3358" y="1849"/>
                </a:lnTo>
                <a:lnTo>
                  <a:pt x="3237" y="1898"/>
                </a:lnTo>
                <a:lnTo>
                  <a:pt x="2993" y="2068"/>
                </a:lnTo>
                <a:lnTo>
                  <a:pt x="2774" y="2287"/>
                </a:lnTo>
                <a:lnTo>
                  <a:pt x="2580" y="2506"/>
                </a:lnTo>
                <a:lnTo>
                  <a:pt x="2117" y="2969"/>
                </a:lnTo>
                <a:lnTo>
                  <a:pt x="1923" y="3212"/>
                </a:lnTo>
                <a:lnTo>
                  <a:pt x="1728" y="3455"/>
                </a:lnTo>
                <a:lnTo>
                  <a:pt x="1655" y="3504"/>
                </a:lnTo>
                <a:lnTo>
                  <a:pt x="1606" y="3553"/>
                </a:lnTo>
                <a:lnTo>
                  <a:pt x="1582" y="3601"/>
                </a:lnTo>
                <a:lnTo>
                  <a:pt x="1606" y="3699"/>
                </a:lnTo>
                <a:lnTo>
                  <a:pt x="1728" y="3942"/>
                </a:lnTo>
                <a:lnTo>
                  <a:pt x="1898" y="4161"/>
                </a:lnTo>
                <a:lnTo>
                  <a:pt x="2263" y="4599"/>
                </a:lnTo>
                <a:lnTo>
                  <a:pt x="2628" y="5110"/>
                </a:lnTo>
                <a:lnTo>
                  <a:pt x="2847" y="5329"/>
                </a:lnTo>
                <a:lnTo>
                  <a:pt x="3066" y="5548"/>
                </a:lnTo>
                <a:lnTo>
                  <a:pt x="2969" y="5670"/>
                </a:lnTo>
                <a:lnTo>
                  <a:pt x="2920" y="5791"/>
                </a:lnTo>
                <a:lnTo>
                  <a:pt x="2799" y="6035"/>
                </a:lnTo>
                <a:lnTo>
                  <a:pt x="2653" y="6400"/>
                </a:lnTo>
                <a:lnTo>
                  <a:pt x="2604" y="6594"/>
                </a:lnTo>
                <a:lnTo>
                  <a:pt x="2580" y="6813"/>
                </a:lnTo>
                <a:lnTo>
                  <a:pt x="2288" y="6813"/>
                </a:lnTo>
                <a:lnTo>
                  <a:pt x="1971" y="6838"/>
                </a:lnTo>
                <a:lnTo>
                  <a:pt x="1387" y="6935"/>
                </a:lnTo>
                <a:lnTo>
                  <a:pt x="1144" y="6984"/>
                </a:lnTo>
                <a:lnTo>
                  <a:pt x="828" y="7057"/>
                </a:lnTo>
                <a:lnTo>
                  <a:pt x="682" y="7105"/>
                </a:lnTo>
                <a:lnTo>
                  <a:pt x="536" y="7178"/>
                </a:lnTo>
                <a:lnTo>
                  <a:pt x="438" y="7251"/>
                </a:lnTo>
                <a:lnTo>
                  <a:pt x="365" y="7348"/>
                </a:lnTo>
                <a:lnTo>
                  <a:pt x="292" y="7373"/>
                </a:lnTo>
                <a:lnTo>
                  <a:pt x="244" y="7397"/>
                </a:lnTo>
                <a:lnTo>
                  <a:pt x="195" y="7446"/>
                </a:lnTo>
                <a:lnTo>
                  <a:pt x="171" y="7494"/>
                </a:lnTo>
                <a:lnTo>
                  <a:pt x="122" y="7640"/>
                </a:lnTo>
                <a:lnTo>
                  <a:pt x="98" y="7932"/>
                </a:lnTo>
                <a:lnTo>
                  <a:pt x="25" y="8857"/>
                </a:lnTo>
                <a:lnTo>
                  <a:pt x="0" y="9149"/>
                </a:lnTo>
                <a:lnTo>
                  <a:pt x="25" y="9514"/>
                </a:lnTo>
                <a:lnTo>
                  <a:pt x="49" y="9709"/>
                </a:lnTo>
                <a:lnTo>
                  <a:pt x="98" y="9879"/>
                </a:lnTo>
                <a:lnTo>
                  <a:pt x="171" y="10001"/>
                </a:lnTo>
                <a:lnTo>
                  <a:pt x="219" y="10049"/>
                </a:lnTo>
                <a:lnTo>
                  <a:pt x="268" y="10098"/>
                </a:lnTo>
                <a:lnTo>
                  <a:pt x="268" y="10171"/>
                </a:lnTo>
                <a:lnTo>
                  <a:pt x="292" y="10220"/>
                </a:lnTo>
                <a:lnTo>
                  <a:pt x="317" y="10268"/>
                </a:lnTo>
                <a:lnTo>
                  <a:pt x="390" y="10317"/>
                </a:lnTo>
                <a:lnTo>
                  <a:pt x="633" y="10414"/>
                </a:lnTo>
                <a:lnTo>
                  <a:pt x="925" y="10487"/>
                </a:lnTo>
                <a:lnTo>
                  <a:pt x="1193" y="10560"/>
                </a:lnTo>
                <a:lnTo>
                  <a:pt x="1485" y="10609"/>
                </a:lnTo>
                <a:lnTo>
                  <a:pt x="2069" y="10658"/>
                </a:lnTo>
                <a:lnTo>
                  <a:pt x="2653" y="10706"/>
                </a:lnTo>
                <a:lnTo>
                  <a:pt x="2750" y="10877"/>
                </a:lnTo>
                <a:lnTo>
                  <a:pt x="2823" y="11047"/>
                </a:lnTo>
                <a:lnTo>
                  <a:pt x="3018" y="11363"/>
                </a:lnTo>
                <a:lnTo>
                  <a:pt x="3261" y="11655"/>
                </a:lnTo>
                <a:lnTo>
                  <a:pt x="3066" y="11850"/>
                </a:lnTo>
                <a:lnTo>
                  <a:pt x="2872" y="12045"/>
                </a:lnTo>
                <a:lnTo>
                  <a:pt x="2507" y="12483"/>
                </a:lnTo>
                <a:lnTo>
                  <a:pt x="2117" y="12994"/>
                </a:lnTo>
                <a:lnTo>
                  <a:pt x="1947" y="13213"/>
                </a:lnTo>
                <a:lnTo>
                  <a:pt x="1874" y="13334"/>
                </a:lnTo>
                <a:lnTo>
                  <a:pt x="1825" y="13456"/>
                </a:lnTo>
                <a:lnTo>
                  <a:pt x="1825" y="13553"/>
                </a:lnTo>
                <a:lnTo>
                  <a:pt x="1850" y="13626"/>
                </a:lnTo>
                <a:lnTo>
                  <a:pt x="1850" y="13748"/>
                </a:lnTo>
                <a:lnTo>
                  <a:pt x="1874" y="13894"/>
                </a:lnTo>
                <a:lnTo>
                  <a:pt x="1947" y="14016"/>
                </a:lnTo>
                <a:lnTo>
                  <a:pt x="2020" y="14162"/>
                </a:lnTo>
                <a:lnTo>
                  <a:pt x="2215" y="14381"/>
                </a:lnTo>
                <a:lnTo>
                  <a:pt x="2385" y="14600"/>
                </a:lnTo>
                <a:lnTo>
                  <a:pt x="2653" y="14867"/>
                </a:lnTo>
                <a:lnTo>
                  <a:pt x="2920" y="15135"/>
                </a:lnTo>
                <a:lnTo>
                  <a:pt x="3188" y="15378"/>
                </a:lnTo>
                <a:lnTo>
                  <a:pt x="3504" y="15597"/>
                </a:lnTo>
                <a:lnTo>
                  <a:pt x="3553" y="15646"/>
                </a:lnTo>
                <a:lnTo>
                  <a:pt x="3675" y="15646"/>
                </a:lnTo>
                <a:lnTo>
                  <a:pt x="3723" y="15621"/>
                </a:lnTo>
                <a:lnTo>
                  <a:pt x="3845" y="15646"/>
                </a:lnTo>
                <a:lnTo>
                  <a:pt x="3967" y="15621"/>
                </a:lnTo>
                <a:lnTo>
                  <a:pt x="4113" y="15573"/>
                </a:lnTo>
                <a:lnTo>
                  <a:pt x="4234" y="15524"/>
                </a:lnTo>
                <a:lnTo>
                  <a:pt x="4478" y="15378"/>
                </a:lnTo>
                <a:lnTo>
                  <a:pt x="4697" y="15232"/>
                </a:lnTo>
                <a:lnTo>
                  <a:pt x="4964" y="14989"/>
                </a:lnTo>
                <a:lnTo>
                  <a:pt x="5232" y="14746"/>
                </a:lnTo>
                <a:lnTo>
                  <a:pt x="5743" y="14210"/>
                </a:lnTo>
                <a:lnTo>
                  <a:pt x="5865" y="14308"/>
                </a:lnTo>
                <a:lnTo>
                  <a:pt x="5986" y="14381"/>
                </a:lnTo>
                <a:lnTo>
                  <a:pt x="6254" y="14502"/>
                </a:lnTo>
                <a:lnTo>
                  <a:pt x="6595" y="14648"/>
                </a:lnTo>
                <a:lnTo>
                  <a:pt x="6789" y="14697"/>
                </a:lnTo>
                <a:lnTo>
                  <a:pt x="6887" y="14721"/>
                </a:lnTo>
                <a:lnTo>
                  <a:pt x="6984" y="14721"/>
                </a:lnTo>
                <a:lnTo>
                  <a:pt x="7033" y="14940"/>
                </a:lnTo>
                <a:lnTo>
                  <a:pt x="7081" y="15135"/>
                </a:lnTo>
                <a:lnTo>
                  <a:pt x="7154" y="15573"/>
                </a:lnTo>
                <a:lnTo>
                  <a:pt x="7203" y="16035"/>
                </a:lnTo>
                <a:lnTo>
                  <a:pt x="7203" y="16278"/>
                </a:lnTo>
                <a:lnTo>
                  <a:pt x="7203" y="16546"/>
                </a:lnTo>
                <a:lnTo>
                  <a:pt x="7227" y="16692"/>
                </a:lnTo>
                <a:lnTo>
                  <a:pt x="7252" y="16814"/>
                </a:lnTo>
                <a:lnTo>
                  <a:pt x="7325" y="16911"/>
                </a:lnTo>
                <a:lnTo>
                  <a:pt x="7398" y="16984"/>
                </a:lnTo>
                <a:lnTo>
                  <a:pt x="7422" y="17008"/>
                </a:lnTo>
                <a:lnTo>
                  <a:pt x="7471" y="17057"/>
                </a:lnTo>
                <a:lnTo>
                  <a:pt x="7568" y="17130"/>
                </a:lnTo>
                <a:lnTo>
                  <a:pt x="7690" y="17179"/>
                </a:lnTo>
                <a:lnTo>
                  <a:pt x="7811" y="17203"/>
                </a:lnTo>
                <a:lnTo>
                  <a:pt x="7957" y="17227"/>
                </a:lnTo>
                <a:lnTo>
                  <a:pt x="8249" y="17227"/>
                </a:lnTo>
                <a:lnTo>
                  <a:pt x="8492" y="17203"/>
                </a:lnTo>
                <a:lnTo>
                  <a:pt x="9198" y="17179"/>
                </a:lnTo>
                <a:lnTo>
                  <a:pt x="9904" y="17154"/>
                </a:lnTo>
                <a:lnTo>
                  <a:pt x="10001" y="17130"/>
                </a:lnTo>
                <a:lnTo>
                  <a:pt x="10098" y="17081"/>
                </a:lnTo>
                <a:lnTo>
                  <a:pt x="10147" y="16984"/>
                </a:lnTo>
                <a:lnTo>
                  <a:pt x="10147" y="16887"/>
                </a:lnTo>
                <a:lnTo>
                  <a:pt x="10171" y="16862"/>
                </a:lnTo>
                <a:lnTo>
                  <a:pt x="10269" y="16741"/>
                </a:lnTo>
                <a:lnTo>
                  <a:pt x="10317" y="16619"/>
                </a:lnTo>
                <a:lnTo>
                  <a:pt x="10366" y="16473"/>
                </a:lnTo>
                <a:lnTo>
                  <a:pt x="10390" y="16327"/>
                </a:lnTo>
                <a:lnTo>
                  <a:pt x="10463" y="15719"/>
                </a:lnTo>
                <a:lnTo>
                  <a:pt x="10561" y="15159"/>
                </a:lnTo>
                <a:lnTo>
                  <a:pt x="10561" y="14892"/>
                </a:lnTo>
                <a:lnTo>
                  <a:pt x="10561" y="14600"/>
                </a:lnTo>
                <a:lnTo>
                  <a:pt x="10707" y="14624"/>
                </a:lnTo>
                <a:lnTo>
                  <a:pt x="10877" y="14600"/>
                </a:lnTo>
                <a:lnTo>
                  <a:pt x="11169" y="14527"/>
                </a:lnTo>
                <a:lnTo>
                  <a:pt x="11291" y="14502"/>
                </a:lnTo>
                <a:lnTo>
                  <a:pt x="11437" y="14429"/>
                </a:lnTo>
                <a:lnTo>
                  <a:pt x="11583" y="14356"/>
                </a:lnTo>
                <a:lnTo>
                  <a:pt x="11680" y="14235"/>
                </a:lnTo>
                <a:lnTo>
                  <a:pt x="11826" y="14405"/>
                </a:lnTo>
                <a:lnTo>
                  <a:pt x="11996" y="14527"/>
                </a:lnTo>
                <a:lnTo>
                  <a:pt x="12313" y="14770"/>
                </a:lnTo>
                <a:lnTo>
                  <a:pt x="12897" y="15208"/>
                </a:lnTo>
                <a:lnTo>
                  <a:pt x="13505" y="15621"/>
                </a:lnTo>
                <a:lnTo>
                  <a:pt x="13578" y="15646"/>
                </a:lnTo>
                <a:lnTo>
                  <a:pt x="13651" y="15670"/>
                </a:lnTo>
                <a:lnTo>
                  <a:pt x="13724" y="15646"/>
                </a:lnTo>
                <a:lnTo>
                  <a:pt x="13797" y="15621"/>
                </a:lnTo>
                <a:lnTo>
                  <a:pt x="13846" y="15597"/>
                </a:lnTo>
                <a:lnTo>
                  <a:pt x="13870" y="15524"/>
                </a:lnTo>
                <a:lnTo>
                  <a:pt x="13919" y="15476"/>
                </a:lnTo>
                <a:lnTo>
                  <a:pt x="13919" y="15403"/>
                </a:lnTo>
                <a:lnTo>
                  <a:pt x="14138" y="15232"/>
                </a:lnTo>
                <a:lnTo>
                  <a:pt x="14332" y="15038"/>
                </a:lnTo>
                <a:lnTo>
                  <a:pt x="14722" y="14624"/>
                </a:lnTo>
                <a:lnTo>
                  <a:pt x="15208" y="14162"/>
                </a:lnTo>
                <a:lnTo>
                  <a:pt x="15427" y="13894"/>
                </a:lnTo>
                <a:lnTo>
                  <a:pt x="15622" y="13651"/>
                </a:lnTo>
                <a:lnTo>
                  <a:pt x="15671" y="13553"/>
                </a:lnTo>
                <a:lnTo>
                  <a:pt x="15671" y="13480"/>
                </a:lnTo>
                <a:lnTo>
                  <a:pt x="15695" y="13383"/>
                </a:lnTo>
                <a:lnTo>
                  <a:pt x="15671" y="13261"/>
                </a:lnTo>
                <a:lnTo>
                  <a:pt x="15500" y="12969"/>
                </a:lnTo>
                <a:lnTo>
                  <a:pt x="15330" y="12702"/>
                </a:lnTo>
                <a:lnTo>
                  <a:pt x="14941" y="12191"/>
                </a:lnTo>
                <a:lnTo>
                  <a:pt x="14795" y="11996"/>
                </a:lnTo>
                <a:lnTo>
                  <a:pt x="14649" y="11801"/>
                </a:lnTo>
                <a:lnTo>
                  <a:pt x="14454" y="11655"/>
                </a:lnTo>
                <a:lnTo>
                  <a:pt x="14259" y="11509"/>
                </a:lnTo>
                <a:lnTo>
                  <a:pt x="14430" y="11266"/>
                </a:lnTo>
                <a:lnTo>
                  <a:pt x="14576" y="10998"/>
                </a:lnTo>
                <a:lnTo>
                  <a:pt x="14673" y="10706"/>
                </a:lnTo>
                <a:lnTo>
                  <a:pt x="14722" y="10414"/>
                </a:lnTo>
                <a:lnTo>
                  <a:pt x="14843" y="10463"/>
                </a:lnTo>
                <a:lnTo>
                  <a:pt x="14965" y="10463"/>
                </a:lnTo>
                <a:lnTo>
                  <a:pt x="15257" y="10487"/>
                </a:lnTo>
                <a:lnTo>
                  <a:pt x="15768" y="10439"/>
                </a:lnTo>
                <a:lnTo>
                  <a:pt x="16352" y="10414"/>
                </a:lnTo>
                <a:lnTo>
                  <a:pt x="16619" y="10390"/>
                </a:lnTo>
                <a:lnTo>
                  <a:pt x="16911" y="10366"/>
                </a:lnTo>
                <a:lnTo>
                  <a:pt x="16984" y="10341"/>
                </a:lnTo>
                <a:lnTo>
                  <a:pt x="17057" y="10293"/>
                </a:lnTo>
                <a:lnTo>
                  <a:pt x="17082" y="10220"/>
                </a:lnTo>
                <a:lnTo>
                  <a:pt x="17106" y="10171"/>
                </a:lnTo>
                <a:lnTo>
                  <a:pt x="17179" y="10122"/>
                </a:lnTo>
                <a:lnTo>
                  <a:pt x="17252" y="10074"/>
                </a:lnTo>
                <a:lnTo>
                  <a:pt x="17301" y="10001"/>
                </a:lnTo>
                <a:lnTo>
                  <a:pt x="17301" y="9928"/>
                </a:lnTo>
                <a:lnTo>
                  <a:pt x="17301" y="8784"/>
                </a:lnTo>
                <a:lnTo>
                  <a:pt x="17301" y="8224"/>
                </a:lnTo>
                <a:lnTo>
                  <a:pt x="17252" y="7665"/>
                </a:lnTo>
                <a:lnTo>
                  <a:pt x="17228" y="7567"/>
                </a:lnTo>
                <a:lnTo>
                  <a:pt x="17155" y="7519"/>
                </a:lnTo>
                <a:lnTo>
                  <a:pt x="17082" y="7470"/>
                </a:lnTo>
                <a:lnTo>
                  <a:pt x="17009" y="7446"/>
                </a:lnTo>
                <a:lnTo>
                  <a:pt x="16960" y="7300"/>
                </a:lnTo>
                <a:lnTo>
                  <a:pt x="16863" y="7203"/>
                </a:lnTo>
                <a:lnTo>
                  <a:pt x="16741" y="7130"/>
                </a:lnTo>
                <a:lnTo>
                  <a:pt x="16619" y="7057"/>
                </a:lnTo>
                <a:lnTo>
                  <a:pt x="16473" y="7008"/>
                </a:lnTo>
                <a:lnTo>
                  <a:pt x="16303" y="6984"/>
                </a:lnTo>
                <a:lnTo>
                  <a:pt x="16035" y="6935"/>
                </a:lnTo>
                <a:lnTo>
                  <a:pt x="15427" y="6862"/>
                </a:lnTo>
                <a:lnTo>
                  <a:pt x="15087" y="6838"/>
                </a:lnTo>
                <a:lnTo>
                  <a:pt x="14795" y="6838"/>
                </a:lnTo>
                <a:lnTo>
                  <a:pt x="14770" y="6667"/>
                </a:lnTo>
                <a:lnTo>
                  <a:pt x="14770" y="6521"/>
                </a:lnTo>
                <a:lnTo>
                  <a:pt x="14697" y="6181"/>
                </a:lnTo>
                <a:lnTo>
                  <a:pt x="14673" y="6010"/>
                </a:lnTo>
                <a:lnTo>
                  <a:pt x="14600" y="5816"/>
                </a:lnTo>
                <a:lnTo>
                  <a:pt x="14527" y="5621"/>
                </a:lnTo>
                <a:lnTo>
                  <a:pt x="14430" y="5451"/>
                </a:lnTo>
                <a:lnTo>
                  <a:pt x="14576" y="5256"/>
                </a:lnTo>
                <a:lnTo>
                  <a:pt x="14697" y="5086"/>
                </a:lnTo>
                <a:lnTo>
                  <a:pt x="15111" y="4477"/>
                </a:lnTo>
                <a:lnTo>
                  <a:pt x="15354" y="4185"/>
                </a:lnTo>
                <a:lnTo>
                  <a:pt x="15598" y="3893"/>
                </a:lnTo>
                <a:lnTo>
                  <a:pt x="15646" y="3845"/>
                </a:lnTo>
                <a:lnTo>
                  <a:pt x="15671" y="3796"/>
                </a:lnTo>
                <a:lnTo>
                  <a:pt x="15671" y="3723"/>
                </a:lnTo>
                <a:lnTo>
                  <a:pt x="15671" y="3650"/>
                </a:lnTo>
                <a:lnTo>
                  <a:pt x="15646" y="3601"/>
                </a:lnTo>
                <a:lnTo>
                  <a:pt x="15646" y="3528"/>
                </a:lnTo>
                <a:lnTo>
                  <a:pt x="15646" y="3431"/>
                </a:lnTo>
                <a:lnTo>
                  <a:pt x="15622" y="3382"/>
                </a:lnTo>
                <a:lnTo>
                  <a:pt x="15549" y="3236"/>
                </a:lnTo>
                <a:lnTo>
                  <a:pt x="15354" y="2993"/>
                </a:lnTo>
                <a:lnTo>
                  <a:pt x="15062" y="2677"/>
                </a:lnTo>
                <a:lnTo>
                  <a:pt x="14746" y="2385"/>
                </a:lnTo>
                <a:lnTo>
                  <a:pt x="14503" y="2190"/>
                </a:lnTo>
                <a:lnTo>
                  <a:pt x="14235" y="1971"/>
                </a:lnTo>
                <a:lnTo>
                  <a:pt x="14065" y="1874"/>
                </a:lnTo>
                <a:lnTo>
                  <a:pt x="13919" y="1825"/>
                </a:lnTo>
                <a:lnTo>
                  <a:pt x="13748" y="1801"/>
                </a:lnTo>
                <a:lnTo>
                  <a:pt x="13554" y="1801"/>
                </a:lnTo>
                <a:lnTo>
                  <a:pt x="13481" y="1825"/>
                </a:lnTo>
                <a:lnTo>
                  <a:pt x="13189" y="1971"/>
                </a:lnTo>
                <a:lnTo>
                  <a:pt x="12921" y="2117"/>
                </a:lnTo>
                <a:lnTo>
                  <a:pt x="12653" y="2312"/>
                </a:lnTo>
                <a:lnTo>
                  <a:pt x="12410" y="2506"/>
                </a:lnTo>
                <a:lnTo>
                  <a:pt x="12094" y="2725"/>
                </a:lnTo>
                <a:lnTo>
                  <a:pt x="11923" y="2847"/>
                </a:lnTo>
                <a:lnTo>
                  <a:pt x="11777" y="2993"/>
                </a:lnTo>
                <a:lnTo>
                  <a:pt x="11558" y="2847"/>
                </a:lnTo>
                <a:lnTo>
                  <a:pt x="11291" y="2750"/>
                </a:lnTo>
                <a:lnTo>
                  <a:pt x="11023" y="2652"/>
                </a:lnTo>
                <a:lnTo>
                  <a:pt x="10755" y="2628"/>
                </a:lnTo>
                <a:lnTo>
                  <a:pt x="10755" y="2604"/>
                </a:lnTo>
                <a:lnTo>
                  <a:pt x="10682" y="2458"/>
                </a:lnTo>
                <a:lnTo>
                  <a:pt x="10634" y="2287"/>
                </a:lnTo>
                <a:lnTo>
                  <a:pt x="10561" y="1922"/>
                </a:lnTo>
                <a:lnTo>
                  <a:pt x="10585" y="1922"/>
                </a:lnTo>
                <a:lnTo>
                  <a:pt x="10609" y="1874"/>
                </a:lnTo>
                <a:lnTo>
                  <a:pt x="10609" y="1825"/>
                </a:lnTo>
                <a:lnTo>
                  <a:pt x="10585" y="1752"/>
                </a:lnTo>
                <a:lnTo>
                  <a:pt x="10536" y="1703"/>
                </a:lnTo>
                <a:lnTo>
                  <a:pt x="10463" y="1095"/>
                </a:lnTo>
                <a:lnTo>
                  <a:pt x="10439" y="779"/>
                </a:lnTo>
                <a:lnTo>
                  <a:pt x="10366" y="487"/>
                </a:lnTo>
                <a:lnTo>
                  <a:pt x="10390" y="438"/>
                </a:lnTo>
                <a:lnTo>
                  <a:pt x="10415" y="389"/>
                </a:lnTo>
                <a:lnTo>
                  <a:pt x="10439" y="316"/>
                </a:lnTo>
                <a:lnTo>
                  <a:pt x="10415" y="268"/>
                </a:lnTo>
                <a:lnTo>
                  <a:pt x="10390" y="195"/>
                </a:lnTo>
                <a:lnTo>
                  <a:pt x="10342" y="146"/>
                </a:lnTo>
                <a:lnTo>
                  <a:pt x="10293" y="122"/>
                </a:lnTo>
                <a:lnTo>
                  <a:pt x="10196" y="97"/>
                </a:lnTo>
                <a:lnTo>
                  <a:pt x="9855" y="73"/>
                </a:lnTo>
                <a:lnTo>
                  <a:pt x="9490" y="49"/>
                </a:lnTo>
                <a:lnTo>
                  <a:pt x="8760" y="49"/>
                </a:lnTo>
                <a:lnTo>
                  <a:pt x="8395" y="24"/>
                </a:lnTo>
                <a:lnTo>
                  <a:pt x="8030" y="0"/>
                </a:lnTo>
                <a:close/>
              </a:path>
            </a:pathLst>
          </a:custGeom>
          <a:solidFill>
            <a:srgbClr val="FFFFFF"/>
          </a:solidFill>
          <a:ln>
            <a:solidFill>
              <a:srgbClr val="00B0F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Shape 334"/>
          <p:cNvSpPr/>
          <p:nvPr/>
        </p:nvSpPr>
        <p:spPr>
          <a:xfrm>
            <a:off x="214282" y="2719186"/>
            <a:ext cx="378113" cy="376518"/>
          </a:xfrm>
          <a:custGeom>
            <a:avLst/>
            <a:gdLst/>
            <a:ahLst/>
            <a:cxnLst/>
            <a:rect l="0" t="0" r="0" b="0"/>
            <a:pathLst>
              <a:path w="17301" h="17228" extrusionOk="0">
                <a:moveTo>
                  <a:pt x="9295" y="4842"/>
                </a:moveTo>
                <a:lnTo>
                  <a:pt x="9514" y="4891"/>
                </a:lnTo>
                <a:lnTo>
                  <a:pt x="9758" y="4964"/>
                </a:lnTo>
                <a:lnTo>
                  <a:pt x="9539" y="5256"/>
                </a:lnTo>
                <a:lnTo>
                  <a:pt x="9368" y="5548"/>
                </a:lnTo>
                <a:lnTo>
                  <a:pt x="9198" y="5499"/>
                </a:lnTo>
                <a:lnTo>
                  <a:pt x="9174" y="5426"/>
                </a:lnTo>
                <a:lnTo>
                  <a:pt x="9271" y="4940"/>
                </a:lnTo>
                <a:lnTo>
                  <a:pt x="9295" y="4842"/>
                </a:lnTo>
                <a:close/>
                <a:moveTo>
                  <a:pt x="8784" y="4769"/>
                </a:moveTo>
                <a:lnTo>
                  <a:pt x="8882" y="4794"/>
                </a:lnTo>
                <a:lnTo>
                  <a:pt x="8857" y="4891"/>
                </a:lnTo>
                <a:lnTo>
                  <a:pt x="8784" y="5159"/>
                </a:lnTo>
                <a:lnTo>
                  <a:pt x="8736" y="5426"/>
                </a:lnTo>
                <a:lnTo>
                  <a:pt x="8468" y="5426"/>
                </a:lnTo>
                <a:lnTo>
                  <a:pt x="8468" y="5329"/>
                </a:lnTo>
                <a:lnTo>
                  <a:pt x="8419" y="5134"/>
                </a:lnTo>
                <a:lnTo>
                  <a:pt x="8346" y="4964"/>
                </a:lnTo>
                <a:lnTo>
                  <a:pt x="8322" y="4915"/>
                </a:lnTo>
                <a:lnTo>
                  <a:pt x="8249" y="4915"/>
                </a:lnTo>
                <a:lnTo>
                  <a:pt x="8225" y="4940"/>
                </a:lnTo>
                <a:lnTo>
                  <a:pt x="8200" y="4988"/>
                </a:lnTo>
                <a:lnTo>
                  <a:pt x="8200" y="5183"/>
                </a:lnTo>
                <a:lnTo>
                  <a:pt x="8176" y="5378"/>
                </a:lnTo>
                <a:lnTo>
                  <a:pt x="8176" y="5451"/>
                </a:lnTo>
                <a:lnTo>
                  <a:pt x="7957" y="5499"/>
                </a:lnTo>
                <a:lnTo>
                  <a:pt x="7738" y="5597"/>
                </a:lnTo>
                <a:lnTo>
                  <a:pt x="7714" y="5548"/>
                </a:lnTo>
                <a:lnTo>
                  <a:pt x="7641" y="5378"/>
                </a:lnTo>
                <a:lnTo>
                  <a:pt x="7568" y="5207"/>
                </a:lnTo>
                <a:lnTo>
                  <a:pt x="7471" y="5110"/>
                </a:lnTo>
                <a:lnTo>
                  <a:pt x="7373" y="5013"/>
                </a:lnTo>
                <a:lnTo>
                  <a:pt x="7349" y="4988"/>
                </a:lnTo>
                <a:lnTo>
                  <a:pt x="7568" y="4891"/>
                </a:lnTo>
                <a:lnTo>
                  <a:pt x="7641" y="4964"/>
                </a:lnTo>
                <a:lnTo>
                  <a:pt x="7738" y="5013"/>
                </a:lnTo>
                <a:lnTo>
                  <a:pt x="7836" y="5037"/>
                </a:lnTo>
                <a:lnTo>
                  <a:pt x="7933" y="5013"/>
                </a:lnTo>
                <a:lnTo>
                  <a:pt x="8127" y="4915"/>
                </a:lnTo>
                <a:lnTo>
                  <a:pt x="8298" y="4842"/>
                </a:lnTo>
                <a:lnTo>
                  <a:pt x="8492" y="4818"/>
                </a:lnTo>
                <a:lnTo>
                  <a:pt x="8663" y="4794"/>
                </a:lnTo>
                <a:lnTo>
                  <a:pt x="8711" y="4794"/>
                </a:lnTo>
                <a:lnTo>
                  <a:pt x="8784" y="4769"/>
                </a:lnTo>
                <a:close/>
                <a:moveTo>
                  <a:pt x="9879" y="5013"/>
                </a:moveTo>
                <a:lnTo>
                  <a:pt x="10147" y="5159"/>
                </a:lnTo>
                <a:lnTo>
                  <a:pt x="10415" y="5305"/>
                </a:lnTo>
                <a:lnTo>
                  <a:pt x="10196" y="5524"/>
                </a:lnTo>
                <a:lnTo>
                  <a:pt x="9977" y="5743"/>
                </a:lnTo>
                <a:lnTo>
                  <a:pt x="9977" y="5767"/>
                </a:lnTo>
                <a:lnTo>
                  <a:pt x="9928" y="5743"/>
                </a:lnTo>
                <a:lnTo>
                  <a:pt x="9685" y="5645"/>
                </a:lnTo>
                <a:lnTo>
                  <a:pt x="9879" y="5013"/>
                </a:lnTo>
                <a:close/>
                <a:moveTo>
                  <a:pt x="7300" y="5013"/>
                </a:moveTo>
                <a:lnTo>
                  <a:pt x="7300" y="5037"/>
                </a:lnTo>
                <a:lnTo>
                  <a:pt x="7325" y="5183"/>
                </a:lnTo>
                <a:lnTo>
                  <a:pt x="7325" y="5305"/>
                </a:lnTo>
                <a:lnTo>
                  <a:pt x="7373" y="5499"/>
                </a:lnTo>
                <a:lnTo>
                  <a:pt x="7446" y="5670"/>
                </a:lnTo>
                <a:lnTo>
                  <a:pt x="7446" y="5718"/>
                </a:lnTo>
                <a:lnTo>
                  <a:pt x="7203" y="5791"/>
                </a:lnTo>
                <a:lnTo>
                  <a:pt x="7081" y="5524"/>
                </a:lnTo>
                <a:lnTo>
                  <a:pt x="6935" y="5232"/>
                </a:lnTo>
                <a:lnTo>
                  <a:pt x="7106" y="5134"/>
                </a:lnTo>
                <a:lnTo>
                  <a:pt x="7300" y="5013"/>
                </a:lnTo>
                <a:close/>
                <a:moveTo>
                  <a:pt x="10707" y="5475"/>
                </a:moveTo>
                <a:lnTo>
                  <a:pt x="11193" y="5816"/>
                </a:lnTo>
                <a:lnTo>
                  <a:pt x="10999" y="5913"/>
                </a:lnTo>
                <a:lnTo>
                  <a:pt x="10780" y="6010"/>
                </a:lnTo>
                <a:lnTo>
                  <a:pt x="10585" y="6108"/>
                </a:lnTo>
                <a:lnTo>
                  <a:pt x="10390" y="5986"/>
                </a:lnTo>
                <a:lnTo>
                  <a:pt x="10171" y="5864"/>
                </a:lnTo>
                <a:lnTo>
                  <a:pt x="10512" y="5621"/>
                </a:lnTo>
                <a:lnTo>
                  <a:pt x="10707" y="5475"/>
                </a:lnTo>
                <a:close/>
                <a:moveTo>
                  <a:pt x="6692" y="5426"/>
                </a:moveTo>
                <a:lnTo>
                  <a:pt x="6716" y="5572"/>
                </a:lnTo>
                <a:lnTo>
                  <a:pt x="6741" y="5718"/>
                </a:lnTo>
                <a:lnTo>
                  <a:pt x="6838" y="5986"/>
                </a:lnTo>
                <a:lnTo>
                  <a:pt x="6643" y="6156"/>
                </a:lnTo>
                <a:lnTo>
                  <a:pt x="6522" y="5986"/>
                </a:lnTo>
                <a:lnTo>
                  <a:pt x="6351" y="5743"/>
                </a:lnTo>
                <a:lnTo>
                  <a:pt x="6522" y="5572"/>
                </a:lnTo>
                <a:lnTo>
                  <a:pt x="6692" y="5426"/>
                </a:lnTo>
                <a:close/>
                <a:moveTo>
                  <a:pt x="11461" y="6059"/>
                </a:moveTo>
                <a:lnTo>
                  <a:pt x="11607" y="6181"/>
                </a:lnTo>
                <a:lnTo>
                  <a:pt x="11510" y="6181"/>
                </a:lnTo>
                <a:lnTo>
                  <a:pt x="11193" y="6254"/>
                </a:lnTo>
                <a:lnTo>
                  <a:pt x="11047" y="6302"/>
                </a:lnTo>
                <a:lnTo>
                  <a:pt x="10877" y="6375"/>
                </a:lnTo>
                <a:lnTo>
                  <a:pt x="10780" y="6278"/>
                </a:lnTo>
                <a:lnTo>
                  <a:pt x="11096" y="6181"/>
                </a:lnTo>
                <a:lnTo>
                  <a:pt x="11291" y="6132"/>
                </a:lnTo>
                <a:lnTo>
                  <a:pt x="11461" y="6059"/>
                </a:lnTo>
                <a:close/>
                <a:moveTo>
                  <a:pt x="6157" y="5962"/>
                </a:moveTo>
                <a:lnTo>
                  <a:pt x="6230" y="6156"/>
                </a:lnTo>
                <a:lnTo>
                  <a:pt x="6303" y="6302"/>
                </a:lnTo>
                <a:lnTo>
                  <a:pt x="6400" y="6424"/>
                </a:lnTo>
                <a:lnTo>
                  <a:pt x="6181" y="6765"/>
                </a:lnTo>
                <a:lnTo>
                  <a:pt x="6157" y="6716"/>
                </a:lnTo>
                <a:lnTo>
                  <a:pt x="5962" y="6546"/>
                </a:lnTo>
                <a:lnTo>
                  <a:pt x="5840" y="6400"/>
                </a:lnTo>
                <a:lnTo>
                  <a:pt x="5986" y="6181"/>
                </a:lnTo>
                <a:lnTo>
                  <a:pt x="6157" y="5962"/>
                </a:lnTo>
                <a:close/>
                <a:moveTo>
                  <a:pt x="11729" y="6327"/>
                </a:moveTo>
                <a:lnTo>
                  <a:pt x="11923" y="6570"/>
                </a:lnTo>
                <a:lnTo>
                  <a:pt x="12094" y="6862"/>
                </a:lnTo>
                <a:lnTo>
                  <a:pt x="11899" y="6838"/>
                </a:lnTo>
                <a:lnTo>
                  <a:pt x="11704" y="6862"/>
                </a:lnTo>
                <a:lnTo>
                  <a:pt x="11510" y="6886"/>
                </a:lnTo>
                <a:lnTo>
                  <a:pt x="11339" y="6911"/>
                </a:lnTo>
                <a:lnTo>
                  <a:pt x="11145" y="6643"/>
                </a:lnTo>
                <a:lnTo>
                  <a:pt x="11388" y="6594"/>
                </a:lnTo>
                <a:lnTo>
                  <a:pt x="11607" y="6546"/>
                </a:lnTo>
                <a:lnTo>
                  <a:pt x="11680" y="6497"/>
                </a:lnTo>
                <a:lnTo>
                  <a:pt x="11704" y="6448"/>
                </a:lnTo>
                <a:lnTo>
                  <a:pt x="11729" y="6375"/>
                </a:lnTo>
                <a:lnTo>
                  <a:pt x="11729" y="6327"/>
                </a:lnTo>
                <a:close/>
                <a:moveTo>
                  <a:pt x="5646" y="6765"/>
                </a:moveTo>
                <a:lnTo>
                  <a:pt x="5719" y="6838"/>
                </a:lnTo>
                <a:lnTo>
                  <a:pt x="5840" y="7008"/>
                </a:lnTo>
                <a:lnTo>
                  <a:pt x="5913" y="7081"/>
                </a:lnTo>
                <a:lnTo>
                  <a:pt x="6011" y="7130"/>
                </a:lnTo>
                <a:lnTo>
                  <a:pt x="5913" y="7397"/>
                </a:lnTo>
                <a:lnTo>
                  <a:pt x="5670" y="7300"/>
                </a:lnTo>
                <a:lnTo>
                  <a:pt x="5524" y="7276"/>
                </a:lnTo>
                <a:lnTo>
                  <a:pt x="5402" y="7251"/>
                </a:lnTo>
                <a:lnTo>
                  <a:pt x="5524" y="7008"/>
                </a:lnTo>
                <a:lnTo>
                  <a:pt x="5646" y="6765"/>
                </a:lnTo>
                <a:close/>
                <a:moveTo>
                  <a:pt x="12288" y="7276"/>
                </a:moveTo>
                <a:lnTo>
                  <a:pt x="12361" y="7519"/>
                </a:lnTo>
                <a:lnTo>
                  <a:pt x="12410" y="7786"/>
                </a:lnTo>
                <a:lnTo>
                  <a:pt x="12215" y="7689"/>
                </a:lnTo>
                <a:lnTo>
                  <a:pt x="12021" y="7616"/>
                </a:lnTo>
                <a:lnTo>
                  <a:pt x="11802" y="7567"/>
                </a:lnTo>
                <a:lnTo>
                  <a:pt x="11583" y="7543"/>
                </a:lnTo>
                <a:lnTo>
                  <a:pt x="11510" y="7276"/>
                </a:lnTo>
                <a:lnTo>
                  <a:pt x="11680" y="7300"/>
                </a:lnTo>
                <a:lnTo>
                  <a:pt x="11875" y="7300"/>
                </a:lnTo>
                <a:lnTo>
                  <a:pt x="12264" y="7276"/>
                </a:lnTo>
                <a:close/>
                <a:moveTo>
                  <a:pt x="5281" y="7616"/>
                </a:moveTo>
                <a:lnTo>
                  <a:pt x="5548" y="7713"/>
                </a:lnTo>
                <a:lnTo>
                  <a:pt x="5792" y="7811"/>
                </a:lnTo>
                <a:lnTo>
                  <a:pt x="5719" y="8273"/>
                </a:lnTo>
                <a:lnTo>
                  <a:pt x="5256" y="8322"/>
                </a:lnTo>
                <a:lnTo>
                  <a:pt x="5135" y="8322"/>
                </a:lnTo>
                <a:lnTo>
                  <a:pt x="5183" y="7981"/>
                </a:lnTo>
                <a:lnTo>
                  <a:pt x="5281" y="7616"/>
                </a:lnTo>
                <a:close/>
                <a:moveTo>
                  <a:pt x="11656" y="7859"/>
                </a:moveTo>
                <a:lnTo>
                  <a:pt x="11826" y="7932"/>
                </a:lnTo>
                <a:lnTo>
                  <a:pt x="12069" y="8054"/>
                </a:lnTo>
                <a:lnTo>
                  <a:pt x="12191" y="8103"/>
                </a:lnTo>
                <a:lnTo>
                  <a:pt x="12337" y="8151"/>
                </a:lnTo>
                <a:lnTo>
                  <a:pt x="12386" y="8151"/>
                </a:lnTo>
                <a:lnTo>
                  <a:pt x="12459" y="8127"/>
                </a:lnTo>
                <a:lnTo>
                  <a:pt x="12459" y="8516"/>
                </a:lnTo>
                <a:lnTo>
                  <a:pt x="12264" y="8395"/>
                </a:lnTo>
                <a:lnTo>
                  <a:pt x="11972" y="8249"/>
                </a:lnTo>
                <a:lnTo>
                  <a:pt x="11826" y="8200"/>
                </a:lnTo>
                <a:lnTo>
                  <a:pt x="11680" y="8176"/>
                </a:lnTo>
                <a:lnTo>
                  <a:pt x="11656" y="7859"/>
                </a:lnTo>
                <a:close/>
                <a:moveTo>
                  <a:pt x="11680" y="8468"/>
                </a:moveTo>
                <a:lnTo>
                  <a:pt x="11777" y="8589"/>
                </a:lnTo>
                <a:lnTo>
                  <a:pt x="11899" y="8662"/>
                </a:lnTo>
                <a:lnTo>
                  <a:pt x="12191" y="8857"/>
                </a:lnTo>
                <a:lnTo>
                  <a:pt x="12337" y="8954"/>
                </a:lnTo>
                <a:lnTo>
                  <a:pt x="12118" y="8979"/>
                </a:lnTo>
                <a:lnTo>
                  <a:pt x="11875" y="8954"/>
                </a:lnTo>
                <a:lnTo>
                  <a:pt x="11631" y="8954"/>
                </a:lnTo>
                <a:lnTo>
                  <a:pt x="11656" y="8711"/>
                </a:lnTo>
                <a:lnTo>
                  <a:pt x="11680" y="8468"/>
                </a:lnTo>
                <a:close/>
                <a:moveTo>
                  <a:pt x="5694" y="8735"/>
                </a:moveTo>
                <a:lnTo>
                  <a:pt x="5694" y="8954"/>
                </a:lnTo>
                <a:lnTo>
                  <a:pt x="5719" y="9198"/>
                </a:lnTo>
                <a:lnTo>
                  <a:pt x="5427" y="9222"/>
                </a:lnTo>
                <a:lnTo>
                  <a:pt x="5159" y="9271"/>
                </a:lnTo>
                <a:lnTo>
                  <a:pt x="5110" y="9003"/>
                </a:lnTo>
                <a:lnTo>
                  <a:pt x="5110" y="8760"/>
                </a:lnTo>
                <a:lnTo>
                  <a:pt x="5402" y="8760"/>
                </a:lnTo>
                <a:lnTo>
                  <a:pt x="5694" y="8735"/>
                </a:lnTo>
                <a:close/>
                <a:moveTo>
                  <a:pt x="5208" y="9514"/>
                </a:moveTo>
                <a:lnTo>
                  <a:pt x="5792" y="9563"/>
                </a:lnTo>
                <a:lnTo>
                  <a:pt x="5840" y="9757"/>
                </a:lnTo>
                <a:lnTo>
                  <a:pt x="5913" y="9952"/>
                </a:lnTo>
                <a:lnTo>
                  <a:pt x="5354" y="9952"/>
                </a:lnTo>
                <a:lnTo>
                  <a:pt x="5256" y="9733"/>
                </a:lnTo>
                <a:lnTo>
                  <a:pt x="5208" y="9514"/>
                </a:lnTo>
                <a:close/>
                <a:moveTo>
                  <a:pt x="11583" y="9222"/>
                </a:moveTo>
                <a:lnTo>
                  <a:pt x="11680" y="9271"/>
                </a:lnTo>
                <a:lnTo>
                  <a:pt x="11777" y="9319"/>
                </a:lnTo>
                <a:lnTo>
                  <a:pt x="11996" y="9368"/>
                </a:lnTo>
                <a:lnTo>
                  <a:pt x="12167" y="9392"/>
                </a:lnTo>
                <a:lnTo>
                  <a:pt x="12386" y="9392"/>
                </a:lnTo>
                <a:lnTo>
                  <a:pt x="12288" y="9782"/>
                </a:lnTo>
                <a:lnTo>
                  <a:pt x="12167" y="10147"/>
                </a:lnTo>
                <a:lnTo>
                  <a:pt x="12142" y="10098"/>
                </a:lnTo>
                <a:lnTo>
                  <a:pt x="12118" y="10049"/>
                </a:lnTo>
                <a:lnTo>
                  <a:pt x="12021" y="9952"/>
                </a:lnTo>
                <a:lnTo>
                  <a:pt x="11777" y="9830"/>
                </a:lnTo>
                <a:lnTo>
                  <a:pt x="11607" y="9757"/>
                </a:lnTo>
                <a:lnTo>
                  <a:pt x="11437" y="9684"/>
                </a:lnTo>
                <a:lnTo>
                  <a:pt x="11510" y="9465"/>
                </a:lnTo>
                <a:lnTo>
                  <a:pt x="11583" y="9222"/>
                </a:lnTo>
                <a:close/>
                <a:moveTo>
                  <a:pt x="11339" y="9952"/>
                </a:moveTo>
                <a:lnTo>
                  <a:pt x="11461" y="10025"/>
                </a:lnTo>
                <a:lnTo>
                  <a:pt x="11607" y="10122"/>
                </a:lnTo>
                <a:lnTo>
                  <a:pt x="11850" y="10268"/>
                </a:lnTo>
                <a:lnTo>
                  <a:pt x="11972" y="10293"/>
                </a:lnTo>
                <a:lnTo>
                  <a:pt x="12118" y="10293"/>
                </a:lnTo>
                <a:lnTo>
                  <a:pt x="11996" y="10512"/>
                </a:lnTo>
                <a:lnTo>
                  <a:pt x="11875" y="10731"/>
                </a:lnTo>
                <a:lnTo>
                  <a:pt x="11753" y="10609"/>
                </a:lnTo>
                <a:lnTo>
                  <a:pt x="11656" y="10487"/>
                </a:lnTo>
                <a:lnTo>
                  <a:pt x="11510" y="10390"/>
                </a:lnTo>
                <a:lnTo>
                  <a:pt x="11364" y="10317"/>
                </a:lnTo>
                <a:lnTo>
                  <a:pt x="11266" y="10293"/>
                </a:lnTo>
                <a:lnTo>
                  <a:pt x="11169" y="10268"/>
                </a:lnTo>
                <a:lnTo>
                  <a:pt x="11339" y="9952"/>
                </a:lnTo>
                <a:close/>
                <a:moveTo>
                  <a:pt x="6132" y="10341"/>
                </a:moveTo>
                <a:lnTo>
                  <a:pt x="6327" y="10585"/>
                </a:lnTo>
                <a:lnTo>
                  <a:pt x="6059" y="10658"/>
                </a:lnTo>
                <a:lnTo>
                  <a:pt x="5792" y="10755"/>
                </a:lnTo>
                <a:lnTo>
                  <a:pt x="5670" y="10560"/>
                </a:lnTo>
                <a:lnTo>
                  <a:pt x="5548" y="10366"/>
                </a:lnTo>
                <a:lnTo>
                  <a:pt x="5548" y="10366"/>
                </a:lnTo>
                <a:lnTo>
                  <a:pt x="5840" y="10390"/>
                </a:lnTo>
                <a:lnTo>
                  <a:pt x="5986" y="10390"/>
                </a:lnTo>
                <a:lnTo>
                  <a:pt x="6132" y="10341"/>
                </a:lnTo>
                <a:close/>
                <a:moveTo>
                  <a:pt x="8663" y="5986"/>
                </a:moveTo>
                <a:lnTo>
                  <a:pt x="8857" y="6010"/>
                </a:lnTo>
                <a:lnTo>
                  <a:pt x="9076" y="6059"/>
                </a:lnTo>
                <a:lnTo>
                  <a:pt x="9490" y="6181"/>
                </a:lnTo>
                <a:lnTo>
                  <a:pt x="9855" y="6327"/>
                </a:lnTo>
                <a:lnTo>
                  <a:pt x="10123" y="6473"/>
                </a:lnTo>
                <a:lnTo>
                  <a:pt x="10342" y="6643"/>
                </a:lnTo>
                <a:lnTo>
                  <a:pt x="10561" y="6813"/>
                </a:lnTo>
                <a:lnTo>
                  <a:pt x="10731" y="7032"/>
                </a:lnTo>
                <a:lnTo>
                  <a:pt x="10877" y="7251"/>
                </a:lnTo>
                <a:lnTo>
                  <a:pt x="10999" y="7494"/>
                </a:lnTo>
                <a:lnTo>
                  <a:pt x="11096" y="7762"/>
                </a:lnTo>
                <a:lnTo>
                  <a:pt x="11145" y="8054"/>
                </a:lnTo>
                <a:lnTo>
                  <a:pt x="11193" y="8297"/>
                </a:lnTo>
                <a:lnTo>
                  <a:pt x="11193" y="8565"/>
                </a:lnTo>
                <a:lnTo>
                  <a:pt x="11169" y="8833"/>
                </a:lnTo>
                <a:lnTo>
                  <a:pt x="11120" y="9076"/>
                </a:lnTo>
                <a:lnTo>
                  <a:pt x="11072" y="9319"/>
                </a:lnTo>
                <a:lnTo>
                  <a:pt x="10974" y="9538"/>
                </a:lnTo>
                <a:lnTo>
                  <a:pt x="10853" y="9757"/>
                </a:lnTo>
                <a:lnTo>
                  <a:pt x="10731" y="9976"/>
                </a:lnTo>
                <a:lnTo>
                  <a:pt x="10561" y="10171"/>
                </a:lnTo>
                <a:lnTo>
                  <a:pt x="10390" y="10341"/>
                </a:lnTo>
                <a:lnTo>
                  <a:pt x="10220" y="10512"/>
                </a:lnTo>
                <a:lnTo>
                  <a:pt x="10001" y="10658"/>
                </a:lnTo>
                <a:lnTo>
                  <a:pt x="9782" y="10779"/>
                </a:lnTo>
                <a:lnTo>
                  <a:pt x="9563" y="10877"/>
                </a:lnTo>
                <a:lnTo>
                  <a:pt x="9320" y="10974"/>
                </a:lnTo>
                <a:lnTo>
                  <a:pt x="9052" y="11023"/>
                </a:lnTo>
                <a:lnTo>
                  <a:pt x="8833" y="11047"/>
                </a:lnTo>
                <a:lnTo>
                  <a:pt x="8590" y="11071"/>
                </a:lnTo>
                <a:lnTo>
                  <a:pt x="8371" y="11047"/>
                </a:lnTo>
                <a:lnTo>
                  <a:pt x="8127" y="10998"/>
                </a:lnTo>
                <a:lnTo>
                  <a:pt x="7908" y="10950"/>
                </a:lnTo>
                <a:lnTo>
                  <a:pt x="7714" y="10877"/>
                </a:lnTo>
                <a:lnTo>
                  <a:pt x="7495" y="10779"/>
                </a:lnTo>
                <a:lnTo>
                  <a:pt x="7300" y="10658"/>
                </a:lnTo>
                <a:lnTo>
                  <a:pt x="7130" y="10536"/>
                </a:lnTo>
                <a:lnTo>
                  <a:pt x="6960" y="10390"/>
                </a:lnTo>
                <a:lnTo>
                  <a:pt x="6814" y="10220"/>
                </a:lnTo>
                <a:lnTo>
                  <a:pt x="6668" y="10049"/>
                </a:lnTo>
                <a:lnTo>
                  <a:pt x="6546" y="9855"/>
                </a:lnTo>
                <a:lnTo>
                  <a:pt x="6449" y="9660"/>
                </a:lnTo>
                <a:lnTo>
                  <a:pt x="6351" y="9441"/>
                </a:lnTo>
                <a:lnTo>
                  <a:pt x="6303" y="9222"/>
                </a:lnTo>
                <a:lnTo>
                  <a:pt x="6254" y="8979"/>
                </a:lnTo>
                <a:lnTo>
                  <a:pt x="6230" y="8735"/>
                </a:lnTo>
                <a:lnTo>
                  <a:pt x="6254" y="8468"/>
                </a:lnTo>
                <a:lnTo>
                  <a:pt x="6254" y="8224"/>
                </a:lnTo>
                <a:lnTo>
                  <a:pt x="6303" y="7981"/>
                </a:lnTo>
                <a:lnTo>
                  <a:pt x="6376" y="7738"/>
                </a:lnTo>
                <a:lnTo>
                  <a:pt x="6449" y="7519"/>
                </a:lnTo>
                <a:lnTo>
                  <a:pt x="6546" y="7300"/>
                </a:lnTo>
                <a:lnTo>
                  <a:pt x="6668" y="7057"/>
                </a:lnTo>
                <a:lnTo>
                  <a:pt x="6814" y="6838"/>
                </a:lnTo>
                <a:lnTo>
                  <a:pt x="6984" y="6667"/>
                </a:lnTo>
                <a:lnTo>
                  <a:pt x="7154" y="6521"/>
                </a:lnTo>
                <a:lnTo>
                  <a:pt x="7373" y="6400"/>
                </a:lnTo>
                <a:lnTo>
                  <a:pt x="7592" y="6302"/>
                </a:lnTo>
                <a:lnTo>
                  <a:pt x="7811" y="6205"/>
                </a:lnTo>
                <a:lnTo>
                  <a:pt x="8079" y="6156"/>
                </a:lnTo>
                <a:lnTo>
                  <a:pt x="8127" y="6132"/>
                </a:lnTo>
                <a:lnTo>
                  <a:pt x="8176" y="6108"/>
                </a:lnTo>
                <a:lnTo>
                  <a:pt x="8225" y="6059"/>
                </a:lnTo>
                <a:lnTo>
                  <a:pt x="8249" y="6010"/>
                </a:lnTo>
                <a:lnTo>
                  <a:pt x="8444" y="5986"/>
                </a:lnTo>
                <a:close/>
                <a:moveTo>
                  <a:pt x="6643" y="10877"/>
                </a:moveTo>
                <a:lnTo>
                  <a:pt x="6814" y="11023"/>
                </a:lnTo>
                <a:lnTo>
                  <a:pt x="7008" y="11144"/>
                </a:lnTo>
                <a:lnTo>
                  <a:pt x="6765" y="11315"/>
                </a:lnTo>
                <a:lnTo>
                  <a:pt x="6522" y="11461"/>
                </a:lnTo>
                <a:lnTo>
                  <a:pt x="6497" y="11485"/>
                </a:lnTo>
                <a:lnTo>
                  <a:pt x="6303" y="11290"/>
                </a:lnTo>
                <a:lnTo>
                  <a:pt x="6108" y="11120"/>
                </a:lnTo>
                <a:lnTo>
                  <a:pt x="6327" y="10998"/>
                </a:lnTo>
                <a:lnTo>
                  <a:pt x="6643" y="10877"/>
                </a:lnTo>
                <a:close/>
                <a:moveTo>
                  <a:pt x="11047" y="10414"/>
                </a:moveTo>
                <a:lnTo>
                  <a:pt x="11169" y="10560"/>
                </a:lnTo>
                <a:lnTo>
                  <a:pt x="11388" y="10755"/>
                </a:lnTo>
                <a:lnTo>
                  <a:pt x="11607" y="10974"/>
                </a:lnTo>
                <a:lnTo>
                  <a:pt x="11656" y="11071"/>
                </a:lnTo>
                <a:lnTo>
                  <a:pt x="11461" y="11315"/>
                </a:lnTo>
                <a:lnTo>
                  <a:pt x="11242" y="11534"/>
                </a:lnTo>
                <a:lnTo>
                  <a:pt x="10999" y="11728"/>
                </a:lnTo>
                <a:lnTo>
                  <a:pt x="10731" y="11899"/>
                </a:lnTo>
                <a:lnTo>
                  <a:pt x="10707" y="11801"/>
                </a:lnTo>
                <a:lnTo>
                  <a:pt x="10682" y="11680"/>
                </a:lnTo>
                <a:lnTo>
                  <a:pt x="10585" y="11485"/>
                </a:lnTo>
                <a:lnTo>
                  <a:pt x="10463" y="11315"/>
                </a:lnTo>
                <a:lnTo>
                  <a:pt x="10317" y="11144"/>
                </a:lnTo>
                <a:lnTo>
                  <a:pt x="10634" y="10901"/>
                </a:lnTo>
                <a:lnTo>
                  <a:pt x="10707" y="11217"/>
                </a:lnTo>
                <a:lnTo>
                  <a:pt x="10731" y="11485"/>
                </a:lnTo>
                <a:lnTo>
                  <a:pt x="10780" y="11607"/>
                </a:lnTo>
                <a:lnTo>
                  <a:pt x="10828" y="11704"/>
                </a:lnTo>
                <a:lnTo>
                  <a:pt x="10853" y="11753"/>
                </a:lnTo>
                <a:lnTo>
                  <a:pt x="10926" y="11753"/>
                </a:lnTo>
                <a:lnTo>
                  <a:pt x="10950" y="11704"/>
                </a:lnTo>
                <a:lnTo>
                  <a:pt x="10999" y="11607"/>
                </a:lnTo>
                <a:lnTo>
                  <a:pt x="10974" y="11485"/>
                </a:lnTo>
                <a:lnTo>
                  <a:pt x="10926" y="11242"/>
                </a:lnTo>
                <a:lnTo>
                  <a:pt x="10828" y="11023"/>
                </a:lnTo>
                <a:lnTo>
                  <a:pt x="10731" y="10828"/>
                </a:lnTo>
                <a:lnTo>
                  <a:pt x="10901" y="10633"/>
                </a:lnTo>
                <a:lnTo>
                  <a:pt x="11047" y="10414"/>
                </a:lnTo>
                <a:close/>
                <a:moveTo>
                  <a:pt x="7252" y="11290"/>
                </a:moveTo>
                <a:lnTo>
                  <a:pt x="7446" y="11363"/>
                </a:lnTo>
                <a:lnTo>
                  <a:pt x="7641" y="11461"/>
                </a:lnTo>
                <a:lnTo>
                  <a:pt x="7568" y="11534"/>
                </a:lnTo>
                <a:lnTo>
                  <a:pt x="7422" y="11753"/>
                </a:lnTo>
                <a:lnTo>
                  <a:pt x="7276" y="11947"/>
                </a:lnTo>
                <a:lnTo>
                  <a:pt x="7033" y="11826"/>
                </a:lnTo>
                <a:lnTo>
                  <a:pt x="6789" y="11680"/>
                </a:lnTo>
                <a:lnTo>
                  <a:pt x="6911" y="11607"/>
                </a:lnTo>
                <a:lnTo>
                  <a:pt x="7033" y="11509"/>
                </a:lnTo>
                <a:lnTo>
                  <a:pt x="7252" y="11290"/>
                </a:lnTo>
                <a:close/>
                <a:moveTo>
                  <a:pt x="7908" y="11534"/>
                </a:moveTo>
                <a:lnTo>
                  <a:pt x="8200" y="11582"/>
                </a:lnTo>
                <a:lnTo>
                  <a:pt x="8127" y="11923"/>
                </a:lnTo>
                <a:lnTo>
                  <a:pt x="8127" y="12093"/>
                </a:lnTo>
                <a:lnTo>
                  <a:pt x="8127" y="12264"/>
                </a:lnTo>
                <a:lnTo>
                  <a:pt x="7884" y="12191"/>
                </a:lnTo>
                <a:lnTo>
                  <a:pt x="7641" y="12118"/>
                </a:lnTo>
                <a:lnTo>
                  <a:pt x="7738" y="11947"/>
                </a:lnTo>
                <a:lnTo>
                  <a:pt x="7811" y="11753"/>
                </a:lnTo>
                <a:lnTo>
                  <a:pt x="7908" y="11534"/>
                </a:lnTo>
                <a:close/>
                <a:moveTo>
                  <a:pt x="10123" y="11266"/>
                </a:moveTo>
                <a:lnTo>
                  <a:pt x="10244" y="11631"/>
                </a:lnTo>
                <a:lnTo>
                  <a:pt x="10317" y="11850"/>
                </a:lnTo>
                <a:lnTo>
                  <a:pt x="10342" y="11972"/>
                </a:lnTo>
                <a:lnTo>
                  <a:pt x="10390" y="12069"/>
                </a:lnTo>
                <a:lnTo>
                  <a:pt x="10147" y="12191"/>
                </a:lnTo>
                <a:lnTo>
                  <a:pt x="9879" y="12264"/>
                </a:lnTo>
                <a:lnTo>
                  <a:pt x="9904" y="12093"/>
                </a:lnTo>
                <a:lnTo>
                  <a:pt x="9928" y="11923"/>
                </a:lnTo>
                <a:lnTo>
                  <a:pt x="9928" y="11655"/>
                </a:lnTo>
                <a:lnTo>
                  <a:pt x="9904" y="11388"/>
                </a:lnTo>
                <a:lnTo>
                  <a:pt x="10123" y="11266"/>
                </a:lnTo>
                <a:close/>
                <a:moveTo>
                  <a:pt x="8833" y="11631"/>
                </a:moveTo>
                <a:lnTo>
                  <a:pt x="8760" y="11850"/>
                </a:lnTo>
                <a:lnTo>
                  <a:pt x="8736" y="12045"/>
                </a:lnTo>
                <a:lnTo>
                  <a:pt x="8687" y="12337"/>
                </a:lnTo>
                <a:lnTo>
                  <a:pt x="8517" y="12337"/>
                </a:lnTo>
                <a:lnTo>
                  <a:pt x="8541" y="11972"/>
                </a:lnTo>
                <a:lnTo>
                  <a:pt x="8541" y="11801"/>
                </a:lnTo>
                <a:lnTo>
                  <a:pt x="8541" y="11631"/>
                </a:lnTo>
                <a:close/>
                <a:moveTo>
                  <a:pt x="9660" y="11485"/>
                </a:moveTo>
                <a:lnTo>
                  <a:pt x="9612" y="11801"/>
                </a:lnTo>
                <a:lnTo>
                  <a:pt x="9563" y="12069"/>
                </a:lnTo>
                <a:lnTo>
                  <a:pt x="9539" y="12191"/>
                </a:lnTo>
                <a:lnTo>
                  <a:pt x="9563" y="12312"/>
                </a:lnTo>
                <a:lnTo>
                  <a:pt x="9174" y="12361"/>
                </a:lnTo>
                <a:lnTo>
                  <a:pt x="9149" y="12361"/>
                </a:lnTo>
                <a:lnTo>
                  <a:pt x="9149" y="12166"/>
                </a:lnTo>
                <a:lnTo>
                  <a:pt x="9174" y="11874"/>
                </a:lnTo>
                <a:lnTo>
                  <a:pt x="9174" y="11582"/>
                </a:lnTo>
                <a:lnTo>
                  <a:pt x="9222" y="11582"/>
                </a:lnTo>
                <a:lnTo>
                  <a:pt x="9441" y="11534"/>
                </a:lnTo>
                <a:lnTo>
                  <a:pt x="9660" y="11485"/>
                </a:lnTo>
                <a:close/>
                <a:moveTo>
                  <a:pt x="8517" y="4258"/>
                </a:moveTo>
                <a:lnTo>
                  <a:pt x="8225" y="4307"/>
                </a:lnTo>
                <a:lnTo>
                  <a:pt x="7957" y="4404"/>
                </a:lnTo>
                <a:lnTo>
                  <a:pt x="7690" y="4429"/>
                </a:lnTo>
                <a:lnTo>
                  <a:pt x="7422" y="4502"/>
                </a:lnTo>
                <a:lnTo>
                  <a:pt x="7154" y="4623"/>
                </a:lnTo>
                <a:lnTo>
                  <a:pt x="6911" y="4745"/>
                </a:lnTo>
                <a:lnTo>
                  <a:pt x="6668" y="4915"/>
                </a:lnTo>
                <a:lnTo>
                  <a:pt x="6424" y="5110"/>
                </a:lnTo>
                <a:lnTo>
                  <a:pt x="6205" y="5329"/>
                </a:lnTo>
                <a:lnTo>
                  <a:pt x="6011" y="5548"/>
                </a:lnTo>
                <a:lnTo>
                  <a:pt x="5792" y="5791"/>
                </a:lnTo>
                <a:lnTo>
                  <a:pt x="5621" y="6035"/>
                </a:lnTo>
                <a:lnTo>
                  <a:pt x="5281" y="6546"/>
                </a:lnTo>
                <a:lnTo>
                  <a:pt x="5013" y="7057"/>
                </a:lnTo>
                <a:lnTo>
                  <a:pt x="4818" y="7543"/>
                </a:lnTo>
                <a:lnTo>
                  <a:pt x="4697" y="7932"/>
                </a:lnTo>
                <a:lnTo>
                  <a:pt x="4648" y="8297"/>
                </a:lnTo>
                <a:lnTo>
                  <a:pt x="4624" y="8662"/>
                </a:lnTo>
                <a:lnTo>
                  <a:pt x="4624" y="9027"/>
                </a:lnTo>
                <a:lnTo>
                  <a:pt x="4672" y="9392"/>
                </a:lnTo>
                <a:lnTo>
                  <a:pt x="4745" y="9757"/>
                </a:lnTo>
                <a:lnTo>
                  <a:pt x="4867" y="10098"/>
                </a:lnTo>
                <a:lnTo>
                  <a:pt x="5013" y="10414"/>
                </a:lnTo>
                <a:lnTo>
                  <a:pt x="5183" y="10731"/>
                </a:lnTo>
                <a:lnTo>
                  <a:pt x="5402" y="11047"/>
                </a:lnTo>
                <a:lnTo>
                  <a:pt x="5621" y="11315"/>
                </a:lnTo>
                <a:lnTo>
                  <a:pt x="5889" y="11582"/>
                </a:lnTo>
                <a:lnTo>
                  <a:pt x="6157" y="11826"/>
                </a:lnTo>
                <a:lnTo>
                  <a:pt x="6449" y="12069"/>
                </a:lnTo>
                <a:lnTo>
                  <a:pt x="6765" y="12264"/>
                </a:lnTo>
                <a:lnTo>
                  <a:pt x="7106" y="12434"/>
                </a:lnTo>
                <a:lnTo>
                  <a:pt x="7446" y="12580"/>
                </a:lnTo>
                <a:lnTo>
                  <a:pt x="7787" y="12677"/>
                </a:lnTo>
                <a:lnTo>
                  <a:pt x="8127" y="12775"/>
                </a:lnTo>
                <a:lnTo>
                  <a:pt x="8492" y="12823"/>
                </a:lnTo>
                <a:lnTo>
                  <a:pt x="8833" y="12848"/>
                </a:lnTo>
                <a:lnTo>
                  <a:pt x="9174" y="12872"/>
                </a:lnTo>
                <a:lnTo>
                  <a:pt x="9539" y="12823"/>
                </a:lnTo>
                <a:lnTo>
                  <a:pt x="9879" y="12775"/>
                </a:lnTo>
                <a:lnTo>
                  <a:pt x="10196" y="12702"/>
                </a:lnTo>
                <a:lnTo>
                  <a:pt x="10536" y="12580"/>
                </a:lnTo>
                <a:lnTo>
                  <a:pt x="10828" y="12434"/>
                </a:lnTo>
                <a:lnTo>
                  <a:pt x="11145" y="12264"/>
                </a:lnTo>
                <a:lnTo>
                  <a:pt x="11412" y="12045"/>
                </a:lnTo>
                <a:lnTo>
                  <a:pt x="11680" y="11826"/>
                </a:lnTo>
                <a:lnTo>
                  <a:pt x="11923" y="11558"/>
                </a:lnTo>
                <a:lnTo>
                  <a:pt x="12167" y="11266"/>
                </a:lnTo>
                <a:lnTo>
                  <a:pt x="12337" y="10974"/>
                </a:lnTo>
                <a:lnTo>
                  <a:pt x="12507" y="10658"/>
                </a:lnTo>
                <a:lnTo>
                  <a:pt x="12653" y="10317"/>
                </a:lnTo>
                <a:lnTo>
                  <a:pt x="12775" y="9976"/>
                </a:lnTo>
                <a:lnTo>
                  <a:pt x="12872" y="9611"/>
                </a:lnTo>
                <a:lnTo>
                  <a:pt x="12921" y="9246"/>
                </a:lnTo>
                <a:lnTo>
                  <a:pt x="12970" y="8881"/>
                </a:lnTo>
                <a:lnTo>
                  <a:pt x="12994" y="8516"/>
                </a:lnTo>
                <a:lnTo>
                  <a:pt x="12970" y="8151"/>
                </a:lnTo>
                <a:lnTo>
                  <a:pt x="12945" y="7786"/>
                </a:lnTo>
                <a:lnTo>
                  <a:pt x="12872" y="7446"/>
                </a:lnTo>
                <a:lnTo>
                  <a:pt x="12751" y="7105"/>
                </a:lnTo>
                <a:lnTo>
                  <a:pt x="12629" y="6765"/>
                </a:lnTo>
                <a:lnTo>
                  <a:pt x="12459" y="6448"/>
                </a:lnTo>
                <a:lnTo>
                  <a:pt x="12264" y="6156"/>
                </a:lnTo>
                <a:lnTo>
                  <a:pt x="12045" y="5864"/>
                </a:lnTo>
                <a:lnTo>
                  <a:pt x="11656" y="5499"/>
                </a:lnTo>
                <a:lnTo>
                  <a:pt x="11193" y="5134"/>
                </a:lnTo>
                <a:lnTo>
                  <a:pt x="10950" y="4964"/>
                </a:lnTo>
                <a:lnTo>
                  <a:pt x="10707" y="4818"/>
                </a:lnTo>
                <a:lnTo>
                  <a:pt x="10439" y="4672"/>
                </a:lnTo>
                <a:lnTo>
                  <a:pt x="10171" y="4550"/>
                </a:lnTo>
                <a:lnTo>
                  <a:pt x="9904" y="4453"/>
                </a:lnTo>
                <a:lnTo>
                  <a:pt x="9636" y="4356"/>
                </a:lnTo>
                <a:lnTo>
                  <a:pt x="9344" y="4307"/>
                </a:lnTo>
                <a:lnTo>
                  <a:pt x="9076" y="4258"/>
                </a:lnTo>
                <a:close/>
                <a:moveTo>
                  <a:pt x="7519" y="487"/>
                </a:moveTo>
                <a:lnTo>
                  <a:pt x="7787" y="511"/>
                </a:lnTo>
                <a:lnTo>
                  <a:pt x="8590" y="511"/>
                </a:lnTo>
                <a:lnTo>
                  <a:pt x="9271" y="560"/>
                </a:lnTo>
                <a:lnTo>
                  <a:pt x="9612" y="584"/>
                </a:lnTo>
                <a:lnTo>
                  <a:pt x="9952" y="584"/>
                </a:lnTo>
                <a:lnTo>
                  <a:pt x="9928" y="779"/>
                </a:lnTo>
                <a:lnTo>
                  <a:pt x="9952" y="949"/>
                </a:lnTo>
                <a:lnTo>
                  <a:pt x="9636" y="852"/>
                </a:lnTo>
                <a:lnTo>
                  <a:pt x="9466" y="827"/>
                </a:lnTo>
                <a:lnTo>
                  <a:pt x="9295" y="803"/>
                </a:lnTo>
                <a:lnTo>
                  <a:pt x="9149" y="803"/>
                </a:lnTo>
                <a:lnTo>
                  <a:pt x="9003" y="852"/>
                </a:lnTo>
                <a:lnTo>
                  <a:pt x="8857" y="900"/>
                </a:lnTo>
                <a:lnTo>
                  <a:pt x="8736" y="998"/>
                </a:lnTo>
                <a:lnTo>
                  <a:pt x="8711" y="1046"/>
                </a:lnTo>
                <a:lnTo>
                  <a:pt x="8711" y="1095"/>
                </a:lnTo>
                <a:lnTo>
                  <a:pt x="8760" y="1119"/>
                </a:lnTo>
                <a:lnTo>
                  <a:pt x="8784" y="1144"/>
                </a:lnTo>
                <a:lnTo>
                  <a:pt x="9125" y="1144"/>
                </a:lnTo>
                <a:lnTo>
                  <a:pt x="9417" y="1168"/>
                </a:lnTo>
                <a:lnTo>
                  <a:pt x="9709" y="1241"/>
                </a:lnTo>
                <a:lnTo>
                  <a:pt x="10001" y="1363"/>
                </a:lnTo>
                <a:lnTo>
                  <a:pt x="10025" y="1533"/>
                </a:lnTo>
                <a:lnTo>
                  <a:pt x="10025" y="1533"/>
                </a:lnTo>
                <a:lnTo>
                  <a:pt x="9782" y="1509"/>
                </a:lnTo>
                <a:lnTo>
                  <a:pt x="9076" y="1484"/>
                </a:lnTo>
                <a:lnTo>
                  <a:pt x="8833" y="1436"/>
                </a:lnTo>
                <a:lnTo>
                  <a:pt x="8711" y="1460"/>
                </a:lnTo>
                <a:lnTo>
                  <a:pt x="8590" y="1509"/>
                </a:lnTo>
                <a:lnTo>
                  <a:pt x="8541" y="1557"/>
                </a:lnTo>
                <a:lnTo>
                  <a:pt x="8541" y="1606"/>
                </a:lnTo>
                <a:lnTo>
                  <a:pt x="8614" y="1703"/>
                </a:lnTo>
                <a:lnTo>
                  <a:pt x="8687" y="1801"/>
                </a:lnTo>
                <a:lnTo>
                  <a:pt x="8809" y="1849"/>
                </a:lnTo>
                <a:lnTo>
                  <a:pt x="8930" y="1898"/>
                </a:lnTo>
                <a:lnTo>
                  <a:pt x="9174" y="1922"/>
                </a:lnTo>
                <a:lnTo>
                  <a:pt x="9417" y="1947"/>
                </a:lnTo>
                <a:lnTo>
                  <a:pt x="9733" y="1995"/>
                </a:lnTo>
                <a:lnTo>
                  <a:pt x="10098" y="2044"/>
                </a:lnTo>
                <a:lnTo>
                  <a:pt x="10147" y="2409"/>
                </a:lnTo>
                <a:lnTo>
                  <a:pt x="9952" y="2360"/>
                </a:lnTo>
                <a:lnTo>
                  <a:pt x="9782" y="2312"/>
                </a:lnTo>
                <a:lnTo>
                  <a:pt x="9417" y="2263"/>
                </a:lnTo>
                <a:lnTo>
                  <a:pt x="9149" y="2214"/>
                </a:lnTo>
                <a:lnTo>
                  <a:pt x="8882" y="2214"/>
                </a:lnTo>
                <a:lnTo>
                  <a:pt x="8833" y="2239"/>
                </a:lnTo>
                <a:lnTo>
                  <a:pt x="8809" y="2263"/>
                </a:lnTo>
                <a:lnTo>
                  <a:pt x="8809" y="2312"/>
                </a:lnTo>
                <a:lnTo>
                  <a:pt x="8809" y="2336"/>
                </a:lnTo>
                <a:lnTo>
                  <a:pt x="8882" y="2458"/>
                </a:lnTo>
                <a:lnTo>
                  <a:pt x="8979" y="2555"/>
                </a:lnTo>
                <a:lnTo>
                  <a:pt x="9101" y="2628"/>
                </a:lnTo>
                <a:lnTo>
                  <a:pt x="9247" y="2652"/>
                </a:lnTo>
                <a:lnTo>
                  <a:pt x="9636" y="2750"/>
                </a:lnTo>
                <a:lnTo>
                  <a:pt x="10025" y="2798"/>
                </a:lnTo>
                <a:lnTo>
                  <a:pt x="10171" y="2798"/>
                </a:lnTo>
                <a:lnTo>
                  <a:pt x="10220" y="2750"/>
                </a:lnTo>
                <a:lnTo>
                  <a:pt x="10244" y="2725"/>
                </a:lnTo>
                <a:lnTo>
                  <a:pt x="10317" y="2871"/>
                </a:lnTo>
                <a:lnTo>
                  <a:pt x="10366" y="2944"/>
                </a:lnTo>
                <a:lnTo>
                  <a:pt x="10439" y="2993"/>
                </a:lnTo>
                <a:lnTo>
                  <a:pt x="10585" y="2993"/>
                </a:lnTo>
                <a:lnTo>
                  <a:pt x="10877" y="3066"/>
                </a:lnTo>
                <a:lnTo>
                  <a:pt x="11145" y="3188"/>
                </a:lnTo>
                <a:lnTo>
                  <a:pt x="11388" y="3334"/>
                </a:lnTo>
                <a:lnTo>
                  <a:pt x="11631" y="3504"/>
                </a:lnTo>
                <a:lnTo>
                  <a:pt x="11704" y="3528"/>
                </a:lnTo>
                <a:lnTo>
                  <a:pt x="11753" y="3553"/>
                </a:lnTo>
                <a:lnTo>
                  <a:pt x="11875" y="3553"/>
                </a:lnTo>
                <a:lnTo>
                  <a:pt x="11972" y="3480"/>
                </a:lnTo>
                <a:lnTo>
                  <a:pt x="12021" y="3382"/>
                </a:lnTo>
                <a:lnTo>
                  <a:pt x="12167" y="3309"/>
                </a:lnTo>
                <a:lnTo>
                  <a:pt x="12288" y="3212"/>
                </a:lnTo>
                <a:lnTo>
                  <a:pt x="12532" y="3017"/>
                </a:lnTo>
                <a:lnTo>
                  <a:pt x="13043" y="2652"/>
                </a:lnTo>
                <a:lnTo>
                  <a:pt x="13335" y="2458"/>
                </a:lnTo>
                <a:lnTo>
                  <a:pt x="13602" y="2336"/>
                </a:lnTo>
                <a:lnTo>
                  <a:pt x="13675" y="2287"/>
                </a:lnTo>
                <a:lnTo>
                  <a:pt x="13724" y="2239"/>
                </a:lnTo>
                <a:lnTo>
                  <a:pt x="13846" y="2312"/>
                </a:lnTo>
                <a:lnTo>
                  <a:pt x="14162" y="2555"/>
                </a:lnTo>
                <a:lnTo>
                  <a:pt x="14454" y="2823"/>
                </a:lnTo>
                <a:lnTo>
                  <a:pt x="14722" y="3090"/>
                </a:lnTo>
                <a:lnTo>
                  <a:pt x="14989" y="3358"/>
                </a:lnTo>
                <a:lnTo>
                  <a:pt x="15087" y="3504"/>
                </a:lnTo>
                <a:lnTo>
                  <a:pt x="15208" y="3626"/>
                </a:lnTo>
                <a:lnTo>
                  <a:pt x="14989" y="3869"/>
                </a:lnTo>
                <a:lnTo>
                  <a:pt x="14892" y="3747"/>
                </a:lnTo>
                <a:lnTo>
                  <a:pt x="14746" y="3626"/>
                </a:lnTo>
                <a:lnTo>
                  <a:pt x="14478" y="3431"/>
                </a:lnTo>
                <a:lnTo>
                  <a:pt x="14381" y="3334"/>
                </a:lnTo>
                <a:lnTo>
                  <a:pt x="14235" y="3261"/>
                </a:lnTo>
                <a:lnTo>
                  <a:pt x="14113" y="3212"/>
                </a:lnTo>
                <a:lnTo>
                  <a:pt x="13919" y="3212"/>
                </a:lnTo>
                <a:lnTo>
                  <a:pt x="13894" y="3261"/>
                </a:lnTo>
                <a:lnTo>
                  <a:pt x="13870" y="3309"/>
                </a:lnTo>
                <a:lnTo>
                  <a:pt x="13894" y="3358"/>
                </a:lnTo>
                <a:lnTo>
                  <a:pt x="13967" y="3455"/>
                </a:lnTo>
                <a:lnTo>
                  <a:pt x="14040" y="3553"/>
                </a:lnTo>
                <a:lnTo>
                  <a:pt x="14259" y="3723"/>
                </a:lnTo>
                <a:lnTo>
                  <a:pt x="14503" y="3966"/>
                </a:lnTo>
                <a:lnTo>
                  <a:pt x="14624" y="4064"/>
                </a:lnTo>
                <a:lnTo>
                  <a:pt x="14770" y="4161"/>
                </a:lnTo>
                <a:lnTo>
                  <a:pt x="14600" y="4429"/>
                </a:lnTo>
                <a:lnTo>
                  <a:pt x="14454" y="4283"/>
                </a:lnTo>
                <a:lnTo>
                  <a:pt x="14332" y="4137"/>
                </a:lnTo>
                <a:lnTo>
                  <a:pt x="14235" y="4015"/>
                </a:lnTo>
                <a:lnTo>
                  <a:pt x="14138" y="3893"/>
                </a:lnTo>
                <a:lnTo>
                  <a:pt x="14016" y="3820"/>
                </a:lnTo>
                <a:lnTo>
                  <a:pt x="13894" y="3747"/>
                </a:lnTo>
                <a:lnTo>
                  <a:pt x="13846" y="3747"/>
                </a:lnTo>
                <a:lnTo>
                  <a:pt x="13821" y="3772"/>
                </a:lnTo>
                <a:lnTo>
                  <a:pt x="13797" y="3820"/>
                </a:lnTo>
                <a:lnTo>
                  <a:pt x="13797" y="3845"/>
                </a:lnTo>
                <a:lnTo>
                  <a:pt x="13821" y="3991"/>
                </a:lnTo>
                <a:lnTo>
                  <a:pt x="13894" y="4137"/>
                </a:lnTo>
                <a:lnTo>
                  <a:pt x="14040" y="4429"/>
                </a:lnTo>
                <a:lnTo>
                  <a:pt x="14186" y="4623"/>
                </a:lnTo>
                <a:lnTo>
                  <a:pt x="14332" y="4794"/>
                </a:lnTo>
                <a:lnTo>
                  <a:pt x="14235" y="4964"/>
                </a:lnTo>
                <a:lnTo>
                  <a:pt x="14089" y="5159"/>
                </a:lnTo>
                <a:lnTo>
                  <a:pt x="13967" y="4964"/>
                </a:lnTo>
                <a:lnTo>
                  <a:pt x="13821" y="4769"/>
                </a:lnTo>
                <a:lnTo>
                  <a:pt x="13675" y="4599"/>
                </a:lnTo>
                <a:lnTo>
                  <a:pt x="13554" y="4380"/>
                </a:lnTo>
                <a:lnTo>
                  <a:pt x="13505" y="4331"/>
                </a:lnTo>
                <a:lnTo>
                  <a:pt x="13432" y="4307"/>
                </a:lnTo>
                <a:lnTo>
                  <a:pt x="13359" y="4307"/>
                </a:lnTo>
                <a:lnTo>
                  <a:pt x="13335" y="4356"/>
                </a:lnTo>
                <a:lnTo>
                  <a:pt x="13310" y="4380"/>
                </a:lnTo>
                <a:lnTo>
                  <a:pt x="13310" y="4526"/>
                </a:lnTo>
                <a:lnTo>
                  <a:pt x="13335" y="4648"/>
                </a:lnTo>
                <a:lnTo>
                  <a:pt x="13383" y="4769"/>
                </a:lnTo>
                <a:lnTo>
                  <a:pt x="13456" y="4891"/>
                </a:lnTo>
                <a:lnTo>
                  <a:pt x="13846" y="5548"/>
                </a:lnTo>
                <a:lnTo>
                  <a:pt x="13919" y="5597"/>
                </a:lnTo>
                <a:lnTo>
                  <a:pt x="13992" y="5621"/>
                </a:lnTo>
                <a:lnTo>
                  <a:pt x="14016" y="5645"/>
                </a:lnTo>
                <a:lnTo>
                  <a:pt x="14065" y="5670"/>
                </a:lnTo>
                <a:lnTo>
                  <a:pt x="14186" y="5986"/>
                </a:lnTo>
                <a:lnTo>
                  <a:pt x="14259" y="6302"/>
                </a:lnTo>
                <a:lnTo>
                  <a:pt x="14284" y="6497"/>
                </a:lnTo>
                <a:lnTo>
                  <a:pt x="14284" y="6692"/>
                </a:lnTo>
                <a:lnTo>
                  <a:pt x="14308" y="6886"/>
                </a:lnTo>
                <a:lnTo>
                  <a:pt x="14332" y="7081"/>
                </a:lnTo>
                <a:lnTo>
                  <a:pt x="14381" y="7154"/>
                </a:lnTo>
                <a:lnTo>
                  <a:pt x="14454" y="7203"/>
                </a:lnTo>
                <a:lnTo>
                  <a:pt x="14527" y="7227"/>
                </a:lnTo>
                <a:lnTo>
                  <a:pt x="14624" y="7227"/>
                </a:lnTo>
                <a:lnTo>
                  <a:pt x="14722" y="7276"/>
                </a:lnTo>
                <a:lnTo>
                  <a:pt x="14843" y="7300"/>
                </a:lnTo>
                <a:lnTo>
                  <a:pt x="15111" y="7348"/>
                </a:lnTo>
                <a:lnTo>
                  <a:pt x="15598" y="7373"/>
                </a:lnTo>
                <a:lnTo>
                  <a:pt x="15962" y="7446"/>
                </a:lnTo>
                <a:lnTo>
                  <a:pt x="16352" y="7519"/>
                </a:lnTo>
                <a:lnTo>
                  <a:pt x="16571" y="7592"/>
                </a:lnTo>
                <a:lnTo>
                  <a:pt x="16692" y="7640"/>
                </a:lnTo>
                <a:lnTo>
                  <a:pt x="16814" y="7640"/>
                </a:lnTo>
                <a:lnTo>
                  <a:pt x="16765" y="7957"/>
                </a:lnTo>
                <a:lnTo>
                  <a:pt x="16765" y="8249"/>
                </a:lnTo>
                <a:lnTo>
                  <a:pt x="16765" y="8857"/>
                </a:lnTo>
                <a:lnTo>
                  <a:pt x="16765" y="9344"/>
                </a:lnTo>
                <a:lnTo>
                  <a:pt x="16765" y="9587"/>
                </a:lnTo>
                <a:lnTo>
                  <a:pt x="16790" y="9855"/>
                </a:lnTo>
                <a:lnTo>
                  <a:pt x="16522" y="9855"/>
                </a:lnTo>
                <a:lnTo>
                  <a:pt x="16571" y="9757"/>
                </a:lnTo>
                <a:lnTo>
                  <a:pt x="16546" y="9636"/>
                </a:lnTo>
                <a:lnTo>
                  <a:pt x="16522" y="9417"/>
                </a:lnTo>
                <a:lnTo>
                  <a:pt x="16473" y="9125"/>
                </a:lnTo>
                <a:lnTo>
                  <a:pt x="16449" y="9003"/>
                </a:lnTo>
                <a:lnTo>
                  <a:pt x="16400" y="8857"/>
                </a:lnTo>
                <a:lnTo>
                  <a:pt x="16376" y="8833"/>
                </a:lnTo>
                <a:lnTo>
                  <a:pt x="16327" y="8808"/>
                </a:lnTo>
                <a:lnTo>
                  <a:pt x="16279" y="8833"/>
                </a:lnTo>
                <a:lnTo>
                  <a:pt x="16254" y="8857"/>
                </a:lnTo>
                <a:lnTo>
                  <a:pt x="16206" y="9003"/>
                </a:lnTo>
                <a:lnTo>
                  <a:pt x="16181" y="9125"/>
                </a:lnTo>
                <a:lnTo>
                  <a:pt x="16133" y="9417"/>
                </a:lnTo>
                <a:lnTo>
                  <a:pt x="16133" y="9660"/>
                </a:lnTo>
                <a:lnTo>
                  <a:pt x="16157" y="9782"/>
                </a:lnTo>
                <a:lnTo>
                  <a:pt x="16206" y="9903"/>
                </a:lnTo>
                <a:lnTo>
                  <a:pt x="15768" y="9928"/>
                </a:lnTo>
                <a:lnTo>
                  <a:pt x="15671" y="9928"/>
                </a:lnTo>
                <a:lnTo>
                  <a:pt x="15719" y="9806"/>
                </a:lnTo>
                <a:lnTo>
                  <a:pt x="15768" y="9538"/>
                </a:lnTo>
                <a:lnTo>
                  <a:pt x="15841" y="9246"/>
                </a:lnTo>
                <a:lnTo>
                  <a:pt x="15865" y="8954"/>
                </a:lnTo>
                <a:lnTo>
                  <a:pt x="15841" y="8906"/>
                </a:lnTo>
                <a:lnTo>
                  <a:pt x="15817" y="8881"/>
                </a:lnTo>
                <a:lnTo>
                  <a:pt x="15744" y="8808"/>
                </a:lnTo>
                <a:lnTo>
                  <a:pt x="15671" y="8808"/>
                </a:lnTo>
                <a:lnTo>
                  <a:pt x="15622" y="8857"/>
                </a:lnTo>
                <a:lnTo>
                  <a:pt x="15573" y="8930"/>
                </a:lnTo>
                <a:lnTo>
                  <a:pt x="15427" y="9441"/>
                </a:lnTo>
                <a:lnTo>
                  <a:pt x="15330" y="9709"/>
                </a:lnTo>
                <a:lnTo>
                  <a:pt x="15330" y="9830"/>
                </a:lnTo>
                <a:lnTo>
                  <a:pt x="15330" y="9903"/>
                </a:lnTo>
                <a:lnTo>
                  <a:pt x="15354" y="9928"/>
                </a:lnTo>
                <a:lnTo>
                  <a:pt x="15135" y="9952"/>
                </a:lnTo>
                <a:lnTo>
                  <a:pt x="14916" y="9976"/>
                </a:lnTo>
                <a:lnTo>
                  <a:pt x="14965" y="9636"/>
                </a:lnTo>
                <a:lnTo>
                  <a:pt x="14989" y="9344"/>
                </a:lnTo>
                <a:lnTo>
                  <a:pt x="14989" y="9173"/>
                </a:lnTo>
                <a:lnTo>
                  <a:pt x="14941" y="9027"/>
                </a:lnTo>
                <a:lnTo>
                  <a:pt x="14916" y="8979"/>
                </a:lnTo>
                <a:lnTo>
                  <a:pt x="14868" y="8954"/>
                </a:lnTo>
                <a:lnTo>
                  <a:pt x="14819" y="8954"/>
                </a:lnTo>
                <a:lnTo>
                  <a:pt x="14770" y="8979"/>
                </a:lnTo>
                <a:lnTo>
                  <a:pt x="14697" y="9100"/>
                </a:lnTo>
                <a:lnTo>
                  <a:pt x="14649" y="9198"/>
                </a:lnTo>
                <a:lnTo>
                  <a:pt x="14600" y="9465"/>
                </a:lnTo>
                <a:lnTo>
                  <a:pt x="14405" y="10171"/>
                </a:lnTo>
                <a:lnTo>
                  <a:pt x="14405" y="10244"/>
                </a:lnTo>
                <a:lnTo>
                  <a:pt x="14430" y="10317"/>
                </a:lnTo>
                <a:lnTo>
                  <a:pt x="14284" y="10585"/>
                </a:lnTo>
                <a:lnTo>
                  <a:pt x="14162" y="10877"/>
                </a:lnTo>
                <a:lnTo>
                  <a:pt x="14065" y="11047"/>
                </a:lnTo>
                <a:lnTo>
                  <a:pt x="13943" y="11193"/>
                </a:lnTo>
                <a:lnTo>
                  <a:pt x="13724" y="11461"/>
                </a:lnTo>
                <a:lnTo>
                  <a:pt x="13675" y="11558"/>
                </a:lnTo>
                <a:lnTo>
                  <a:pt x="13675" y="11631"/>
                </a:lnTo>
                <a:lnTo>
                  <a:pt x="13675" y="11704"/>
                </a:lnTo>
                <a:lnTo>
                  <a:pt x="13724" y="11753"/>
                </a:lnTo>
                <a:lnTo>
                  <a:pt x="13773" y="11801"/>
                </a:lnTo>
                <a:lnTo>
                  <a:pt x="13846" y="11826"/>
                </a:lnTo>
                <a:lnTo>
                  <a:pt x="13919" y="11826"/>
                </a:lnTo>
                <a:lnTo>
                  <a:pt x="13992" y="11777"/>
                </a:lnTo>
                <a:lnTo>
                  <a:pt x="14113" y="11972"/>
                </a:lnTo>
                <a:lnTo>
                  <a:pt x="14259" y="12142"/>
                </a:lnTo>
                <a:lnTo>
                  <a:pt x="14551" y="12507"/>
                </a:lnTo>
                <a:lnTo>
                  <a:pt x="14868" y="12945"/>
                </a:lnTo>
                <a:lnTo>
                  <a:pt x="15135" y="13407"/>
                </a:lnTo>
                <a:lnTo>
                  <a:pt x="14941" y="13651"/>
                </a:lnTo>
                <a:lnTo>
                  <a:pt x="14722" y="13894"/>
                </a:lnTo>
                <a:lnTo>
                  <a:pt x="14284" y="14332"/>
                </a:lnTo>
                <a:lnTo>
                  <a:pt x="13943" y="14673"/>
                </a:lnTo>
                <a:lnTo>
                  <a:pt x="13773" y="14843"/>
                </a:lnTo>
                <a:lnTo>
                  <a:pt x="13627" y="15038"/>
                </a:lnTo>
                <a:lnTo>
                  <a:pt x="13383" y="14867"/>
                </a:lnTo>
                <a:lnTo>
                  <a:pt x="13578" y="14794"/>
                </a:lnTo>
                <a:lnTo>
                  <a:pt x="13748" y="14673"/>
                </a:lnTo>
                <a:lnTo>
                  <a:pt x="14040" y="14478"/>
                </a:lnTo>
                <a:lnTo>
                  <a:pt x="14113" y="14429"/>
                </a:lnTo>
                <a:lnTo>
                  <a:pt x="14138" y="14356"/>
                </a:lnTo>
                <a:lnTo>
                  <a:pt x="14138" y="14283"/>
                </a:lnTo>
                <a:lnTo>
                  <a:pt x="14113" y="14235"/>
                </a:lnTo>
                <a:lnTo>
                  <a:pt x="14065" y="14186"/>
                </a:lnTo>
                <a:lnTo>
                  <a:pt x="14016" y="14162"/>
                </a:lnTo>
                <a:lnTo>
                  <a:pt x="13943" y="14137"/>
                </a:lnTo>
                <a:lnTo>
                  <a:pt x="13870" y="14162"/>
                </a:lnTo>
                <a:lnTo>
                  <a:pt x="13602" y="14308"/>
                </a:lnTo>
                <a:lnTo>
                  <a:pt x="13335" y="14478"/>
                </a:lnTo>
                <a:lnTo>
                  <a:pt x="13043" y="14624"/>
                </a:lnTo>
                <a:lnTo>
                  <a:pt x="12897" y="14527"/>
                </a:lnTo>
                <a:lnTo>
                  <a:pt x="12945" y="14502"/>
                </a:lnTo>
                <a:lnTo>
                  <a:pt x="13213" y="14332"/>
                </a:lnTo>
                <a:lnTo>
                  <a:pt x="13310" y="14210"/>
                </a:lnTo>
                <a:lnTo>
                  <a:pt x="13383" y="14113"/>
                </a:lnTo>
                <a:lnTo>
                  <a:pt x="13408" y="14040"/>
                </a:lnTo>
                <a:lnTo>
                  <a:pt x="13408" y="13967"/>
                </a:lnTo>
                <a:lnTo>
                  <a:pt x="13383" y="13918"/>
                </a:lnTo>
                <a:lnTo>
                  <a:pt x="13359" y="13845"/>
                </a:lnTo>
                <a:lnTo>
                  <a:pt x="13310" y="13821"/>
                </a:lnTo>
                <a:lnTo>
                  <a:pt x="13237" y="13797"/>
                </a:lnTo>
                <a:lnTo>
                  <a:pt x="13189" y="13797"/>
                </a:lnTo>
                <a:lnTo>
                  <a:pt x="13116" y="13821"/>
                </a:lnTo>
                <a:lnTo>
                  <a:pt x="13018" y="13894"/>
                </a:lnTo>
                <a:lnTo>
                  <a:pt x="12921" y="13991"/>
                </a:lnTo>
                <a:lnTo>
                  <a:pt x="12799" y="14089"/>
                </a:lnTo>
                <a:lnTo>
                  <a:pt x="12702" y="14162"/>
                </a:lnTo>
                <a:lnTo>
                  <a:pt x="12556" y="14283"/>
                </a:lnTo>
                <a:lnTo>
                  <a:pt x="12264" y="14040"/>
                </a:lnTo>
                <a:lnTo>
                  <a:pt x="12532" y="13870"/>
                </a:lnTo>
                <a:lnTo>
                  <a:pt x="12653" y="13797"/>
                </a:lnTo>
                <a:lnTo>
                  <a:pt x="12799" y="13699"/>
                </a:lnTo>
                <a:lnTo>
                  <a:pt x="12848" y="13651"/>
                </a:lnTo>
                <a:lnTo>
                  <a:pt x="12897" y="13578"/>
                </a:lnTo>
                <a:lnTo>
                  <a:pt x="12921" y="13505"/>
                </a:lnTo>
                <a:lnTo>
                  <a:pt x="12897" y="13432"/>
                </a:lnTo>
                <a:lnTo>
                  <a:pt x="12872" y="13359"/>
                </a:lnTo>
                <a:lnTo>
                  <a:pt x="12824" y="13334"/>
                </a:lnTo>
                <a:lnTo>
                  <a:pt x="12702" y="13334"/>
                </a:lnTo>
                <a:lnTo>
                  <a:pt x="12556" y="13407"/>
                </a:lnTo>
                <a:lnTo>
                  <a:pt x="12459" y="13480"/>
                </a:lnTo>
                <a:lnTo>
                  <a:pt x="12167" y="13651"/>
                </a:lnTo>
                <a:lnTo>
                  <a:pt x="11899" y="13821"/>
                </a:lnTo>
                <a:lnTo>
                  <a:pt x="11777" y="13797"/>
                </a:lnTo>
                <a:lnTo>
                  <a:pt x="11680" y="13772"/>
                </a:lnTo>
                <a:lnTo>
                  <a:pt x="11607" y="13797"/>
                </a:lnTo>
                <a:lnTo>
                  <a:pt x="11558" y="13845"/>
                </a:lnTo>
                <a:lnTo>
                  <a:pt x="11510" y="13821"/>
                </a:lnTo>
                <a:lnTo>
                  <a:pt x="11437" y="13845"/>
                </a:lnTo>
                <a:lnTo>
                  <a:pt x="11388" y="13845"/>
                </a:lnTo>
                <a:lnTo>
                  <a:pt x="11266" y="13918"/>
                </a:lnTo>
                <a:lnTo>
                  <a:pt x="11120" y="14016"/>
                </a:lnTo>
                <a:lnTo>
                  <a:pt x="10974" y="14064"/>
                </a:lnTo>
                <a:lnTo>
                  <a:pt x="10682" y="14137"/>
                </a:lnTo>
                <a:lnTo>
                  <a:pt x="10536" y="14186"/>
                </a:lnTo>
                <a:lnTo>
                  <a:pt x="10415" y="14283"/>
                </a:lnTo>
                <a:lnTo>
                  <a:pt x="10269" y="14283"/>
                </a:lnTo>
                <a:lnTo>
                  <a:pt x="10220" y="14332"/>
                </a:lnTo>
                <a:lnTo>
                  <a:pt x="10171" y="14405"/>
                </a:lnTo>
                <a:lnTo>
                  <a:pt x="10171" y="14429"/>
                </a:lnTo>
                <a:lnTo>
                  <a:pt x="10123" y="14429"/>
                </a:lnTo>
                <a:lnTo>
                  <a:pt x="10001" y="14478"/>
                </a:lnTo>
                <a:lnTo>
                  <a:pt x="9879" y="14527"/>
                </a:lnTo>
                <a:lnTo>
                  <a:pt x="9636" y="14648"/>
                </a:lnTo>
                <a:lnTo>
                  <a:pt x="9514" y="14697"/>
                </a:lnTo>
                <a:lnTo>
                  <a:pt x="9393" y="14721"/>
                </a:lnTo>
                <a:lnTo>
                  <a:pt x="9271" y="14746"/>
                </a:lnTo>
                <a:lnTo>
                  <a:pt x="9149" y="14794"/>
                </a:lnTo>
                <a:lnTo>
                  <a:pt x="9101" y="14867"/>
                </a:lnTo>
                <a:lnTo>
                  <a:pt x="9101" y="14892"/>
                </a:lnTo>
                <a:lnTo>
                  <a:pt x="9125" y="14940"/>
                </a:lnTo>
                <a:lnTo>
                  <a:pt x="9198" y="15013"/>
                </a:lnTo>
                <a:lnTo>
                  <a:pt x="9295" y="15062"/>
                </a:lnTo>
                <a:lnTo>
                  <a:pt x="9417" y="15086"/>
                </a:lnTo>
                <a:lnTo>
                  <a:pt x="9539" y="15062"/>
                </a:lnTo>
                <a:lnTo>
                  <a:pt x="9685" y="15038"/>
                </a:lnTo>
                <a:lnTo>
                  <a:pt x="9831" y="14989"/>
                </a:lnTo>
                <a:lnTo>
                  <a:pt x="10098" y="14843"/>
                </a:lnTo>
                <a:lnTo>
                  <a:pt x="10074" y="14989"/>
                </a:lnTo>
                <a:lnTo>
                  <a:pt x="9879" y="15086"/>
                </a:lnTo>
                <a:lnTo>
                  <a:pt x="9660" y="15208"/>
                </a:lnTo>
                <a:lnTo>
                  <a:pt x="9417" y="15281"/>
                </a:lnTo>
                <a:lnTo>
                  <a:pt x="9295" y="15330"/>
                </a:lnTo>
                <a:lnTo>
                  <a:pt x="9198" y="15403"/>
                </a:lnTo>
                <a:lnTo>
                  <a:pt x="9174" y="15476"/>
                </a:lnTo>
                <a:lnTo>
                  <a:pt x="9198" y="15500"/>
                </a:lnTo>
                <a:lnTo>
                  <a:pt x="9198" y="15548"/>
                </a:lnTo>
                <a:lnTo>
                  <a:pt x="9271" y="15597"/>
                </a:lnTo>
                <a:lnTo>
                  <a:pt x="9344" y="15621"/>
                </a:lnTo>
                <a:lnTo>
                  <a:pt x="9417" y="15646"/>
                </a:lnTo>
                <a:lnTo>
                  <a:pt x="9514" y="15621"/>
                </a:lnTo>
                <a:lnTo>
                  <a:pt x="9685" y="15597"/>
                </a:lnTo>
                <a:lnTo>
                  <a:pt x="9831" y="15548"/>
                </a:lnTo>
                <a:lnTo>
                  <a:pt x="10001" y="15476"/>
                </a:lnTo>
                <a:lnTo>
                  <a:pt x="9977" y="15767"/>
                </a:lnTo>
                <a:lnTo>
                  <a:pt x="9952" y="15792"/>
                </a:lnTo>
                <a:lnTo>
                  <a:pt x="9904" y="15816"/>
                </a:lnTo>
                <a:lnTo>
                  <a:pt x="9636" y="15913"/>
                </a:lnTo>
                <a:lnTo>
                  <a:pt x="9368" y="15986"/>
                </a:lnTo>
                <a:lnTo>
                  <a:pt x="9198" y="16011"/>
                </a:lnTo>
                <a:lnTo>
                  <a:pt x="9125" y="16059"/>
                </a:lnTo>
                <a:lnTo>
                  <a:pt x="9101" y="16084"/>
                </a:lnTo>
                <a:lnTo>
                  <a:pt x="9076" y="16108"/>
                </a:lnTo>
                <a:lnTo>
                  <a:pt x="9076" y="16181"/>
                </a:lnTo>
                <a:lnTo>
                  <a:pt x="9101" y="16205"/>
                </a:lnTo>
                <a:lnTo>
                  <a:pt x="9198" y="16254"/>
                </a:lnTo>
                <a:lnTo>
                  <a:pt x="9295" y="16303"/>
                </a:lnTo>
                <a:lnTo>
                  <a:pt x="9636" y="16303"/>
                </a:lnTo>
                <a:lnTo>
                  <a:pt x="9855" y="16230"/>
                </a:lnTo>
                <a:lnTo>
                  <a:pt x="9831" y="16424"/>
                </a:lnTo>
                <a:lnTo>
                  <a:pt x="9831" y="16643"/>
                </a:lnTo>
                <a:lnTo>
                  <a:pt x="9271" y="16668"/>
                </a:lnTo>
                <a:lnTo>
                  <a:pt x="8711" y="16692"/>
                </a:lnTo>
                <a:lnTo>
                  <a:pt x="7981" y="16692"/>
                </a:lnTo>
                <a:lnTo>
                  <a:pt x="7738" y="16716"/>
                </a:lnTo>
                <a:lnTo>
                  <a:pt x="7763" y="16595"/>
                </a:lnTo>
                <a:lnTo>
                  <a:pt x="7763" y="16449"/>
                </a:lnTo>
                <a:lnTo>
                  <a:pt x="7738" y="16181"/>
                </a:lnTo>
                <a:lnTo>
                  <a:pt x="7641" y="15694"/>
                </a:lnTo>
                <a:lnTo>
                  <a:pt x="7592" y="15330"/>
                </a:lnTo>
                <a:lnTo>
                  <a:pt x="7519" y="14892"/>
                </a:lnTo>
                <a:lnTo>
                  <a:pt x="7471" y="14673"/>
                </a:lnTo>
                <a:lnTo>
                  <a:pt x="7373" y="14502"/>
                </a:lnTo>
                <a:lnTo>
                  <a:pt x="7276" y="14356"/>
                </a:lnTo>
                <a:lnTo>
                  <a:pt x="7203" y="14308"/>
                </a:lnTo>
                <a:lnTo>
                  <a:pt x="7130" y="14259"/>
                </a:lnTo>
                <a:lnTo>
                  <a:pt x="7033" y="14259"/>
                </a:lnTo>
                <a:lnTo>
                  <a:pt x="6960" y="14283"/>
                </a:lnTo>
                <a:lnTo>
                  <a:pt x="6716" y="14210"/>
                </a:lnTo>
                <a:lnTo>
                  <a:pt x="6497" y="14137"/>
                </a:lnTo>
                <a:lnTo>
                  <a:pt x="6327" y="14064"/>
                </a:lnTo>
                <a:lnTo>
                  <a:pt x="6157" y="13991"/>
                </a:lnTo>
                <a:lnTo>
                  <a:pt x="5986" y="13918"/>
                </a:lnTo>
                <a:lnTo>
                  <a:pt x="5816" y="13845"/>
                </a:lnTo>
                <a:lnTo>
                  <a:pt x="5743" y="13772"/>
                </a:lnTo>
                <a:lnTo>
                  <a:pt x="5646" y="13724"/>
                </a:lnTo>
                <a:lnTo>
                  <a:pt x="5597" y="13699"/>
                </a:lnTo>
                <a:lnTo>
                  <a:pt x="5548" y="13724"/>
                </a:lnTo>
                <a:lnTo>
                  <a:pt x="5500" y="13748"/>
                </a:lnTo>
                <a:lnTo>
                  <a:pt x="5427" y="13772"/>
                </a:lnTo>
                <a:lnTo>
                  <a:pt x="5062" y="13602"/>
                </a:lnTo>
                <a:lnTo>
                  <a:pt x="4843" y="13505"/>
                </a:lnTo>
                <a:lnTo>
                  <a:pt x="4721" y="13480"/>
                </a:lnTo>
                <a:lnTo>
                  <a:pt x="4648" y="13480"/>
                </a:lnTo>
                <a:lnTo>
                  <a:pt x="4599" y="13505"/>
                </a:lnTo>
                <a:lnTo>
                  <a:pt x="4551" y="13529"/>
                </a:lnTo>
                <a:lnTo>
                  <a:pt x="4526" y="13602"/>
                </a:lnTo>
                <a:lnTo>
                  <a:pt x="4551" y="13651"/>
                </a:lnTo>
                <a:lnTo>
                  <a:pt x="4575" y="13724"/>
                </a:lnTo>
                <a:lnTo>
                  <a:pt x="4672" y="13821"/>
                </a:lnTo>
                <a:lnTo>
                  <a:pt x="4916" y="13967"/>
                </a:lnTo>
                <a:lnTo>
                  <a:pt x="5135" y="14113"/>
                </a:lnTo>
                <a:lnTo>
                  <a:pt x="4989" y="14283"/>
                </a:lnTo>
                <a:lnTo>
                  <a:pt x="4940" y="14210"/>
                </a:lnTo>
                <a:lnTo>
                  <a:pt x="4891" y="14137"/>
                </a:lnTo>
                <a:lnTo>
                  <a:pt x="4843" y="14113"/>
                </a:lnTo>
                <a:lnTo>
                  <a:pt x="4794" y="14113"/>
                </a:lnTo>
                <a:lnTo>
                  <a:pt x="4672" y="14089"/>
                </a:lnTo>
                <a:lnTo>
                  <a:pt x="4526" y="14064"/>
                </a:lnTo>
                <a:lnTo>
                  <a:pt x="4380" y="13991"/>
                </a:lnTo>
                <a:lnTo>
                  <a:pt x="4259" y="13918"/>
                </a:lnTo>
                <a:lnTo>
                  <a:pt x="4137" y="13821"/>
                </a:lnTo>
                <a:lnTo>
                  <a:pt x="4015" y="13748"/>
                </a:lnTo>
                <a:lnTo>
                  <a:pt x="3894" y="13699"/>
                </a:lnTo>
                <a:lnTo>
                  <a:pt x="3821" y="13699"/>
                </a:lnTo>
                <a:lnTo>
                  <a:pt x="3796" y="13724"/>
                </a:lnTo>
                <a:lnTo>
                  <a:pt x="3772" y="13772"/>
                </a:lnTo>
                <a:lnTo>
                  <a:pt x="3772" y="13870"/>
                </a:lnTo>
                <a:lnTo>
                  <a:pt x="3796" y="13943"/>
                </a:lnTo>
                <a:lnTo>
                  <a:pt x="3845" y="14040"/>
                </a:lnTo>
                <a:lnTo>
                  <a:pt x="3894" y="14113"/>
                </a:lnTo>
                <a:lnTo>
                  <a:pt x="4015" y="14235"/>
                </a:lnTo>
                <a:lnTo>
                  <a:pt x="4186" y="14332"/>
                </a:lnTo>
                <a:lnTo>
                  <a:pt x="4307" y="14405"/>
                </a:lnTo>
                <a:lnTo>
                  <a:pt x="4453" y="14478"/>
                </a:lnTo>
                <a:lnTo>
                  <a:pt x="4599" y="14502"/>
                </a:lnTo>
                <a:lnTo>
                  <a:pt x="4745" y="14502"/>
                </a:lnTo>
                <a:lnTo>
                  <a:pt x="4380" y="14819"/>
                </a:lnTo>
                <a:lnTo>
                  <a:pt x="4356" y="14746"/>
                </a:lnTo>
                <a:lnTo>
                  <a:pt x="4307" y="14697"/>
                </a:lnTo>
                <a:lnTo>
                  <a:pt x="4259" y="14673"/>
                </a:lnTo>
                <a:lnTo>
                  <a:pt x="4186" y="14648"/>
                </a:lnTo>
                <a:lnTo>
                  <a:pt x="4088" y="14648"/>
                </a:lnTo>
                <a:lnTo>
                  <a:pt x="3991" y="14600"/>
                </a:lnTo>
                <a:lnTo>
                  <a:pt x="3845" y="14502"/>
                </a:lnTo>
                <a:lnTo>
                  <a:pt x="3675" y="14356"/>
                </a:lnTo>
                <a:lnTo>
                  <a:pt x="3626" y="14332"/>
                </a:lnTo>
                <a:lnTo>
                  <a:pt x="3577" y="14308"/>
                </a:lnTo>
                <a:lnTo>
                  <a:pt x="3529" y="14283"/>
                </a:lnTo>
                <a:lnTo>
                  <a:pt x="3480" y="14259"/>
                </a:lnTo>
                <a:lnTo>
                  <a:pt x="3431" y="14259"/>
                </a:lnTo>
                <a:lnTo>
                  <a:pt x="3407" y="14283"/>
                </a:lnTo>
                <a:lnTo>
                  <a:pt x="3383" y="14405"/>
                </a:lnTo>
                <a:lnTo>
                  <a:pt x="3358" y="14478"/>
                </a:lnTo>
                <a:lnTo>
                  <a:pt x="3383" y="14551"/>
                </a:lnTo>
                <a:lnTo>
                  <a:pt x="3407" y="14624"/>
                </a:lnTo>
                <a:lnTo>
                  <a:pt x="3456" y="14697"/>
                </a:lnTo>
                <a:lnTo>
                  <a:pt x="3577" y="14819"/>
                </a:lnTo>
                <a:lnTo>
                  <a:pt x="3675" y="14916"/>
                </a:lnTo>
                <a:lnTo>
                  <a:pt x="3772" y="14989"/>
                </a:lnTo>
                <a:lnTo>
                  <a:pt x="3894" y="15038"/>
                </a:lnTo>
                <a:lnTo>
                  <a:pt x="4015" y="15086"/>
                </a:lnTo>
                <a:lnTo>
                  <a:pt x="3796" y="15208"/>
                </a:lnTo>
                <a:lnTo>
                  <a:pt x="3748" y="15159"/>
                </a:lnTo>
                <a:lnTo>
                  <a:pt x="3529" y="14989"/>
                </a:lnTo>
                <a:lnTo>
                  <a:pt x="3310" y="14819"/>
                </a:lnTo>
                <a:lnTo>
                  <a:pt x="2920" y="14429"/>
                </a:lnTo>
                <a:lnTo>
                  <a:pt x="2555" y="14064"/>
                </a:lnTo>
                <a:lnTo>
                  <a:pt x="2385" y="13845"/>
                </a:lnTo>
                <a:lnTo>
                  <a:pt x="2239" y="13626"/>
                </a:lnTo>
                <a:lnTo>
                  <a:pt x="2409" y="13456"/>
                </a:lnTo>
                <a:lnTo>
                  <a:pt x="2555" y="13237"/>
                </a:lnTo>
                <a:lnTo>
                  <a:pt x="2799" y="12848"/>
                </a:lnTo>
                <a:lnTo>
                  <a:pt x="3212" y="12312"/>
                </a:lnTo>
                <a:lnTo>
                  <a:pt x="3626" y="11801"/>
                </a:lnTo>
                <a:lnTo>
                  <a:pt x="3626" y="11777"/>
                </a:lnTo>
                <a:lnTo>
                  <a:pt x="3723" y="11704"/>
                </a:lnTo>
                <a:lnTo>
                  <a:pt x="3748" y="11607"/>
                </a:lnTo>
                <a:lnTo>
                  <a:pt x="3772" y="11558"/>
                </a:lnTo>
                <a:lnTo>
                  <a:pt x="3748" y="11485"/>
                </a:lnTo>
                <a:lnTo>
                  <a:pt x="3723" y="11436"/>
                </a:lnTo>
                <a:lnTo>
                  <a:pt x="3675" y="11388"/>
                </a:lnTo>
                <a:lnTo>
                  <a:pt x="3529" y="11266"/>
                </a:lnTo>
                <a:lnTo>
                  <a:pt x="3407" y="11096"/>
                </a:lnTo>
                <a:lnTo>
                  <a:pt x="3164" y="10779"/>
                </a:lnTo>
                <a:lnTo>
                  <a:pt x="3018" y="10536"/>
                </a:lnTo>
                <a:lnTo>
                  <a:pt x="3018" y="10463"/>
                </a:lnTo>
                <a:lnTo>
                  <a:pt x="2993" y="10366"/>
                </a:lnTo>
                <a:lnTo>
                  <a:pt x="2945" y="10293"/>
                </a:lnTo>
                <a:lnTo>
                  <a:pt x="2872" y="10244"/>
                </a:lnTo>
                <a:lnTo>
                  <a:pt x="2774" y="10220"/>
                </a:lnTo>
                <a:lnTo>
                  <a:pt x="1704" y="10122"/>
                </a:lnTo>
                <a:lnTo>
                  <a:pt x="1144" y="10074"/>
                </a:lnTo>
                <a:lnTo>
                  <a:pt x="876" y="10025"/>
                </a:lnTo>
                <a:lnTo>
                  <a:pt x="633" y="9952"/>
                </a:lnTo>
                <a:lnTo>
                  <a:pt x="633" y="9830"/>
                </a:lnTo>
                <a:lnTo>
                  <a:pt x="609" y="9709"/>
                </a:lnTo>
                <a:lnTo>
                  <a:pt x="584" y="9587"/>
                </a:lnTo>
                <a:lnTo>
                  <a:pt x="560" y="9441"/>
                </a:lnTo>
                <a:lnTo>
                  <a:pt x="536" y="9052"/>
                </a:lnTo>
                <a:lnTo>
                  <a:pt x="560" y="8638"/>
                </a:lnTo>
                <a:lnTo>
                  <a:pt x="584" y="8395"/>
                </a:lnTo>
                <a:lnTo>
                  <a:pt x="609" y="8127"/>
                </a:lnTo>
                <a:lnTo>
                  <a:pt x="633" y="7835"/>
                </a:lnTo>
                <a:lnTo>
                  <a:pt x="633" y="7689"/>
                </a:lnTo>
                <a:lnTo>
                  <a:pt x="609" y="7567"/>
                </a:lnTo>
                <a:lnTo>
                  <a:pt x="803" y="7519"/>
                </a:lnTo>
                <a:lnTo>
                  <a:pt x="1217" y="7421"/>
                </a:lnTo>
                <a:lnTo>
                  <a:pt x="1095" y="7592"/>
                </a:lnTo>
                <a:lnTo>
                  <a:pt x="998" y="7762"/>
                </a:lnTo>
                <a:lnTo>
                  <a:pt x="876" y="8103"/>
                </a:lnTo>
                <a:lnTo>
                  <a:pt x="876" y="8151"/>
                </a:lnTo>
                <a:lnTo>
                  <a:pt x="876" y="8224"/>
                </a:lnTo>
                <a:lnTo>
                  <a:pt x="901" y="8273"/>
                </a:lnTo>
                <a:lnTo>
                  <a:pt x="925" y="8297"/>
                </a:lnTo>
                <a:lnTo>
                  <a:pt x="1022" y="8370"/>
                </a:lnTo>
                <a:lnTo>
                  <a:pt x="1144" y="8370"/>
                </a:lnTo>
                <a:lnTo>
                  <a:pt x="1193" y="8346"/>
                </a:lnTo>
                <a:lnTo>
                  <a:pt x="1217" y="8297"/>
                </a:lnTo>
                <a:lnTo>
                  <a:pt x="1290" y="8224"/>
                </a:lnTo>
                <a:lnTo>
                  <a:pt x="1363" y="7981"/>
                </a:lnTo>
                <a:lnTo>
                  <a:pt x="1460" y="7738"/>
                </a:lnTo>
                <a:lnTo>
                  <a:pt x="1558" y="7543"/>
                </a:lnTo>
                <a:lnTo>
                  <a:pt x="1655" y="7348"/>
                </a:lnTo>
                <a:lnTo>
                  <a:pt x="1850" y="7348"/>
                </a:lnTo>
                <a:lnTo>
                  <a:pt x="1752" y="7519"/>
                </a:lnTo>
                <a:lnTo>
                  <a:pt x="1655" y="7689"/>
                </a:lnTo>
                <a:lnTo>
                  <a:pt x="1606" y="7884"/>
                </a:lnTo>
                <a:lnTo>
                  <a:pt x="1558" y="8054"/>
                </a:lnTo>
                <a:lnTo>
                  <a:pt x="1558" y="8127"/>
                </a:lnTo>
                <a:lnTo>
                  <a:pt x="1558" y="8176"/>
                </a:lnTo>
                <a:lnTo>
                  <a:pt x="1606" y="8224"/>
                </a:lnTo>
                <a:lnTo>
                  <a:pt x="1655" y="8273"/>
                </a:lnTo>
                <a:lnTo>
                  <a:pt x="1728" y="8322"/>
                </a:lnTo>
                <a:lnTo>
                  <a:pt x="1801" y="8297"/>
                </a:lnTo>
                <a:lnTo>
                  <a:pt x="1898" y="8249"/>
                </a:lnTo>
                <a:lnTo>
                  <a:pt x="1923" y="8200"/>
                </a:lnTo>
                <a:lnTo>
                  <a:pt x="1947" y="8151"/>
                </a:lnTo>
                <a:lnTo>
                  <a:pt x="1996" y="7908"/>
                </a:lnTo>
                <a:lnTo>
                  <a:pt x="2093" y="7689"/>
                </a:lnTo>
                <a:lnTo>
                  <a:pt x="2166" y="7519"/>
                </a:lnTo>
                <a:lnTo>
                  <a:pt x="2239" y="7324"/>
                </a:lnTo>
                <a:lnTo>
                  <a:pt x="2409" y="7324"/>
                </a:lnTo>
                <a:lnTo>
                  <a:pt x="2361" y="7494"/>
                </a:lnTo>
                <a:lnTo>
                  <a:pt x="2239" y="7762"/>
                </a:lnTo>
                <a:lnTo>
                  <a:pt x="2215" y="7908"/>
                </a:lnTo>
                <a:lnTo>
                  <a:pt x="2190" y="8054"/>
                </a:lnTo>
                <a:lnTo>
                  <a:pt x="2215" y="8127"/>
                </a:lnTo>
                <a:lnTo>
                  <a:pt x="2239" y="8176"/>
                </a:lnTo>
                <a:lnTo>
                  <a:pt x="2288" y="8200"/>
                </a:lnTo>
                <a:lnTo>
                  <a:pt x="2336" y="8224"/>
                </a:lnTo>
                <a:lnTo>
                  <a:pt x="2385" y="8249"/>
                </a:lnTo>
                <a:lnTo>
                  <a:pt x="2434" y="8224"/>
                </a:lnTo>
                <a:lnTo>
                  <a:pt x="2482" y="8200"/>
                </a:lnTo>
                <a:lnTo>
                  <a:pt x="2507" y="8151"/>
                </a:lnTo>
                <a:lnTo>
                  <a:pt x="2555" y="8030"/>
                </a:lnTo>
                <a:lnTo>
                  <a:pt x="2580" y="7908"/>
                </a:lnTo>
                <a:lnTo>
                  <a:pt x="2628" y="7665"/>
                </a:lnTo>
                <a:lnTo>
                  <a:pt x="2677" y="7494"/>
                </a:lnTo>
                <a:lnTo>
                  <a:pt x="2701" y="7300"/>
                </a:lnTo>
                <a:lnTo>
                  <a:pt x="2847" y="7276"/>
                </a:lnTo>
                <a:lnTo>
                  <a:pt x="2920" y="7251"/>
                </a:lnTo>
                <a:lnTo>
                  <a:pt x="2969" y="7203"/>
                </a:lnTo>
                <a:lnTo>
                  <a:pt x="2993" y="7154"/>
                </a:lnTo>
                <a:lnTo>
                  <a:pt x="2993" y="7081"/>
                </a:lnTo>
                <a:lnTo>
                  <a:pt x="3042" y="7008"/>
                </a:lnTo>
                <a:lnTo>
                  <a:pt x="3066" y="6935"/>
                </a:lnTo>
                <a:lnTo>
                  <a:pt x="3066" y="6765"/>
                </a:lnTo>
                <a:lnTo>
                  <a:pt x="3115" y="6594"/>
                </a:lnTo>
                <a:lnTo>
                  <a:pt x="3212" y="6278"/>
                </a:lnTo>
                <a:lnTo>
                  <a:pt x="3456" y="5670"/>
                </a:lnTo>
                <a:lnTo>
                  <a:pt x="3553" y="5597"/>
                </a:lnTo>
                <a:lnTo>
                  <a:pt x="3602" y="5475"/>
                </a:lnTo>
                <a:lnTo>
                  <a:pt x="3602" y="5426"/>
                </a:lnTo>
                <a:lnTo>
                  <a:pt x="3602" y="5353"/>
                </a:lnTo>
                <a:lnTo>
                  <a:pt x="3577" y="5305"/>
                </a:lnTo>
                <a:lnTo>
                  <a:pt x="3529" y="5232"/>
                </a:lnTo>
                <a:lnTo>
                  <a:pt x="3139" y="4842"/>
                </a:lnTo>
                <a:lnTo>
                  <a:pt x="2799" y="4429"/>
                </a:lnTo>
                <a:lnTo>
                  <a:pt x="2434" y="4015"/>
                </a:lnTo>
                <a:lnTo>
                  <a:pt x="2069" y="3626"/>
                </a:lnTo>
                <a:lnTo>
                  <a:pt x="2263" y="3480"/>
                </a:lnTo>
                <a:lnTo>
                  <a:pt x="2458" y="3285"/>
                </a:lnTo>
                <a:lnTo>
                  <a:pt x="2799" y="2871"/>
                </a:lnTo>
                <a:lnTo>
                  <a:pt x="2993" y="2677"/>
                </a:lnTo>
                <a:lnTo>
                  <a:pt x="3164" y="2482"/>
                </a:lnTo>
                <a:lnTo>
                  <a:pt x="3383" y="2336"/>
                </a:lnTo>
                <a:lnTo>
                  <a:pt x="3504" y="2287"/>
                </a:lnTo>
                <a:lnTo>
                  <a:pt x="3626" y="2239"/>
                </a:lnTo>
                <a:lnTo>
                  <a:pt x="3723" y="2190"/>
                </a:lnTo>
                <a:lnTo>
                  <a:pt x="3577" y="2287"/>
                </a:lnTo>
                <a:lnTo>
                  <a:pt x="3431" y="2409"/>
                </a:lnTo>
                <a:lnTo>
                  <a:pt x="3261" y="2579"/>
                </a:lnTo>
                <a:lnTo>
                  <a:pt x="3188" y="2677"/>
                </a:lnTo>
                <a:lnTo>
                  <a:pt x="3139" y="2750"/>
                </a:lnTo>
                <a:lnTo>
                  <a:pt x="3091" y="2847"/>
                </a:lnTo>
                <a:lnTo>
                  <a:pt x="3091" y="2944"/>
                </a:lnTo>
                <a:lnTo>
                  <a:pt x="3115" y="3017"/>
                </a:lnTo>
                <a:lnTo>
                  <a:pt x="3164" y="3066"/>
                </a:lnTo>
                <a:lnTo>
                  <a:pt x="3212" y="3115"/>
                </a:lnTo>
                <a:lnTo>
                  <a:pt x="3310" y="3090"/>
                </a:lnTo>
                <a:lnTo>
                  <a:pt x="3383" y="3066"/>
                </a:lnTo>
                <a:lnTo>
                  <a:pt x="3431" y="3017"/>
                </a:lnTo>
                <a:lnTo>
                  <a:pt x="3553" y="2871"/>
                </a:lnTo>
                <a:lnTo>
                  <a:pt x="3675" y="2701"/>
                </a:lnTo>
                <a:lnTo>
                  <a:pt x="3845" y="2555"/>
                </a:lnTo>
                <a:lnTo>
                  <a:pt x="4064" y="2433"/>
                </a:lnTo>
                <a:lnTo>
                  <a:pt x="4161" y="2482"/>
                </a:lnTo>
                <a:lnTo>
                  <a:pt x="4015" y="2579"/>
                </a:lnTo>
                <a:lnTo>
                  <a:pt x="3894" y="2677"/>
                </a:lnTo>
                <a:lnTo>
                  <a:pt x="3772" y="2798"/>
                </a:lnTo>
                <a:lnTo>
                  <a:pt x="3650" y="2944"/>
                </a:lnTo>
                <a:lnTo>
                  <a:pt x="3602" y="3017"/>
                </a:lnTo>
                <a:lnTo>
                  <a:pt x="3577" y="3115"/>
                </a:lnTo>
                <a:lnTo>
                  <a:pt x="3553" y="3188"/>
                </a:lnTo>
                <a:lnTo>
                  <a:pt x="3553" y="3285"/>
                </a:lnTo>
                <a:lnTo>
                  <a:pt x="3577" y="3334"/>
                </a:lnTo>
                <a:lnTo>
                  <a:pt x="3602" y="3358"/>
                </a:lnTo>
                <a:lnTo>
                  <a:pt x="3675" y="3407"/>
                </a:lnTo>
                <a:lnTo>
                  <a:pt x="3772" y="3407"/>
                </a:lnTo>
                <a:lnTo>
                  <a:pt x="3869" y="3358"/>
                </a:lnTo>
                <a:lnTo>
                  <a:pt x="3942" y="3261"/>
                </a:lnTo>
                <a:lnTo>
                  <a:pt x="3991" y="3139"/>
                </a:lnTo>
                <a:lnTo>
                  <a:pt x="4088" y="3017"/>
                </a:lnTo>
                <a:lnTo>
                  <a:pt x="4210" y="2920"/>
                </a:lnTo>
                <a:lnTo>
                  <a:pt x="4453" y="2677"/>
                </a:lnTo>
                <a:lnTo>
                  <a:pt x="4551" y="2774"/>
                </a:lnTo>
                <a:lnTo>
                  <a:pt x="4697" y="2871"/>
                </a:lnTo>
                <a:lnTo>
                  <a:pt x="4453" y="3017"/>
                </a:lnTo>
                <a:lnTo>
                  <a:pt x="4259" y="3139"/>
                </a:lnTo>
                <a:lnTo>
                  <a:pt x="4064" y="3285"/>
                </a:lnTo>
                <a:lnTo>
                  <a:pt x="3894" y="3455"/>
                </a:lnTo>
                <a:lnTo>
                  <a:pt x="3845" y="3553"/>
                </a:lnTo>
                <a:lnTo>
                  <a:pt x="3796" y="3650"/>
                </a:lnTo>
                <a:lnTo>
                  <a:pt x="3796" y="3747"/>
                </a:lnTo>
                <a:lnTo>
                  <a:pt x="3821" y="3869"/>
                </a:lnTo>
                <a:lnTo>
                  <a:pt x="3894" y="3918"/>
                </a:lnTo>
                <a:lnTo>
                  <a:pt x="3967" y="3942"/>
                </a:lnTo>
                <a:lnTo>
                  <a:pt x="4064" y="3918"/>
                </a:lnTo>
                <a:lnTo>
                  <a:pt x="4088" y="3893"/>
                </a:lnTo>
                <a:lnTo>
                  <a:pt x="4113" y="3869"/>
                </a:lnTo>
                <a:lnTo>
                  <a:pt x="4210" y="3723"/>
                </a:lnTo>
                <a:lnTo>
                  <a:pt x="4307" y="3577"/>
                </a:lnTo>
                <a:lnTo>
                  <a:pt x="4429" y="3480"/>
                </a:lnTo>
                <a:lnTo>
                  <a:pt x="4575" y="3382"/>
                </a:lnTo>
                <a:lnTo>
                  <a:pt x="4794" y="3236"/>
                </a:lnTo>
                <a:lnTo>
                  <a:pt x="5013" y="3090"/>
                </a:lnTo>
                <a:lnTo>
                  <a:pt x="5305" y="3285"/>
                </a:lnTo>
                <a:lnTo>
                  <a:pt x="4989" y="3504"/>
                </a:lnTo>
                <a:lnTo>
                  <a:pt x="4843" y="3601"/>
                </a:lnTo>
                <a:lnTo>
                  <a:pt x="4697" y="3723"/>
                </a:lnTo>
                <a:lnTo>
                  <a:pt x="4551" y="3869"/>
                </a:lnTo>
                <a:lnTo>
                  <a:pt x="4526" y="3942"/>
                </a:lnTo>
                <a:lnTo>
                  <a:pt x="4502" y="4015"/>
                </a:lnTo>
                <a:lnTo>
                  <a:pt x="4526" y="4064"/>
                </a:lnTo>
                <a:lnTo>
                  <a:pt x="4551" y="4112"/>
                </a:lnTo>
                <a:lnTo>
                  <a:pt x="4599" y="4137"/>
                </a:lnTo>
                <a:lnTo>
                  <a:pt x="4672" y="4137"/>
                </a:lnTo>
                <a:lnTo>
                  <a:pt x="4721" y="4112"/>
                </a:lnTo>
                <a:lnTo>
                  <a:pt x="4770" y="4064"/>
                </a:lnTo>
                <a:lnTo>
                  <a:pt x="4867" y="3966"/>
                </a:lnTo>
                <a:lnTo>
                  <a:pt x="5013" y="3845"/>
                </a:lnTo>
                <a:lnTo>
                  <a:pt x="5183" y="3723"/>
                </a:lnTo>
                <a:lnTo>
                  <a:pt x="5354" y="3601"/>
                </a:lnTo>
                <a:lnTo>
                  <a:pt x="5548" y="3455"/>
                </a:lnTo>
                <a:lnTo>
                  <a:pt x="5597" y="3504"/>
                </a:lnTo>
                <a:lnTo>
                  <a:pt x="5694" y="3528"/>
                </a:lnTo>
                <a:lnTo>
                  <a:pt x="5767" y="3528"/>
                </a:lnTo>
                <a:lnTo>
                  <a:pt x="5840" y="3480"/>
                </a:lnTo>
                <a:lnTo>
                  <a:pt x="5889" y="3407"/>
                </a:lnTo>
                <a:lnTo>
                  <a:pt x="6181" y="3285"/>
                </a:lnTo>
                <a:lnTo>
                  <a:pt x="6449" y="3188"/>
                </a:lnTo>
                <a:lnTo>
                  <a:pt x="6765" y="3090"/>
                </a:lnTo>
                <a:lnTo>
                  <a:pt x="7033" y="3017"/>
                </a:lnTo>
                <a:lnTo>
                  <a:pt x="7106" y="2993"/>
                </a:lnTo>
                <a:lnTo>
                  <a:pt x="7154" y="2969"/>
                </a:lnTo>
                <a:lnTo>
                  <a:pt x="7203" y="2896"/>
                </a:lnTo>
                <a:lnTo>
                  <a:pt x="7227" y="2847"/>
                </a:lnTo>
                <a:lnTo>
                  <a:pt x="7276" y="2701"/>
                </a:lnTo>
                <a:lnTo>
                  <a:pt x="7325" y="2531"/>
                </a:lnTo>
                <a:lnTo>
                  <a:pt x="7373" y="2190"/>
                </a:lnTo>
                <a:lnTo>
                  <a:pt x="7398" y="1509"/>
                </a:lnTo>
                <a:lnTo>
                  <a:pt x="7495" y="998"/>
                </a:lnTo>
                <a:lnTo>
                  <a:pt x="7519" y="730"/>
                </a:lnTo>
                <a:lnTo>
                  <a:pt x="7519" y="608"/>
                </a:lnTo>
                <a:lnTo>
                  <a:pt x="7519" y="487"/>
                </a:lnTo>
                <a:close/>
                <a:moveTo>
                  <a:pt x="8030" y="0"/>
                </a:moveTo>
                <a:lnTo>
                  <a:pt x="7641" y="49"/>
                </a:lnTo>
                <a:lnTo>
                  <a:pt x="7471" y="73"/>
                </a:lnTo>
                <a:lnTo>
                  <a:pt x="7300" y="122"/>
                </a:lnTo>
                <a:lnTo>
                  <a:pt x="7252" y="146"/>
                </a:lnTo>
                <a:lnTo>
                  <a:pt x="7203" y="195"/>
                </a:lnTo>
                <a:lnTo>
                  <a:pt x="7179" y="243"/>
                </a:lnTo>
                <a:lnTo>
                  <a:pt x="7179" y="292"/>
                </a:lnTo>
                <a:lnTo>
                  <a:pt x="7106" y="414"/>
                </a:lnTo>
                <a:lnTo>
                  <a:pt x="7033" y="535"/>
                </a:lnTo>
                <a:lnTo>
                  <a:pt x="6984" y="681"/>
                </a:lnTo>
                <a:lnTo>
                  <a:pt x="6960" y="827"/>
                </a:lnTo>
                <a:lnTo>
                  <a:pt x="6935" y="1168"/>
                </a:lnTo>
                <a:lnTo>
                  <a:pt x="6887" y="1436"/>
                </a:lnTo>
                <a:lnTo>
                  <a:pt x="6789" y="2020"/>
                </a:lnTo>
                <a:lnTo>
                  <a:pt x="6765" y="2312"/>
                </a:lnTo>
                <a:lnTo>
                  <a:pt x="6765" y="2604"/>
                </a:lnTo>
                <a:lnTo>
                  <a:pt x="6497" y="2701"/>
                </a:lnTo>
                <a:lnTo>
                  <a:pt x="6230" y="2798"/>
                </a:lnTo>
                <a:lnTo>
                  <a:pt x="5719" y="3042"/>
                </a:lnTo>
                <a:lnTo>
                  <a:pt x="4770" y="2385"/>
                </a:lnTo>
                <a:lnTo>
                  <a:pt x="4551" y="2214"/>
                </a:lnTo>
                <a:lnTo>
                  <a:pt x="4283" y="2020"/>
                </a:lnTo>
                <a:lnTo>
                  <a:pt x="4113" y="1922"/>
                </a:lnTo>
                <a:lnTo>
                  <a:pt x="3967" y="1874"/>
                </a:lnTo>
                <a:lnTo>
                  <a:pt x="3845" y="1825"/>
                </a:lnTo>
                <a:lnTo>
                  <a:pt x="3699" y="1825"/>
                </a:lnTo>
                <a:lnTo>
                  <a:pt x="3626" y="1776"/>
                </a:lnTo>
                <a:lnTo>
                  <a:pt x="3553" y="1776"/>
                </a:lnTo>
                <a:lnTo>
                  <a:pt x="3504" y="1801"/>
                </a:lnTo>
                <a:lnTo>
                  <a:pt x="3358" y="1849"/>
                </a:lnTo>
                <a:lnTo>
                  <a:pt x="3237" y="1898"/>
                </a:lnTo>
                <a:lnTo>
                  <a:pt x="2993" y="2068"/>
                </a:lnTo>
                <a:lnTo>
                  <a:pt x="2774" y="2287"/>
                </a:lnTo>
                <a:lnTo>
                  <a:pt x="2580" y="2506"/>
                </a:lnTo>
                <a:lnTo>
                  <a:pt x="2117" y="2969"/>
                </a:lnTo>
                <a:lnTo>
                  <a:pt x="1923" y="3212"/>
                </a:lnTo>
                <a:lnTo>
                  <a:pt x="1728" y="3455"/>
                </a:lnTo>
                <a:lnTo>
                  <a:pt x="1655" y="3504"/>
                </a:lnTo>
                <a:lnTo>
                  <a:pt x="1606" y="3553"/>
                </a:lnTo>
                <a:lnTo>
                  <a:pt x="1582" y="3601"/>
                </a:lnTo>
                <a:lnTo>
                  <a:pt x="1606" y="3699"/>
                </a:lnTo>
                <a:lnTo>
                  <a:pt x="1728" y="3942"/>
                </a:lnTo>
                <a:lnTo>
                  <a:pt x="1898" y="4161"/>
                </a:lnTo>
                <a:lnTo>
                  <a:pt x="2263" y="4599"/>
                </a:lnTo>
                <a:lnTo>
                  <a:pt x="2628" y="5110"/>
                </a:lnTo>
                <a:lnTo>
                  <a:pt x="2847" y="5329"/>
                </a:lnTo>
                <a:lnTo>
                  <a:pt x="3066" y="5548"/>
                </a:lnTo>
                <a:lnTo>
                  <a:pt x="2969" y="5670"/>
                </a:lnTo>
                <a:lnTo>
                  <a:pt x="2920" y="5791"/>
                </a:lnTo>
                <a:lnTo>
                  <a:pt x="2799" y="6035"/>
                </a:lnTo>
                <a:lnTo>
                  <a:pt x="2653" y="6400"/>
                </a:lnTo>
                <a:lnTo>
                  <a:pt x="2604" y="6594"/>
                </a:lnTo>
                <a:lnTo>
                  <a:pt x="2580" y="6813"/>
                </a:lnTo>
                <a:lnTo>
                  <a:pt x="2288" y="6813"/>
                </a:lnTo>
                <a:lnTo>
                  <a:pt x="1971" y="6838"/>
                </a:lnTo>
                <a:lnTo>
                  <a:pt x="1387" y="6935"/>
                </a:lnTo>
                <a:lnTo>
                  <a:pt x="1144" y="6984"/>
                </a:lnTo>
                <a:lnTo>
                  <a:pt x="828" y="7057"/>
                </a:lnTo>
                <a:lnTo>
                  <a:pt x="682" y="7105"/>
                </a:lnTo>
                <a:lnTo>
                  <a:pt x="536" y="7178"/>
                </a:lnTo>
                <a:lnTo>
                  <a:pt x="438" y="7251"/>
                </a:lnTo>
                <a:lnTo>
                  <a:pt x="365" y="7348"/>
                </a:lnTo>
                <a:lnTo>
                  <a:pt x="292" y="7373"/>
                </a:lnTo>
                <a:lnTo>
                  <a:pt x="244" y="7397"/>
                </a:lnTo>
                <a:lnTo>
                  <a:pt x="195" y="7446"/>
                </a:lnTo>
                <a:lnTo>
                  <a:pt x="171" y="7494"/>
                </a:lnTo>
                <a:lnTo>
                  <a:pt x="122" y="7640"/>
                </a:lnTo>
                <a:lnTo>
                  <a:pt x="98" y="7932"/>
                </a:lnTo>
                <a:lnTo>
                  <a:pt x="25" y="8857"/>
                </a:lnTo>
                <a:lnTo>
                  <a:pt x="0" y="9149"/>
                </a:lnTo>
                <a:lnTo>
                  <a:pt x="25" y="9514"/>
                </a:lnTo>
                <a:lnTo>
                  <a:pt x="49" y="9709"/>
                </a:lnTo>
                <a:lnTo>
                  <a:pt x="98" y="9879"/>
                </a:lnTo>
                <a:lnTo>
                  <a:pt x="171" y="10001"/>
                </a:lnTo>
                <a:lnTo>
                  <a:pt x="219" y="10049"/>
                </a:lnTo>
                <a:lnTo>
                  <a:pt x="268" y="10098"/>
                </a:lnTo>
                <a:lnTo>
                  <a:pt x="268" y="10171"/>
                </a:lnTo>
                <a:lnTo>
                  <a:pt x="292" y="10220"/>
                </a:lnTo>
                <a:lnTo>
                  <a:pt x="317" y="10268"/>
                </a:lnTo>
                <a:lnTo>
                  <a:pt x="390" y="10317"/>
                </a:lnTo>
                <a:lnTo>
                  <a:pt x="633" y="10414"/>
                </a:lnTo>
                <a:lnTo>
                  <a:pt x="925" y="10487"/>
                </a:lnTo>
                <a:lnTo>
                  <a:pt x="1193" y="10560"/>
                </a:lnTo>
                <a:lnTo>
                  <a:pt x="1485" y="10609"/>
                </a:lnTo>
                <a:lnTo>
                  <a:pt x="2069" y="10658"/>
                </a:lnTo>
                <a:lnTo>
                  <a:pt x="2653" y="10706"/>
                </a:lnTo>
                <a:lnTo>
                  <a:pt x="2750" y="10877"/>
                </a:lnTo>
                <a:lnTo>
                  <a:pt x="2823" y="11047"/>
                </a:lnTo>
                <a:lnTo>
                  <a:pt x="3018" y="11363"/>
                </a:lnTo>
                <a:lnTo>
                  <a:pt x="3261" y="11655"/>
                </a:lnTo>
                <a:lnTo>
                  <a:pt x="3066" y="11850"/>
                </a:lnTo>
                <a:lnTo>
                  <a:pt x="2872" y="12045"/>
                </a:lnTo>
                <a:lnTo>
                  <a:pt x="2507" y="12483"/>
                </a:lnTo>
                <a:lnTo>
                  <a:pt x="2117" y="12994"/>
                </a:lnTo>
                <a:lnTo>
                  <a:pt x="1947" y="13213"/>
                </a:lnTo>
                <a:lnTo>
                  <a:pt x="1874" y="13334"/>
                </a:lnTo>
                <a:lnTo>
                  <a:pt x="1825" y="13456"/>
                </a:lnTo>
                <a:lnTo>
                  <a:pt x="1825" y="13553"/>
                </a:lnTo>
                <a:lnTo>
                  <a:pt x="1850" y="13626"/>
                </a:lnTo>
                <a:lnTo>
                  <a:pt x="1850" y="13748"/>
                </a:lnTo>
                <a:lnTo>
                  <a:pt x="1874" y="13894"/>
                </a:lnTo>
                <a:lnTo>
                  <a:pt x="1947" y="14016"/>
                </a:lnTo>
                <a:lnTo>
                  <a:pt x="2020" y="14162"/>
                </a:lnTo>
                <a:lnTo>
                  <a:pt x="2215" y="14381"/>
                </a:lnTo>
                <a:lnTo>
                  <a:pt x="2385" y="14600"/>
                </a:lnTo>
                <a:lnTo>
                  <a:pt x="2653" y="14867"/>
                </a:lnTo>
                <a:lnTo>
                  <a:pt x="2920" y="15135"/>
                </a:lnTo>
                <a:lnTo>
                  <a:pt x="3188" y="15378"/>
                </a:lnTo>
                <a:lnTo>
                  <a:pt x="3504" y="15597"/>
                </a:lnTo>
                <a:lnTo>
                  <a:pt x="3553" y="15646"/>
                </a:lnTo>
                <a:lnTo>
                  <a:pt x="3675" y="15646"/>
                </a:lnTo>
                <a:lnTo>
                  <a:pt x="3723" y="15621"/>
                </a:lnTo>
                <a:lnTo>
                  <a:pt x="3845" y="15646"/>
                </a:lnTo>
                <a:lnTo>
                  <a:pt x="3967" y="15621"/>
                </a:lnTo>
                <a:lnTo>
                  <a:pt x="4113" y="15573"/>
                </a:lnTo>
                <a:lnTo>
                  <a:pt x="4234" y="15524"/>
                </a:lnTo>
                <a:lnTo>
                  <a:pt x="4478" y="15378"/>
                </a:lnTo>
                <a:lnTo>
                  <a:pt x="4697" y="15232"/>
                </a:lnTo>
                <a:lnTo>
                  <a:pt x="4964" y="14989"/>
                </a:lnTo>
                <a:lnTo>
                  <a:pt x="5232" y="14746"/>
                </a:lnTo>
                <a:lnTo>
                  <a:pt x="5743" y="14210"/>
                </a:lnTo>
                <a:lnTo>
                  <a:pt x="5865" y="14308"/>
                </a:lnTo>
                <a:lnTo>
                  <a:pt x="5986" y="14381"/>
                </a:lnTo>
                <a:lnTo>
                  <a:pt x="6254" y="14502"/>
                </a:lnTo>
                <a:lnTo>
                  <a:pt x="6595" y="14648"/>
                </a:lnTo>
                <a:lnTo>
                  <a:pt x="6789" y="14697"/>
                </a:lnTo>
                <a:lnTo>
                  <a:pt x="6887" y="14721"/>
                </a:lnTo>
                <a:lnTo>
                  <a:pt x="6984" y="14721"/>
                </a:lnTo>
                <a:lnTo>
                  <a:pt x="7033" y="14940"/>
                </a:lnTo>
                <a:lnTo>
                  <a:pt x="7081" y="15135"/>
                </a:lnTo>
                <a:lnTo>
                  <a:pt x="7154" y="15573"/>
                </a:lnTo>
                <a:lnTo>
                  <a:pt x="7203" y="16035"/>
                </a:lnTo>
                <a:lnTo>
                  <a:pt x="7203" y="16278"/>
                </a:lnTo>
                <a:lnTo>
                  <a:pt x="7203" y="16546"/>
                </a:lnTo>
                <a:lnTo>
                  <a:pt x="7227" y="16692"/>
                </a:lnTo>
                <a:lnTo>
                  <a:pt x="7252" y="16814"/>
                </a:lnTo>
                <a:lnTo>
                  <a:pt x="7325" y="16911"/>
                </a:lnTo>
                <a:lnTo>
                  <a:pt x="7398" y="16984"/>
                </a:lnTo>
                <a:lnTo>
                  <a:pt x="7422" y="17008"/>
                </a:lnTo>
                <a:lnTo>
                  <a:pt x="7471" y="17057"/>
                </a:lnTo>
                <a:lnTo>
                  <a:pt x="7568" y="17130"/>
                </a:lnTo>
                <a:lnTo>
                  <a:pt x="7690" y="17179"/>
                </a:lnTo>
                <a:lnTo>
                  <a:pt x="7811" y="17203"/>
                </a:lnTo>
                <a:lnTo>
                  <a:pt x="7957" y="17227"/>
                </a:lnTo>
                <a:lnTo>
                  <a:pt x="8249" y="17227"/>
                </a:lnTo>
                <a:lnTo>
                  <a:pt x="8492" y="17203"/>
                </a:lnTo>
                <a:lnTo>
                  <a:pt x="9198" y="17179"/>
                </a:lnTo>
                <a:lnTo>
                  <a:pt x="9904" y="17154"/>
                </a:lnTo>
                <a:lnTo>
                  <a:pt x="10001" y="17130"/>
                </a:lnTo>
                <a:lnTo>
                  <a:pt x="10098" y="17081"/>
                </a:lnTo>
                <a:lnTo>
                  <a:pt x="10147" y="16984"/>
                </a:lnTo>
                <a:lnTo>
                  <a:pt x="10147" y="16887"/>
                </a:lnTo>
                <a:lnTo>
                  <a:pt x="10171" y="16862"/>
                </a:lnTo>
                <a:lnTo>
                  <a:pt x="10269" y="16741"/>
                </a:lnTo>
                <a:lnTo>
                  <a:pt x="10317" y="16619"/>
                </a:lnTo>
                <a:lnTo>
                  <a:pt x="10366" y="16473"/>
                </a:lnTo>
                <a:lnTo>
                  <a:pt x="10390" y="16327"/>
                </a:lnTo>
                <a:lnTo>
                  <a:pt x="10463" y="15719"/>
                </a:lnTo>
                <a:lnTo>
                  <a:pt x="10561" y="15159"/>
                </a:lnTo>
                <a:lnTo>
                  <a:pt x="10561" y="14892"/>
                </a:lnTo>
                <a:lnTo>
                  <a:pt x="10561" y="14600"/>
                </a:lnTo>
                <a:lnTo>
                  <a:pt x="10707" y="14624"/>
                </a:lnTo>
                <a:lnTo>
                  <a:pt x="10877" y="14600"/>
                </a:lnTo>
                <a:lnTo>
                  <a:pt x="11169" y="14527"/>
                </a:lnTo>
                <a:lnTo>
                  <a:pt x="11291" y="14502"/>
                </a:lnTo>
                <a:lnTo>
                  <a:pt x="11437" y="14429"/>
                </a:lnTo>
                <a:lnTo>
                  <a:pt x="11583" y="14356"/>
                </a:lnTo>
                <a:lnTo>
                  <a:pt x="11680" y="14235"/>
                </a:lnTo>
                <a:lnTo>
                  <a:pt x="11826" y="14405"/>
                </a:lnTo>
                <a:lnTo>
                  <a:pt x="11996" y="14527"/>
                </a:lnTo>
                <a:lnTo>
                  <a:pt x="12313" y="14770"/>
                </a:lnTo>
                <a:lnTo>
                  <a:pt x="12897" y="15208"/>
                </a:lnTo>
                <a:lnTo>
                  <a:pt x="13505" y="15621"/>
                </a:lnTo>
                <a:lnTo>
                  <a:pt x="13578" y="15646"/>
                </a:lnTo>
                <a:lnTo>
                  <a:pt x="13651" y="15670"/>
                </a:lnTo>
                <a:lnTo>
                  <a:pt x="13724" y="15646"/>
                </a:lnTo>
                <a:lnTo>
                  <a:pt x="13797" y="15621"/>
                </a:lnTo>
                <a:lnTo>
                  <a:pt x="13846" y="15597"/>
                </a:lnTo>
                <a:lnTo>
                  <a:pt x="13870" y="15524"/>
                </a:lnTo>
                <a:lnTo>
                  <a:pt x="13919" y="15476"/>
                </a:lnTo>
                <a:lnTo>
                  <a:pt x="13919" y="15403"/>
                </a:lnTo>
                <a:lnTo>
                  <a:pt x="14138" y="15232"/>
                </a:lnTo>
                <a:lnTo>
                  <a:pt x="14332" y="15038"/>
                </a:lnTo>
                <a:lnTo>
                  <a:pt x="14722" y="14624"/>
                </a:lnTo>
                <a:lnTo>
                  <a:pt x="15208" y="14162"/>
                </a:lnTo>
                <a:lnTo>
                  <a:pt x="15427" y="13894"/>
                </a:lnTo>
                <a:lnTo>
                  <a:pt x="15622" y="13651"/>
                </a:lnTo>
                <a:lnTo>
                  <a:pt x="15671" y="13553"/>
                </a:lnTo>
                <a:lnTo>
                  <a:pt x="15671" y="13480"/>
                </a:lnTo>
                <a:lnTo>
                  <a:pt x="15695" y="13383"/>
                </a:lnTo>
                <a:lnTo>
                  <a:pt x="15671" y="13261"/>
                </a:lnTo>
                <a:lnTo>
                  <a:pt x="15500" y="12969"/>
                </a:lnTo>
                <a:lnTo>
                  <a:pt x="15330" y="12702"/>
                </a:lnTo>
                <a:lnTo>
                  <a:pt x="14941" y="12191"/>
                </a:lnTo>
                <a:lnTo>
                  <a:pt x="14795" y="11996"/>
                </a:lnTo>
                <a:lnTo>
                  <a:pt x="14649" y="11801"/>
                </a:lnTo>
                <a:lnTo>
                  <a:pt x="14454" y="11655"/>
                </a:lnTo>
                <a:lnTo>
                  <a:pt x="14259" y="11509"/>
                </a:lnTo>
                <a:lnTo>
                  <a:pt x="14430" y="11266"/>
                </a:lnTo>
                <a:lnTo>
                  <a:pt x="14576" y="10998"/>
                </a:lnTo>
                <a:lnTo>
                  <a:pt x="14673" y="10706"/>
                </a:lnTo>
                <a:lnTo>
                  <a:pt x="14722" y="10414"/>
                </a:lnTo>
                <a:lnTo>
                  <a:pt x="14843" y="10463"/>
                </a:lnTo>
                <a:lnTo>
                  <a:pt x="14965" y="10463"/>
                </a:lnTo>
                <a:lnTo>
                  <a:pt x="15257" y="10487"/>
                </a:lnTo>
                <a:lnTo>
                  <a:pt x="15768" y="10439"/>
                </a:lnTo>
                <a:lnTo>
                  <a:pt x="16352" y="10414"/>
                </a:lnTo>
                <a:lnTo>
                  <a:pt x="16619" y="10390"/>
                </a:lnTo>
                <a:lnTo>
                  <a:pt x="16911" y="10366"/>
                </a:lnTo>
                <a:lnTo>
                  <a:pt x="16984" y="10341"/>
                </a:lnTo>
                <a:lnTo>
                  <a:pt x="17057" y="10293"/>
                </a:lnTo>
                <a:lnTo>
                  <a:pt x="17082" y="10220"/>
                </a:lnTo>
                <a:lnTo>
                  <a:pt x="17106" y="10171"/>
                </a:lnTo>
                <a:lnTo>
                  <a:pt x="17179" y="10122"/>
                </a:lnTo>
                <a:lnTo>
                  <a:pt x="17252" y="10074"/>
                </a:lnTo>
                <a:lnTo>
                  <a:pt x="17301" y="10001"/>
                </a:lnTo>
                <a:lnTo>
                  <a:pt x="17301" y="9928"/>
                </a:lnTo>
                <a:lnTo>
                  <a:pt x="17301" y="8784"/>
                </a:lnTo>
                <a:lnTo>
                  <a:pt x="17301" y="8224"/>
                </a:lnTo>
                <a:lnTo>
                  <a:pt x="17252" y="7665"/>
                </a:lnTo>
                <a:lnTo>
                  <a:pt x="17228" y="7567"/>
                </a:lnTo>
                <a:lnTo>
                  <a:pt x="17155" y="7519"/>
                </a:lnTo>
                <a:lnTo>
                  <a:pt x="17082" y="7470"/>
                </a:lnTo>
                <a:lnTo>
                  <a:pt x="17009" y="7446"/>
                </a:lnTo>
                <a:lnTo>
                  <a:pt x="16960" y="7300"/>
                </a:lnTo>
                <a:lnTo>
                  <a:pt x="16863" y="7203"/>
                </a:lnTo>
                <a:lnTo>
                  <a:pt x="16741" y="7130"/>
                </a:lnTo>
                <a:lnTo>
                  <a:pt x="16619" y="7057"/>
                </a:lnTo>
                <a:lnTo>
                  <a:pt x="16473" y="7008"/>
                </a:lnTo>
                <a:lnTo>
                  <a:pt x="16303" y="6984"/>
                </a:lnTo>
                <a:lnTo>
                  <a:pt x="16035" y="6935"/>
                </a:lnTo>
                <a:lnTo>
                  <a:pt x="15427" y="6862"/>
                </a:lnTo>
                <a:lnTo>
                  <a:pt x="15087" y="6838"/>
                </a:lnTo>
                <a:lnTo>
                  <a:pt x="14795" y="6838"/>
                </a:lnTo>
                <a:lnTo>
                  <a:pt x="14770" y="6667"/>
                </a:lnTo>
                <a:lnTo>
                  <a:pt x="14770" y="6521"/>
                </a:lnTo>
                <a:lnTo>
                  <a:pt x="14697" y="6181"/>
                </a:lnTo>
                <a:lnTo>
                  <a:pt x="14673" y="6010"/>
                </a:lnTo>
                <a:lnTo>
                  <a:pt x="14600" y="5816"/>
                </a:lnTo>
                <a:lnTo>
                  <a:pt x="14527" y="5621"/>
                </a:lnTo>
                <a:lnTo>
                  <a:pt x="14430" y="5451"/>
                </a:lnTo>
                <a:lnTo>
                  <a:pt x="14576" y="5256"/>
                </a:lnTo>
                <a:lnTo>
                  <a:pt x="14697" y="5086"/>
                </a:lnTo>
                <a:lnTo>
                  <a:pt x="15111" y="4477"/>
                </a:lnTo>
                <a:lnTo>
                  <a:pt x="15354" y="4185"/>
                </a:lnTo>
                <a:lnTo>
                  <a:pt x="15598" y="3893"/>
                </a:lnTo>
                <a:lnTo>
                  <a:pt x="15646" y="3845"/>
                </a:lnTo>
                <a:lnTo>
                  <a:pt x="15671" y="3796"/>
                </a:lnTo>
                <a:lnTo>
                  <a:pt x="15671" y="3723"/>
                </a:lnTo>
                <a:lnTo>
                  <a:pt x="15671" y="3650"/>
                </a:lnTo>
                <a:lnTo>
                  <a:pt x="15646" y="3601"/>
                </a:lnTo>
                <a:lnTo>
                  <a:pt x="15646" y="3528"/>
                </a:lnTo>
                <a:lnTo>
                  <a:pt x="15646" y="3431"/>
                </a:lnTo>
                <a:lnTo>
                  <a:pt x="15622" y="3382"/>
                </a:lnTo>
                <a:lnTo>
                  <a:pt x="15549" y="3236"/>
                </a:lnTo>
                <a:lnTo>
                  <a:pt x="15354" y="2993"/>
                </a:lnTo>
                <a:lnTo>
                  <a:pt x="15062" y="2677"/>
                </a:lnTo>
                <a:lnTo>
                  <a:pt x="14746" y="2385"/>
                </a:lnTo>
                <a:lnTo>
                  <a:pt x="14503" y="2190"/>
                </a:lnTo>
                <a:lnTo>
                  <a:pt x="14235" y="1971"/>
                </a:lnTo>
                <a:lnTo>
                  <a:pt x="14065" y="1874"/>
                </a:lnTo>
                <a:lnTo>
                  <a:pt x="13919" y="1825"/>
                </a:lnTo>
                <a:lnTo>
                  <a:pt x="13748" y="1801"/>
                </a:lnTo>
                <a:lnTo>
                  <a:pt x="13554" y="1801"/>
                </a:lnTo>
                <a:lnTo>
                  <a:pt x="13481" y="1825"/>
                </a:lnTo>
                <a:lnTo>
                  <a:pt x="13189" y="1971"/>
                </a:lnTo>
                <a:lnTo>
                  <a:pt x="12921" y="2117"/>
                </a:lnTo>
                <a:lnTo>
                  <a:pt x="12653" y="2312"/>
                </a:lnTo>
                <a:lnTo>
                  <a:pt x="12410" y="2506"/>
                </a:lnTo>
                <a:lnTo>
                  <a:pt x="12094" y="2725"/>
                </a:lnTo>
                <a:lnTo>
                  <a:pt x="11923" y="2847"/>
                </a:lnTo>
                <a:lnTo>
                  <a:pt x="11777" y="2993"/>
                </a:lnTo>
                <a:lnTo>
                  <a:pt x="11558" y="2847"/>
                </a:lnTo>
                <a:lnTo>
                  <a:pt x="11291" y="2750"/>
                </a:lnTo>
                <a:lnTo>
                  <a:pt x="11023" y="2652"/>
                </a:lnTo>
                <a:lnTo>
                  <a:pt x="10755" y="2628"/>
                </a:lnTo>
                <a:lnTo>
                  <a:pt x="10755" y="2604"/>
                </a:lnTo>
                <a:lnTo>
                  <a:pt x="10682" y="2458"/>
                </a:lnTo>
                <a:lnTo>
                  <a:pt x="10634" y="2287"/>
                </a:lnTo>
                <a:lnTo>
                  <a:pt x="10561" y="1922"/>
                </a:lnTo>
                <a:lnTo>
                  <a:pt x="10585" y="1922"/>
                </a:lnTo>
                <a:lnTo>
                  <a:pt x="10609" y="1874"/>
                </a:lnTo>
                <a:lnTo>
                  <a:pt x="10609" y="1825"/>
                </a:lnTo>
                <a:lnTo>
                  <a:pt x="10585" y="1752"/>
                </a:lnTo>
                <a:lnTo>
                  <a:pt x="10536" y="1703"/>
                </a:lnTo>
                <a:lnTo>
                  <a:pt x="10463" y="1095"/>
                </a:lnTo>
                <a:lnTo>
                  <a:pt x="10439" y="779"/>
                </a:lnTo>
                <a:lnTo>
                  <a:pt x="10366" y="487"/>
                </a:lnTo>
                <a:lnTo>
                  <a:pt x="10390" y="438"/>
                </a:lnTo>
                <a:lnTo>
                  <a:pt x="10415" y="389"/>
                </a:lnTo>
                <a:lnTo>
                  <a:pt x="10439" y="316"/>
                </a:lnTo>
                <a:lnTo>
                  <a:pt x="10415" y="268"/>
                </a:lnTo>
                <a:lnTo>
                  <a:pt x="10390" y="195"/>
                </a:lnTo>
                <a:lnTo>
                  <a:pt x="10342" y="146"/>
                </a:lnTo>
                <a:lnTo>
                  <a:pt x="10293" y="122"/>
                </a:lnTo>
                <a:lnTo>
                  <a:pt x="10196" y="97"/>
                </a:lnTo>
                <a:lnTo>
                  <a:pt x="9855" y="73"/>
                </a:lnTo>
                <a:lnTo>
                  <a:pt x="9490" y="49"/>
                </a:lnTo>
                <a:lnTo>
                  <a:pt x="8760" y="49"/>
                </a:lnTo>
                <a:lnTo>
                  <a:pt x="8395" y="24"/>
                </a:lnTo>
                <a:lnTo>
                  <a:pt x="8030" y="0"/>
                </a:lnTo>
                <a:close/>
              </a:path>
            </a:pathLst>
          </a:custGeom>
          <a:solidFill>
            <a:srgbClr val="FFFFFF"/>
          </a:solidFill>
          <a:ln>
            <a:solidFill>
              <a:srgbClr val="00B0F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5 Rectángulo"/>
          <p:cNvSpPr/>
          <p:nvPr/>
        </p:nvSpPr>
        <p:spPr>
          <a:xfrm>
            <a:off x="642910" y="1071552"/>
            <a:ext cx="2042547" cy="39703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Simples</a:t>
            </a:r>
          </a:p>
          <a:p>
            <a:endParaRPr lang="es-MX" sz="2400" b="1" dirty="0" smtClean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endParaRPr lang="es-MX" sz="4800" b="1" dirty="0" smtClean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endParaRPr lang="es-MX" sz="1200" b="1" dirty="0" smtClean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r>
              <a:rPr lang="es-ES" sz="2400" b="1" dirty="0" smtClean="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Condicionales</a:t>
            </a:r>
          </a:p>
          <a:p>
            <a:endParaRPr lang="es-MX" sz="2400" b="1" dirty="0" smtClean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endParaRPr lang="es-MX" sz="2400" b="1" dirty="0" smtClean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endParaRPr lang="es-MX" sz="2400" b="1" dirty="0" smtClean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endParaRPr lang="es-MX" sz="2400" b="1" dirty="0" smtClean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endParaRPr lang="es-ES" sz="2400" b="1" dirty="0" smtClean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7" name="Shape 62"/>
          <p:cNvSpPr txBox="1">
            <a:spLocks noGrp="1"/>
          </p:cNvSpPr>
          <p:nvPr>
            <p:ph type="ctrTitle" idx="4294967295"/>
          </p:nvPr>
        </p:nvSpPr>
        <p:spPr>
          <a:xfrm>
            <a:off x="142844" y="-18"/>
            <a:ext cx="6643734" cy="8572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u="sng" dirty="0" smtClean="0"/>
              <a:t>Tipos de Instrucciones</a:t>
            </a:r>
            <a:endParaRPr sz="4400" u="sng">
              <a:solidFill>
                <a:srgbClr val="00B050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286116" y="2717507"/>
            <a:ext cx="59293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18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Una  o más instrucciones que se pueden ejecutar o no en función del valor de una condición (</a:t>
            </a:r>
            <a:r>
              <a:rPr lang="es-AR" sz="1800" b="1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Tomar Decisiones</a:t>
            </a:r>
            <a:r>
              <a:rPr lang="es-AR" sz="18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)</a:t>
            </a:r>
            <a:endParaRPr lang="es-ES" sz="1800" dirty="0" smtClean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071802" y="1071552"/>
            <a:ext cx="52149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Instrucciones  únicas, no contienen a otras</a:t>
            </a:r>
            <a:endParaRPr lang="es-ES" sz="2000" dirty="0" smtClean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</p:txBody>
      </p:sp>
      <p:sp>
        <p:nvSpPr>
          <p:cNvPr id="10" name="9 Flecha derecha"/>
          <p:cNvSpPr/>
          <p:nvPr/>
        </p:nvSpPr>
        <p:spPr>
          <a:xfrm>
            <a:off x="2214546" y="1142990"/>
            <a:ext cx="500066" cy="35719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Flecha derecha"/>
          <p:cNvSpPr/>
          <p:nvPr/>
        </p:nvSpPr>
        <p:spPr>
          <a:xfrm>
            <a:off x="2786050" y="2790624"/>
            <a:ext cx="500066" cy="35719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Picture 2" descr="Resultado de imagen para ejemplos de  pseudocodigo"/>
          <p:cNvPicPr>
            <a:picLocks noChangeAspect="1" noChangeArrowheads="1"/>
          </p:cNvPicPr>
          <p:nvPr/>
        </p:nvPicPr>
        <p:blipFill>
          <a:blip r:embed="rId3"/>
          <a:srcRect b="55000"/>
          <a:stretch>
            <a:fillRect/>
          </a:stretch>
        </p:blipFill>
        <p:spPr bwMode="auto">
          <a:xfrm>
            <a:off x="899592" y="1551720"/>
            <a:ext cx="2816594" cy="855546"/>
          </a:xfrm>
          <a:prstGeom prst="rect">
            <a:avLst/>
          </a:prstGeom>
          <a:noFill/>
        </p:spPr>
      </p:pic>
      <p:pic>
        <p:nvPicPr>
          <p:cNvPr id="6554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7704" y="3435846"/>
            <a:ext cx="4958065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12 Rectángulo"/>
          <p:cNvSpPr/>
          <p:nvPr/>
        </p:nvSpPr>
        <p:spPr>
          <a:xfrm>
            <a:off x="4172572" y="1471662"/>
            <a:ext cx="395517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s-AR" sz="2000" dirty="0" smtClean="0">
                <a:solidFill>
                  <a:srgbClr val="92D050"/>
                </a:solidFill>
                <a:latin typeface="Sniglet"/>
                <a:ea typeface="Sniglet"/>
                <a:cs typeface="Sniglet"/>
              </a:rPr>
              <a:t>Dar 10 pasos hacia adelante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s-AR" sz="2000" dirty="0" smtClean="0">
                <a:solidFill>
                  <a:srgbClr val="92D050"/>
                </a:solidFill>
                <a:latin typeface="Sniglet"/>
                <a:ea typeface="Sniglet"/>
                <a:cs typeface="Sniglet"/>
              </a:rPr>
              <a:t>Decir la Edad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s-ES" sz="2000" dirty="0" smtClean="0">
                <a:solidFill>
                  <a:srgbClr val="92D050"/>
                </a:solidFill>
                <a:latin typeface="Sniglet"/>
                <a:ea typeface="Sniglet"/>
                <a:cs typeface="Sniglet"/>
              </a:rPr>
              <a:t>Sumar dos números</a:t>
            </a:r>
          </a:p>
        </p:txBody>
      </p:sp>
    </p:spTree>
    <p:extLst>
      <p:ext uri="{BB962C8B-B14F-4D97-AF65-F5344CB8AC3E}">
        <p14:creationId xmlns="" xmlns:p14="http://schemas.microsoft.com/office/powerpoint/2010/main" val="73460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334"/>
          <p:cNvSpPr/>
          <p:nvPr/>
        </p:nvSpPr>
        <p:spPr>
          <a:xfrm>
            <a:off x="214282" y="2737077"/>
            <a:ext cx="378113" cy="376518"/>
          </a:xfrm>
          <a:custGeom>
            <a:avLst/>
            <a:gdLst/>
            <a:ahLst/>
            <a:cxnLst/>
            <a:rect l="0" t="0" r="0" b="0"/>
            <a:pathLst>
              <a:path w="17301" h="17228" extrusionOk="0">
                <a:moveTo>
                  <a:pt x="9295" y="4842"/>
                </a:moveTo>
                <a:lnTo>
                  <a:pt x="9514" y="4891"/>
                </a:lnTo>
                <a:lnTo>
                  <a:pt x="9758" y="4964"/>
                </a:lnTo>
                <a:lnTo>
                  <a:pt x="9539" y="5256"/>
                </a:lnTo>
                <a:lnTo>
                  <a:pt x="9368" y="5548"/>
                </a:lnTo>
                <a:lnTo>
                  <a:pt x="9198" y="5499"/>
                </a:lnTo>
                <a:lnTo>
                  <a:pt x="9174" y="5426"/>
                </a:lnTo>
                <a:lnTo>
                  <a:pt x="9271" y="4940"/>
                </a:lnTo>
                <a:lnTo>
                  <a:pt x="9295" y="4842"/>
                </a:lnTo>
                <a:close/>
                <a:moveTo>
                  <a:pt x="8784" y="4769"/>
                </a:moveTo>
                <a:lnTo>
                  <a:pt x="8882" y="4794"/>
                </a:lnTo>
                <a:lnTo>
                  <a:pt x="8857" y="4891"/>
                </a:lnTo>
                <a:lnTo>
                  <a:pt x="8784" y="5159"/>
                </a:lnTo>
                <a:lnTo>
                  <a:pt x="8736" y="5426"/>
                </a:lnTo>
                <a:lnTo>
                  <a:pt x="8468" y="5426"/>
                </a:lnTo>
                <a:lnTo>
                  <a:pt x="8468" y="5329"/>
                </a:lnTo>
                <a:lnTo>
                  <a:pt x="8419" y="5134"/>
                </a:lnTo>
                <a:lnTo>
                  <a:pt x="8346" y="4964"/>
                </a:lnTo>
                <a:lnTo>
                  <a:pt x="8322" y="4915"/>
                </a:lnTo>
                <a:lnTo>
                  <a:pt x="8249" y="4915"/>
                </a:lnTo>
                <a:lnTo>
                  <a:pt x="8225" y="4940"/>
                </a:lnTo>
                <a:lnTo>
                  <a:pt x="8200" y="4988"/>
                </a:lnTo>
                <a:lnTo>
                  <a:pt x="8200" y="5183"/>
                </a:lnTo>
                <a:lnTo>
                  <a:pt x="8176" y="5378"/>
                </a:lnTo>
                <a:lnTo>
                  <a:pt x="8176" y="5451"/>
                </a:lnTo>
                <a:lnTo>
                  <a:pt x="7957" y="5499"/>
                </a:lnTo>
                <a:lnTo>
                  <a:pt x="7738" y="5597"/>
                </a:lnTo>
                <a:lnTo>
                  <a:pt x="7714" y="5548"/>
                </a:lnTo>
                <a:lnTo>
                  <a:pt x="7641" y="5378"/>
                </a:lnTo>
                <a:lnTo>
                  <a:pt x="7568" y="5207"/>
                </a:lnTo>
                <a:lnTo>
                  <a:pt x="7471" y="5110"/>
                </a:lnTo>
                <a:lnTo>
                  <a:pt x="7373" y="5013"/>
                </a:lnTo>
                <a:lnTo>
                  <a:pt x="7349" y="4988"/>
                </a:lnTo>
                <a:lnTo>
                  <a:pt x="7568" y="4891"/>
                </a:lnTo>
                <a:lnTo>
                  <a:pt x="7641" y="4964"/>
                </a:lnTo>
                <a:lnTo>
                  <a:pt x="7738" y="5013"/>
                </a:lnTo>
                <a:lnTo>
                  <a:pt x="7836" y="5037"/>
                </a:lnTo>
                <a:lnTo>
                  <a:pt x="7933" y="5013"/>
                </a:lnTo>
                <a:lnTo>
                  <a:pt x="8127" y="4915"/>
                </a:lnTo>
                <a:lnTo>
                  <a:pt x="8298" y="4842"/>
                </a:lnTo>
                <a:lnTo>
                  <a:pt x="8492" y="4818"/>
                </a:lnTo>
                <a:lnTo>
                  <a:pt x="8663" y="4794"/>
                </a:lnTo>
                <a:lnTo>
                  <a:pt x="8711" y="4794"/>
                </a:lnTo>
                <a:lnTo>
                  <a:pt x="8784" y="4769"/>
                </a:lnTo>
                <a:close/>
                <a:moveTo>
                  <a:pt x="9879" y="5013"/>
                </a:moveTo>
                <a:lnTo>
                  <a:pt x="10147" y="5159"/>
                </a:lnTo>
                <a:lnTo>
                  <a:pt x="10415" y="5305"/>
                </a:lnTo>
                <a:lnTo>
                  <a:pt x="10196" y="5524"/>
                </a:lnTo>
                <a:lnTo>
                  <a:pt x="9977" y="5743"/>
                </a:lnTo>
                <a:lnTo>
                  <a:pt x="9977" y="5767"/>
                </a:lnTo>
                <a:lnTo>
                  <a:pt x="9928" y="5743"/>
                </a:lnTo>
                <a:lnTo>
                  <a:pt x="9685" y="5645"/>
                </a:lnTo>
                <a:lnTo>
                  <a:pt x="9879" y="5013"/>
                </a:lnTo>
                <a:close/>
                <a:moveTo>
                  <a:pt x="7300" y="5013"/>
                </a:moveTo>
                <a:lnTo>
                  <a:pt x="7300" y="5037"/>
                </a:lnTo>
                <a:lnTo>
                  <a:pt x="7325" y="5183"/>
                </a:lnTo>
                <a:lnTo>
                  <a:pt x="7325" y="5305"/>
                </a:lnTo>
                <a:lnTo>
                  <a:pt x="7373" y="5499"/>
                </a:lnTo>
                <a:lnTo>
                  <a:pt x="7446" y="5670"/>
                </a:lnTo>
                <a:lnTo>
                  <a:pt x="7446" y="5718"/>
                </a:lnTo>
                <a:lnTo>
                  <a:pt x="7203" y="5791"/>
                </a:lnTo>
                <a:lnTo>
                  <a:pt x="7081" y="5524"/>
                </a:lnTo>
                <a:lnTo>
                  <a:pt x="6935" y="5232"/>
                </a:lnTo>
                <a:lnTo>
                  <a:pt x="7106" y="5134"/>
                </a:lnTo>
                <a:lnTo>
                  <a:pt x="7300" y="5013"/>
                </a:lnTo>
                <a:close/>
                <a:moveTo>
                  <a:pt x="10707" y="5475"/>
                </a:moveTo>
                <a:lnTo>
                  <a:pt x="11193" y="5816"/>
                </a:lnTo>
                <a:lnTo>
                  <a:pt x="10999" y="5913"/>
                </a:lnTo>
                <a:lnTo>
                  <a:pt x="10780" y="6010"/>
                </a:lnTo>
                <a:lnTo>
                  <a:pt x="10585" y="6108"/>
                </a:lnTo>
                <a:lnTo>
                  <a:pt x="10390" y="5986"/>
                </a:lnTo>
                <a:lnTo>
                  <a:pt x="10171" y="5864"/>
                </a:lnTo>
                <a:lnTo>
                  <a:pt x="10512" y="5621"/>
                </a:lnTo>
                <a:lnTo>
                  <a:pt x="10707" y="5475"/>
                </a:lnTo>
                <a:close/>
                <a:moveTo>
                  <a:pt x="6692" y="5426"/>
                </a:moveTo>
                <a:lnTo>
                  <a:pt x="6716" y="5572"/>
                </a:lnTo>
                <a:lnTo>
                  <a:pt x="6741" y="5718"/>
                </a:lnTo>
                <a:lnTo>
                  <a:pt x="6838" y="5986"/>
                </a:lnTo>
                <a:lnTo>
                  <a:pt x="6643" y="6156"/>
                </a:lnTo>
                <a:lnTo>
                  <a:pt x="6522" y="5986"/>
                </a:lnTo>
                <a:lnTo>
                  <a:pt x="6351" y="5743"/>
                </a:lnTo>
                <a:lnTo>
                  <a:pt x="6522" y="5572"/>
                </a:lnTo>
                <a:lnTo>
                  <a:pt x="6692" y="5426"/>
                </a:lnTo>
                <a:close/>
                <a:moveTo>
                  <a:pt x="11461" y="6059"/>
                </a:moveTo>
                <a:lnTo>
                  <a:pt x="11607" y="6181"/>
                </a:lnTo>
                <a:lnTo>
                  <a:pt x="11510" y="6181"/>
                </a:lnTo>
                <a:lnTo>
                  <a:pt x="11193" y="6254"/>
                </a:lnTo>
                <a:lnTo>
                  <a:pt x="11047" y="6302"/>
                </a:lnTo>
                <a:lnTo>
                  <a:pt x="10877" y="6375"/>
                </a:lnTo>
                <a:lnTo>
                  <a:pt x="10780" y="6278"/>
                </a:lnTo>
                <a:lnTo>
                  <a:pt x="11096" y="6181"/>
                </a:lnTo>
                <a:lnTo>
                  <a:pt x="11291" y="6132"/>
                </a:lnTo>
                <a:lnTo>
                  <a:pt x="11461" y="6059"/>
                </a:lnTo>
                <a:close/>
                <a:moveTo>
                  <a:pt x="6157" y="5962"/>
                </a:moveTo>
                <a:lnTo>
                  <a:pt x="6230" y="6156"/>
                </a:lnTo>
                <a:lnTo>
                  <a:pt x="6303" y="6302"/>
                </a:lnTo>
                <a:lnTo>
                  <a:pt x="6400" y="6424"/>
                </a:lnTo>
                <a:lnTo>
                  <a:pt x="6181" y="6765"/>
                </a:lnTo>
                <a:lnTo>
                  <a:pt x="6157" y="6716"/>
                </a:lnTo>
                <a:lnTo>
                  <a:pt x="5962" y="6546"/>
                </a:lnTo>
                <a:lnTo>
                  <a:pt x="5840" y="6400"/>
                </a:lnTo>
                <a:lnTo>
                  <a:pt x="5986" y="6181"/>
                </a:lnTo>
                <a:lnTo>
                  <a:pt x="6157" y="5962"/>
                </a:lnTo>
                <a:close/>
                <a:moveTo>
                  <a:pt x="11729" y="6327"/>
                </a:moveTo>
                <a:lnTo>
                  <a:pt x="11923" y="6570"/>
                </a:lnTo>
                <a:lnTo>
                  <a:pt x="12094" y="6862"/>
                </a:lnTo>
                <a:lnTo>
                  <a:pt x="11899" y="6838"/>
                </a:lnTo>
                <a:lnTo>
                  <a:pt x="11704" y="6862"/>
                </a:lnTo>
                <a:lnTo>
                  <a:pt x="11510" y="6886"/>
                </a:lnTo>
                <a:lnTo>
                  <a:pt x="11339" y="6911"/>
                </a:lnTo>
                <a:lnTo>
                  <a:pt x="11145" y="6643"/>
                </a:lnTo>
                <a:lnTo>
                  <a:pt x="11388" y="6594"/>
                </a:lnTo>
                <a:lnTo>
                  <a:pt x="11607" y="6546"/>
                </a:lnTo>
                <a:lnTo>
                  <a:pt x="11680" y="6497"/>
                </a:lnTo>
                <a:lnTo>
                  <a:pt x="11704" y="6448"/>
                </a:lnTo>
                <a:lnTo>
                  <a:pt x="11729" y="6375"/>
                </a:lnTo>
                <a:lnTo>
                  <a:pt x="11729" y="6327"/>
                </a:lnTo>
                <a:close/>
                <a:moveTo>
                  <a:pt x="5646" y="6765"/>
                </a:moveTo>
                <a:lnTo>
                  <a:pt x="5719" y="6838"/>
                </a:lnTo>
                <a:lnTo>
                  <a:pt x="5840" y="7008"/>
                </a:lnTo>
                <a:lnTo>
                  <a:pt x="5913" y="7081"/>
                </a:lnTo>
                <a:lnTo>
                  <a:pt x="6011" y="7130"/>
                </a:lnTo>
                <a:lnTo>
                  <a:pt x="5913" y="7397"/>
                </a:lnTo>
                <a:lnTo>
                  <a:pt x="5670" y="7300"/>
                </a:lnTo>
                <a:lnTo>
                  <a:pt x="5524" y="7276"/>
                </a:lnTo>
                <a:lnTo>
                  <a:pt x="5402" y="7251"/>
                </a:lnTo>
                <a:lnTo>
                  <a:pt x="5524" y="7008"/>
                </a:lnTo>
                <a:lnTo>
                  <a:pt x="5646" y="6765"/>
                </a:lnTo>
                <a:close/>
                <a:moveTo>
                  <a:pt x="12288" y="7276"/>
                </a:moveTo>
                <a:lnTo>
                  <a:pt x="12361" y="7519"/>
                </a:lnTo>
                <a:lnTo>
                  <a:pt x="12410" y="7786"/>
                </a:lnTo>
                <a:lnTo>
                  <a:pt x="12215" y="7689"/>
                </a:lnTo>
                <a:lnTo>
                  <a:pt x="12021" y="7616"/>
                </a:lnTo>
                <a:lnTo>
                  <a:pt x="11802" y="7567"/>
                </a:lnTo>
                <a:lnTo>
                  <a:pt x="11583" y="7543"/>
                </a:lnTo>
                <a:lnTo>
                  <a:pt x="11510" y="7276"/>
                </a:lnTo>
                <a:lnTo>
                  <a:pt x="11680" y="7300"/>
                </a:lnTo>
                <a:lnTo>
                  <a:pt x="11875" y="7300"/>
                </a:lnTo>
                <a:lnTo>
                  <a:pt x="12264" y="7276"/>
                </a:lnTo>
                <a:close/>
                <a:moveTo>
                  <a:pt x="5281" y="7616"/>
                </a:moveTo>
                <a:lnTo>
                  <a:pt x="5548" y="7713"/>
                </a:lnTo>
                <a:lnTo>
                  <a:pt x="5792" y="7811"/>
                </a:lnTo>
                <a:lnTo>
                  <a:pt x="5719" y="8273"/>
                </a:lnTo>
                <a:lnTo>
                  <a:pt x="5256" y="8322"/>
                </a:lnTo>
                <a:lnTo>
                  <a:pt x="5135" y="8322"/>
                </a:lnTo>
                <a:lnTo>
                  <a:pt x="5183" y="7981"/>
                </a:lnTo>
                <a:lnTo>
                  <a:pt x="5281" y="7616"/>
                </a:lnTo>
                <a:close/>
                <a:moveTo>
                  <a:pt x="11656" y="7859"/>
                </a:moveTo>
                <a:lnTo>
                  <a:pt x="11826" y="7932"/>
                </a:lnTo>
                <a:lnTo>
                  <a:pt x="12069" y="8054"/>
                </a:lnTo>
                <a:lnTo>
                  <a:pt x="12191" y="8103"/>
                </a:lnTo>
                <a:lnTo>
                  <a:pt x="12337" y="8151"/>
                </a:lnTo>
                <a:lnTo>
                  <a:pt x="12386" y="8151"/>
                </a:lnTo>
                <a:lnTo>
                  <a:pt x="12459" y="8127"/>
                </a:lnTo>
                <a:lnTo>
                  <a:pt x="12459" y="8516"/>
                </a:lnTo>
                <a:lnTo>
                  <a:pt x="12264" y="8395"/>
                </a:lnTo>
                <a:lnTo>
                  <a:pt x="11972" y="8249"/>
                </a:lnTo>
                <a:lnTo>
                  <a:pt x="11826" y="8200"/>
                </a:lnTo>
                <a:lnTo>
                  <a:pt x="11680" y="8176"/>
                </a:lnTo>
                <a:lnTo>
                  <a:pt x="11656" y="7859"/>
                </a:lnTo>
                <a:close/>
                <a:moveTo>
                  <a:pt x="11680" y="8468"/>
                </a:moveTo>
                <a:lnTo>
                  <a:pt x="11777" y="8589"/>
                </a:lnTo>
                <a:lnTo>
                  <a:pt x="11899" y="8662"/>
                </a:lnTo>
                <a:lnTo>
                  <a:pt x="12191" y="8857"/>
                </a:lnTo>
                <a:lnTo>
                  <a:pt x="12337" y="8954"/>
                </a:lnTo>
                <a:lnTo>
                  <a:pt x="12118" y="8979"/>
                </a:lnTo>
                <a:lnTo>
                  <a:pt x="11875" y="8954"/>
                </a:lnTo>
                <a:lnTo>
                  <a:pt x="11631" y="8954"/>
                </a:lnTo>
                <a:lnTo>
                  <a:pt x="11656" y="8711"/>
                </a:lnTo>
                <a:lnTo>
                  <a:pt x="11680" y="8468"/>
                </a:lnTo>
                <a:close/>
                <a:moveTo>
                  <a:pt x="5694" y="8735"/>
                </a:moveTo>
                <a:lnTo>
                  <a:pt x="5694" y="8954"/>
                </a:lnTo>
                <a:lnTo>
                  <a:pt x="5719" y="9198"/>
                </a:lnTo>
                <a:lnTo>
                  <a:pt x="5427" y="9222"/>
                </a:lnTo>
                <a:lnTo>
                  <a:pt x="5159" y="9271"/>
                </a:lnTo>
                <a:lnTo>
                  <a:pt x="5110" y="9003"/>
                </a:lnTo>
                <a:lnTo>
                  <a:pt x="5110" y="8760"/>
                </a:lnTo>
                <a:lnTo>
                  <a:pt x="5402" y="8760"/>
                </a:lnTo>
                <a:lnTo>
                  <a:pt x="5694" y="8735"/>
                </a:lnTo>
                <a:close/>
                <a:moveTo>
                  <a:pt x="5208" y="9514"/>
                </a:moveTo>
                <a:lnTo>
                  <a:pt x="5792" y="9563"/>
                </a:lnTo>
                <a:lnTo>
                  <a:pt x="5840" y="9757"/>
                </a:lnTo>
                <a:lnTo>
                  <a:pt x="5913" y="9952"/>
                </a:lnTo>
                <a:lnTo>
                  <a:pt x="5354" y="9952"/>
                </a:lnTo>
                <a:lnTo>
                  <a:pt x="5256" y="9733"/>
                </a:lnTo>
                <a:lnTo>
                  <a:pt x="5208" y="9514"/>
                </a:lnTo>
                <a:close/>
                <a:moveTo>
                  <a:pt x="11583" y="9222"/>
                </a:moveTo>
                <a:lnTo>
                  <a:pt x="11680" y="9271"/>
                </a:lnTo>
                <a:lnTo>
                  <a:pt x="11777" y="9319"/>
                </a:lnTo>
                <a:lnTo>
                  <a:pt x="11996" y="9368"/>
                </a:lnTo>
                <a:lnTo>
                  <a:pt x="12167" y="9392"/>
                </a:lnTo>
                <a:lnTo>
                  <a:pt x="12386" y="9392"/>
                </a:lnTo>
                <a:lnTo>
                  <a:pt x="12288" y="9782"/>
                </a:lnTo>
                <a:lnTo>
                  <a:pt x="12167" y="10147"/>
                </a:lnTo>
                <a:lnTo>
                  <a:pt x="12142" y="10098"/>
                </a:lnTo>
                <a:lnTo>
                  <a:pt x="12118" y="10049"/>
                </a:lnTo>
                <a:lnTo>
                  <a:pt x="12021" y="9952"/>
                </a:lnTo>
                <a:lnTo>
                  <a:pt x="11777" y="9830"/>
                </a:lnTo>
                <a:lnTo>
                  <a:pt x="11607" y="9757"/>
                </a:lnTo>
                <a:lnTo>
                  <a:pt x="11437" y="9684"/>
                </a:lnTo>
                <a:lnTo>
                  <a:pt x="11510" y="9465"/>
                </a:lnTo>
                <a:lnTo>
                  <a:pt x="11583" y="9222"/>
                </a:lnTo>
                <a:close/>
                <a:moveTo>
                  <a:pt x="11339" y="9952"/>
                </a:moveTo>
                <a:lnTo>
                  <a:pt x="11461" y="10025"/>
                </a:lnTo>
                <a:lnTo>
                  <a:pt x="11607" y="10122"/>
                </a:lnTo>
                <a:lnTo>
                  <a:pt x="11850" y="10268"/>
                </a:lnTo>
                <a:lnTo>
                  <a:pt x="11972" y="10293"/>
                </a:lnTo>
                <a:lnTo>
                  <a:pt x="12118" y="10293"/>
                </a:lnTo>
                <a:lnTo>
                  <a:pt x="11996" y="10512"/>
                </a:lnTo>
                <a:lnTo>
                  <a:pt x="11875" y="10731"/>
                </a:lnTo>
                <a:lnTo>
                  <a:pt x="11753" y="10609"/>
                </a:lnTo>
                <a:lnTo>
                  <a:pt x="11656" y="10487"/>
                </a:lnTo>
                <a:lnTo>
                  <a:pt x="11510" y="10390"/>
                </a:lnTo>
                <a:lnTo>
                  <a:pt x="11364" y="10317"/>
                </a:lnTo>
                <a:lnTo>
                  <a:pt x="11266" y="10293"/>
                </a:lnTo>
                <a:lnTo>
                  <a:pt x="11169" y="10268"/>
                </a:lnTo>
                <a:lnTo>
                  <a:pt x="11339" y="9952"/>
                </a:lnTo>
                <a:close/>
                <a:moveTo>
                  <a:pt x="6132" y="10341"/>
                </a:moveTo>
                <a:lnTo>
                  <a:pt x="6327" y="10585"/>
                </a:lnTo>
                <a:lnTo>
                  <a:pt x="6059" y="10658"/>
                </a:lnTo>
                <a:lnTo>
                  <a:pt x="5792" y="10755"/>
                </a:lnTo>
                <a:lnTo>
                  <a:pt x="5670" y="10560"/>
                </a:lnTo>
                <a:lnTo>
                  <a:pt x="5548" y="10366"/>
                </a:lnTo>
                <a:lnTo>
                  <a:pt x="5548" y="10366"/>
                </a:lnTo>
                <a:lnTo>
                  <a:pt x="5840" y="10390"/>
                </a:lnTo>
                <a:lnTo>
                  <a:pt x="5986" y="10390"/>
                </a:lnTo>
                <a:lnTo>
                  <a:pt x="6132" y="10341"/>
                </a:lnTo>
                <a:close/>
                <a:moveTo>
                  <a:pt x="8663" y="5986"/>
                </a:moveTo>
                <a:lnTo>
                  <a:pt x="8857" y="6010"/>
                </a:lnTo>
                <a:lnTo>
                  <a:pt x="9076" y="6059"/>
                </a:lnTo>
                <a:lnTo>
                  <a:pt x="9490" y="6181"/>
                </a:lnTo>
                <a:lnTo>
                  <a:pt x="9855" y="6327"/>
                </a:lnTo>
                <a:lnTo>
                  <a:pt x="10123" y="6473"/>
                </a:lnTo>
                <a:lnTo>
                  <a:pt x="10342" y="6643"/>
                </a:lnTo>
                <a:lnTo>
                  <a:pt x="10561" y="6813"/>
                </a:lnTo>
                <a:lnTo>
                  <a:pt x="10731" y="7032"/>
                </a:lnTo>
                <a:lnTo>
                  <a:pt x="10877" y="7251"/>
                </a:lnTo>
                <a:lnTo>
                  <a:pt x="10999" y="7494"/>
                </a:lnTo>
                <a:lnTo>
                  <a:pt x="11096" y="7762"/>
                </a:lnTo>
                <a:lnTo>
                  <a:pt x="11145" y="8054"/>
                </a:lnTo>
                <a:lnTo>
                  <a:pt x="11193" y="8297"/>
                </a:lnTo>
                <a:lnTo>
                  <a:pt x="11193" y="8565"/>
                </a:lnTo>
                <a:lnTo>
                  <a:pt x="11169" y="8833"/>
                </a:lnTo>
                <a:lnTo>
                  <a:pt x="11120" y="9076"/>
                </a:lnTo>
                <a:lnTo>
                  <a:pt x="11072" y="9319"/>
                </a:lnTo>
                <a:lnTo>
                  <a:pt x="10974" y="9538"/>
                </a:lnTo>
                <a:lnTo>
                  <a:pt x="10853" y="9757"/>
                </a:lnTo>
                <a:lnTo>
                  <a:pt x="10731" y="9976"/>
                </a:lnTo>
                <a:lnTo>
                  <a:pt x="10561" y="10171"/>
                </a:lnTo>
                <a:lnTo>
                  <a:pt x="10390" y="10341"/>
                </a:lnTo>
                <a:lnTo>
                  <a:pt x="10220" y="10512"/>
                </a:lnTo>
                <a:lnTo>
                  <a:pt x="10001" y="10658"/>
                </a:lnTo>
                <a:lnTo>
                  <a:pt x="9782" y="10779"/>
                </a:lnTo>
                <a:lnTo>
                  <a:pt x="9563" y="10877"/>
                </a:lnTo>
                <a:lnTo>
                  <a:pt x="9320" y="10974"/>
                </a:lnTo>
                <a:lnTo>
                  <a:pt x="9052" y="11023"/>
                </a:lnTo>
                <a:lnTo>
                  <a:pt x="8833" y="11047"/>
                </a:lnTo>
                <a:lnTo>
                  <a:pt x="8590" y="11071"/>
                </a:lnTo>
                <a:lnTo>
                  <a:pt x="8371" y="11047"/>
                </a:lnTo>
                <a:lnTo>
                  <a:pt x="8127" y="10998"/>
                </a:lnTo>
                <a:lnTo>
                  <a:pt x="7908" y="10950"/>
                </a:lnTo>
                <a:lnTo>
                  <a:pt x="7714" y="10877"/>
                </a:lnTo>
                <a:lnTo>
                  <a:pt x="7495" y="10779"/>
                </a:lnTo>
                <a:lnTo>
                  <a:pt x="7300" y="10658"/>
                </a:lnTo>
                <a:lnTo>
                  <a:pt x="7130" y="10536"/>
                </a:lnTo>
                <a:lnTo>
                  <a:pt x="6960" y="10390"/>
                </a:lnTo>
                <a:lnTo>
                  <a:pt x="6814" y="10220"/>
                </a:lnTo>
                <a:lnTo>
                  <a:pt x="6668" y="10049"/>
                </a:lnTo>
                <a:lnTo>
                  <a:pt x="6546" y="9855"/>
                </a:lnTo>
                <a:lnTo>
                  <a:pt x="6449" y="9660"/>
                </a:lnTo>
                <a:lnTo>
                  <a:pt x="6351" y="9441"/>
                </a:lnTo>
                <a:lnTo>
                  <a:pt x="6303" y="9222"/>
                </a:lnTo>
                <a:lnTo>
                  <a:pt x="6254" y="8979"/>
                </a:lnTo>
                <a:lnTo>
                  <a:pt x="6230" y="8735"/>
                </a:lnTo>
                <a:lnTo>
                  <a:pt x="6254" y="8468"/>
                </a:lnTo>
                <a:lnTo>
                  <a:pt x="6254" y="8224"/>
                </a:lnTo>
                <a:lnTo>
                  <a:pt x="6303" y="7981"/>
                </a:lnTo>
                <a:lnTo>
                  <a:pt x="6376" y="7738"/>
                </a:lnTo>
                <a:lnTo>
                  <a:pt x="6449" y="7519"/>
                </a:lnTo>
                <a:lnTo>
                  <a:pt x="6546" y="7300"/>
                </a:lnTo>
                <a:lnTo>
                  <a:pt x="6668" y="7057"/>
                </a:lnTo>
                <a:lnTo>
                  <a:pt x="6814" y="6838"/>
                </a:lnTo>
                <a:lnTo>
                  <a:pt x="6984" y="6667"/>
                </a:lnTo>
                <a:lnTo>
                  <a:pt x="7154" y="6521"/>
                </a:lnTo>
                <a:lnTo>
                  <a:pt x="7373" y="6400"/>
                </a:lnTo>
                <a:lnTo>
                  <a:pt x="7592" y="6302"/>
                </a:lnTo>
                <a:lnTo>
                  <a:pt x="7811" y="6205"/>
                </a:lnTo>
                <a:lnTo>
                  <a:pt x="8079" y="6156"/>
                </a:lnTo>
                <a:lnTo>
                  <a:pt x="8127" y="6132"/>
                </a:lnTo>
                <a:lnTo>
                  <a:pt x="8176" y="6108"/>
                </a:lnTo>
                <a:lnTo>
                  <a:pt x="8225" y="6059"/>
                </a:lnTo>
                <a:lnTo>
                  <a:pt x="8249" y="6010"/>
                </a:lnTo>
                <a:lnTo>
                  <a:pt x="8444" y="5986"/>
                </a:lnTo>
                <a:close/>
                <a:moveTo>
                  <a:pt x="6643" y="10877"/>
                </a:moveTo>
                <a:lnTo>
                  <a:pt x="6814" y="11023"/>
                </a:lnTo>
                <a:lnTo>
                  <a:pt x="7008" y="11144"/>
                </a:lnTo>
                <a:lnTo>
                  <a:pt x="6765" y="11315"/>
                </a:lnTo>
                <a:lnTo>
                  <a:pt x="6522" y="11461"/>
                </a:lnTo>
                <a:lnTo>
                  <a:pt x="6497" y="11485"/>
                </a:lnTo>
                <a:lnTo>
                  <a:pt x="6303" y="11290"/>
                </a:lnTo>
                <a:lnTo>
                  <a:pt x="6108" y="11120"/>
                </a:lnTo>
                <a:lnTo>
                  <a:pt x="6327" y="10998"/>
                </a:lnTo>
                <a:lnTo>
                  <a:pt x="6643" y="10877"/>
                </a:lnTo>
                <a:close/>
                <a:moveTo>
                  <a:pt x="11047" y="10414"/>
                </a:moveTo>
                <a:lnTo>
                  <a:pt x="11169" y="10560"/>
                </a:lnTo>
                <a:lnTo>
                  <a:pt x="11388" y="10755"/>
                </a:lnTo>
                <a:lnTo>
                  <a:pt x="11607" y="10974"/>
                </a:lnTo>
                <a:lnTo>
                  <a:pt x="11656" y="11071"/>
                </a:lnTo>
                <a:lnTo>
                  <a:pt x="11461" y="11315"/>
                </a:lnTo>
                <a:lnTo>
                  <a:pt x="11242" y="11534"/>
                </a:lnTo>
                <a:lnTo>
                  <a:pt x="10999" y="11728"/>
                </a:lnTo>
                <a:lnTo>
                  <a:pt x="10731" y="11899"/>
                </a:lnTo>
                <a:lnTo>
                  <a:pt x="10707" y="11801"/>
                </a:lnTo>
                <a:lnTo>
                  <a:pt x="10682" y="11680"/>
                </a:lnTo>
                <a:lnTo>
                  <a:pt x="10585" y="11485"/>
                </a:lnTo>
                <a:lnTo>
                  <a:pt x="10463" y="11315"/>
                </a:lnTo>
                <a:lnTo>
                  <a:pt x="10317" y="11144"/>
                </a:lnTo>
                <a:lnTo>
                  <a:pt x="10634" y="10901"/>
                </a:lnTo>
                <a:lnTo>
                  <a:pt x="10707" y="11217"/>
                </a:lnTo>
                <a:lnTo>
                  <a:pt x="10731" y="11485"/>
                </a:lnTo>
                <a:lnTo>
                  <a:pt x="10780" y="11607"/>
                </a:lnTo>
                <a:lnTo>
                  <a:pt x="10828" y="11704"/>
                </a:lnTo>
                <a:lnTo>
                  <a:pt x="10853" y="11753"/>
                </a:lnTo>
                <a:lnTo>
                  <a:pt x="10926" y="11753"/>
                </a:lnTo>
                <a:lnTo>
                  <a:pt x="10950" y="11704"/>
                </a:lnTo>
                <a:lnTo>
                  <a:pt x="10999" y="11607"/>
                </a:lnTo>
                <a:lnTo>
                  <a:pt x="10974" y="11485"/>
                </a:lnTo>
                <a:lnTo>
                  <a:pt x="10926" y="11242"/>
                </a:lnTo>
                <a:lnTo>
                  <a:pt x="10828" y="11023"/>
                </a:lnTo>
                <a:lnTo>
                  <a:pt x="10731" y="10828"/>
                </a:lnTo>
                <a:lnTo>
                  <a:pt x="10901" y="10633"/>
                </a:lnTo>
                <a:lnTo>
                  <a:pt x="11047" y="10414"/>
                </a:lnTo>
                <a:close/>
                <a:moveTo>
                  <a:pt x="7252" y="11290"/>
                </a:moveTo>
                <a:lnTo>
                  <a:pt x="7446" y="11363"/>
                </a:lnTo>
                <a:lnTo>
                  <a:pt x="7641" y="11461"/>
                </a:lnTo>
                <a:lnTo>
                  <a:pt x="7568" y="11534"/>
                </a:lnTo>
                <a:lnTo>
                  <a:pt x="7422" y="11753"/>
                </a:lnTo>
                <a:lnTo>
                  <a:pt x="7276" y="11947"/>
                </a:lnTo>
                <a:lnTo>
                  <a:pt x="7033" y="11826"/>
                </a:lnTo>
                <a:lnTo>
                  <a:pt x="6789" y="11680"/>
                </a:lnTo>
                <a:lnTo>
                  <a:pt x="6911" y="11607"/>
                </a:lnTo>
                <a:lnTo>
                  <a:pt x="7033" y="11509"/>
                </a:lnTo>
                <a:lnTo>
                  <a:pt x="7252" y="11290"/>
                </a:lnTo>
                <a:close/>
                <a:moveTo>
                  <a:pt x="7908" y="11534"/>
                </a:moveTo>
                <a:lnTo>
                  <a:pt x="8200" y="11582"/>
                </a:lnTo>
                <a:lnTo>
                  <a:pt x="8127" y="11923"/>
                </a:lnTo>
                <a:lnTo>
                  <a:pt x="8127" y="12093"/>
                </a:lnTo>
                <a:lnTo>
                  <a:pt x="8127" y="12264"/>
                </a:lnTo>
                <a:lnTo>
                  <a:pt x="7884" y="12191"/>
                </a:lnTo>
                <a:lnTo>
                  <a:pt x="7641" y="12118"/>
                </a:lnTo>
                <a:lnTo>
                  <a:pt x="7738" y="11947"/>
                </a:lnTo>
                <a:lnTo>
                  <a:pt x="7811" y="11753"/>
                </a:lnTo>
                <a:lnTo>
                  <a:pt x="7908" y="11534"/>
                </a:lnTo>
                <a:close/>
                <a:moveTo>
                  <a:pt x="10123" y="11266"/>
                </a:moveTo>
                <a:lnTo>
                  <a:pt x="10244" y="11631"/>
                </a:lnTo>
                <a:lnTo>
                  <a:pt x="10317" y="11850"/>
                </a:lnTo>
                <a:lnTo>
                  <a:pt x="10342" y="11972"/>
                </a:lnTo>
                <a:lnTo>
                  <a:pt x="10390" y="12069"/>
                </a:lnTo>
                <a:lnTo>
                  <a:pt x="10147" y="12191"/>
                </a:lnTo>
                <a:lnTo>
                  <a:pt x="9879" y="12264"/>
                </a:lnTo>
                <a:lnTo>
                  <a:pt x="9904" y="12093"/>
                </a:lnTo>
                <a:lnTo>
                  <a:pt x="9928" y="11923"/>
                </a:lnTo>
                <a:lnTo>
                  <a:pt x="9928" y="11655"/>
                </a:lnTo>
                <a:lnTo>
                  <a:pt x="9904" y="11388"/>
                </a:lnTo>
                <a:lnTo>
                  <a:pt x="10123" y="11266"/>
                </a:lnTo>
                <a:close/>
                <a:moveTo>
                  <a:pt x="8833" y="11631"/>
                </a:moveTo>
                <a:lnTo>
                  <a:pt x="8760" y="11850"/>
                </a:lnTo>
                <a:lnTo>
                  <a:pt x="8736" y="12045"/>
                </a:lnTo>
                <a:lnTo>
                  <a:pt x="8687" y="12337"/>
                </a:lnTo>
                <a:lnTo>
                  <a:pt x="8517" y="12337"/>
                </a:lnTo>
                <a:lnTo>
                  <a:pt x="8541" y="11972"/>
                </a:lnTo>
                <a:lnTo>
                  <a:pt x="8541" y="11801"/>
                </a:lnTo>
                <a:lnTo>
                  <a:pt x="8541" y="11631"/>
                </a:lnTo>
                <a:close/>
                <a:moveTo>
                  <a:pt x="9660" y="11485"/>
                </a:moveTo>
                <a:lnTo>
                  <a:pt x="9612" y="11801"/>
                </a:lnTo>
                <a:lnTo>
                  <a:pt x="9563" y="12069"/>
                </a:lnTo>
                <a:lnTo>
                  <a:pt x="9539" y="12191"/>
                </a:lnTo>
                <a:lnTo>
                  <a:pt x="9563" y="12312"/>
                </a:lnTo>
                <a:lnTo>
                  <a:pt x="9174" y="12361"/>
                </a:lnTo>
                <a:lnTo>
                  <a:pt x="9149" y="12361"/>
                </a:lnTo>
                <a:lnTo>
                  <a:pt x="9149" y="12166"/>
                </a:lnTo>
                <a:lnTo>
                  <a:pt x="9174" y="11874"/>
                </a:lnTo>
                <a:lnTo>
                  <a:pt x="9174" y="11582"/>
                </a:lnTo>
                <a:lnTo>
                  <a:pt x="9222" y="11582"/>
                </a:lnTo>
                <a:lnTo>
                  <a:pt x="9441" y="11534"/>
                </a:lnTo>
                <a:lnTo>
                  <a:pt x="9660" y="11485"/>
                </a:lnTo>
                <a:close/>
                <a:moveTo>
                  <a:pt x="8517" y="4258"/>
                </a:moveTo>
                <a:lnTo>
                  <a:pt x="8225" y="4307"/>
                </a:lnTo>
                <a:lnTo>
                  <a:pt x="7957" y="4404"/>
                </a:lnTo>
                <a:lnTo>
                  <a:pt x="7690" y="4429"/>
                </a:lnTo>
                <a:lnTo>
                  <a:pt x="7422" y="4502"/>
                </a:lnTo>
                <a:lnTo>
                  <a:pt x="7154" y="4623"/>
                </a:lnTo>
                <a:lnTo>
                  <a:pt x="6911" y="4745"/>
                </a:lnTo>
                <a:lnTo>
                  <a:pt x="6668" y="4915"/>
                </a:lnTo>
                <a:lnTo>
                  <a:pt x="6424" y="5110"/>
                </a:lnTo>
                <a:lnTo>
                  <a:pt x="6205" y="5329"/>
                </a:lnTo>
                <a:lnTo>
                  <a:pt x="6011" y="5548"/>
                </a:lnTo>
                <a:lnTo>
                  <a:pt x="5792" y="5791"/>
                </a:lnTo>
                <a:lnTo>
                  <a:pt x="5621" y="6035"/>
                </a:lnTo>
                <a:lnTo>
                  <a:pt x="5281" y="6546"/>
                </a:lnTo>
                <a:lnTo>
                  <a:pt x="5013" y="7057"/>
                </a:lnTo>
                <a:lnTo>
                  <a:pt x="4818" y="7543"/>
                </a:lnTo>
                <a:lnTo>
                  <a:pt x="4697" y="7932"/>
                </a:lnTo>
                <a:lnTo>
                  <a:pt x="4648" y="8297"/>
                </a:lnTo>
                <a:lnTo>
                  <a:pt x="4624" y="8662"/>
                </a:lnTo>
                <a:lnTo>
                  <a:pt x="4624" y="9027"/>
                </a:lnTo>
                <a:lnTo>
                  <a:pt x="4672" y="9392"/>
                </a:lnTo>
                <a:lnTo>
                  <a:pt x="4745" y="9757"/>
                </a:lnTo>
                <a:lnTo>
                  <a:pt x="4867" y="10098"/>
                </a:lnTo>
                <a:lnTo>
                  <a:pt x="5013" y="10414"/>
                </a:lnTo>
                <a:lnTo>
                  <a:pt x="5183" y="10731"/>
                </a:lnTo>
                <a:lnTo>
                  <a:pt x="5402" y="11047"/>
                </a:lnTo>
                <a:lnTo>
                  <a:pt x="5621" y="11315"/>
                </a:lnTo>
                <a:lnTo>
                  <a:pt x="5889" y="11582"/>
                </a:lnTo>
                <a:lnTo>
                  <a:pt x="6157" y="11826"/>
                </a:lnTo>
                <a:lnTo>
                  <a:pt x="6449" y="12069"/>
                </a:lnTo>
                <a:lnTo>
                  <a:pt x="6765" y="12264"/>
                </a:lnTo>
                <a:lnTo>
                  <a:pt x="7106" y="12434"/>
                </a:lnTo>
                <a:lnTo>
                  <a:pt x="7446" y="12580"/>
                </a:lnTo>
                <a:lnTo>
                  <a:pt x="7787" y="12677"/>
                </a:lnTo>
                <a:lnTo>
                  <a:pt x="8127" y="12775"/>
                </a:lnTo>
                <a:lnTo>
                  <a:pt x="8492" y="12823"/>
                </a:lnTo>
                <a:lnTo>
                  <a:pt x="8833" y="12848"/>
                </a:lnTo>
                <a:lnTo>
                  <a:pt x="9174" y="12872"/>
                </a:lnTo>
                <a:lnTo>
                  <a:pt x="9539" y="12823"/>
                </a:lnTo>
                <a:lnTo>
                  <a:pt x="9879" y="12775"/>
                </a:lnTo>
                <a:lnTo>
                  <a:pt x="10196" y="12702"/>
                </a:lnTo>
                <a:lnTo>
                  <a:pt x="10536" y="12580"/>
                </a:lnTo>
                <a:lnTo>
                  <a:pt x="10828" y="12434"/>
                </a:lnTo>
                <a:lnTo>
                  <a:pt x="11145" y="12264"/>
                </a:lnTo>
                <a:lnTo>
                  <a:pt x="11412" y="12045"/>
                </a:lnTo>
                <a:lnTo>
                  <a:pt x="11680" y="11826"/>
                </a:lnTo>
                <a:lnTo>
                  <a:pt x="11923" y="11558"/>
                </a:lnTo>
                <a:lnTo>
                  <a:pt x="12167" y="11266"/>
                </a:lnTo>
                <a:lnTo>
                  <a:pt x="12337" y="10974"/>
                </a:lnTo>
                <a:lnTo>
                  <a:pt x="12507" y="10658"/>
                </a:lnTo>
                <a:lnTo>
                  <a:pt x="12653" y="10317"/>
                </a:lnTo>
                <a:lnTo>
                  <a:pt x="12775" y="9976"/>
                </a:lnTo>
                <a:lnTo>
                  <a:pt x="12872" y="9611"/>
                </a:lnTo>
                <a:lnTo>
                  <a:pt x="12921" y="9246"/>
                </a:lnTo>
                <a:lnTo>
                  <a:pt x="12970" y="8881"/>
                </a:lnTo>
                <a:lnTo>
                  <a:pt x="12994" y="8516"/>
                </a:lnTo>
                <a:lnTo>
                  <a:pt x="12970" y="8151"/>
                </a:lnTo>
                <a:lnTo>
                  <a:pt x="12945" y="7786"/>
                </a:lnTo>
                <a:lnTo>
                  <a:pt x="12872" y="7446"/>
                </a:lnTo>
                <a:lnTo>
                  <a:pt x="12751" y="7105"/>
                </a:lnTo>
                <a:lnTo>
                  <a:pt x="12629" y="6765"/>
                </a:lnTo>
                <a:lnTo>
                  <a:pt x="12459" y="6448"/>
                </a:lnTo>
                <a:lnTo>
                  <a:pt x="12264" y="6156"/>
                </a:lnTo>
                <a:lnTo>
                  <a:pt x="12045" y="5864"/>
                </a:lnTo>
                <a:lnTo>
                  <a:pt x="11656" y="5499"/>
                </a:lnTo>
                <a:lnTo>
                  <a:pt x="11193" y="5134"/>
                </a:lnTo>
                <a:lnTo>
                  <a:pt x="10950" y="4964"/>
                </a:lnTo>
                <a:lnTo>
                  <a:pt x="10707" y="4818"/>
                </a:lnTo>
                <a:lnTo>
                  <a:pt x="10439" y="4672"/>
                </a:lnTo>
                <a:lnTo>
                  <a:pt x="10171" y="4550"/>
                </a:lnTo>
                <a:lnTo>
                  <a:pt x="9904" y="4453"/>
                </a:lnTo>
                <a:lnTo>
                  <a:pt x="9636" y="4356"/>
                </a:lnTo>
                <a:lnTo>
                  <a:pt x="9344" y="4307"/>
                </a:lnTo>
                <a:lnTo>
                  <a:pt x="9076" y="4258"/>
                </a:lnTo>
                <a:close/>
                <a:moveTo>
                  <a:pt x="7519" y="487"/>
                </a:moveTo>
                <a:lnTo>
                  <a:pt x="7787" y="511"/>
                </a:lnTo>
                <a:lnTo>
                  <a:pt x="8590" y="511"/>
                </a:lnTo>
                <a:lnTo>
                  <a:pt x="9271" y="560"/>
                </a:lnTo>
                <a:lnTo>
                  <a:pt x="9612" y="584"/>
                </a:lnTo>
                <a:lnTo>
                  <a:pt x="9952" y="584"/>
                </a:lnTo>
                <a:lnTo>
                  <a:pt x="9928" y="779"/>
                </a:lnTo>
                <a:lnTo>
                  <a:pt x="9952" y="949"/>
                </a:lnTo>
                <a:lnTo>
                  <a:pt x="9636" y="852"/>
                </a:lnTo>
                <a:lnTo>
                  <a:pt x="9466" y="827"/>
                </a:lnTo>
                <a:lnTo>
                  <a:pt x="9295" y="803"/>
                </a:lnTo>
                <a:lnTo>
                  <a:pt x="9149" y="803"/>
                </a:lnTo>
                <a:lnTo>
                  <a:pt x="9003" y="852"/>
                </a:lnTo>
                <a:lnTo>
                  <a:pt x="8857" y="900"/>
                </a:lnTo>
                <a:lnTo>
                  <a:pt x="8736" y="998"/>
                </a:lnTo>
                <a:lnTo>
                  <a:pt x="8711" y="1046"/>
                </a:lnTo>
                <a:lnTo>
                  <a:pt x="8711" y="1095"/>
                </a:lnTo>
                <a:lnTo>
                  <a:pt x="8760" y="1119"/>
                </a:lnTo>
                <a:lnTo>
                  <a:pt x="8784" y="1144"/>
                </a:lnTo>
                <a:lnTo>
                  <a:pt x="9125" y="1144"/>
                </a:lnTo>
                <a:lnTo>
                  <a:pt x="9417" y="1168"/>
                </a:lnTo>
                <a:lnTo>
                  <a:pt x="9709" y="1241"/>
                </a:lnTo>
                <a:lnTo>
                  <a:pt x="10001" y="1363"/>
                </a:lnTo>
                <a:lnTo>
                  <a:pt x="10025" y="1533"/>
                </a:lnTo>
                <a:lnTo>
                  <a:pt x="10025" y="1533"/>
                </a:lnTo>
                <a:lnTo>
                  <a:pt x="9782" y="1509"/>
                </a:lnTo>
                <a:lnTo>
                  <a:pt x="9076" y="1484"/>
                </a:lnTo>
                <a:lnTo>
                  <a:pt x="8833" y="1436"/>
                </a:lnTo>
                <a:lnTo>
                  <a:pt x="8711" y="1460"/>
                </a:lnTo>
                <a:lnTo>
                  <a:pt x="8590" y="1509"/>
                </a:lnTo>
                <a:lnTo>
                  <a:pt x="8541" y="1557"/>
                </a:lnTo>
                <a:lnTo>
                  <a:pt x="8541" y="1606"/>
                </a:lnTo>
                <a:lnTo>
                  <a:pt x="8614" y="1703"/>
                </a:lnTo>
                <a:lnTo>
                  <a:pt x="8687" y="1801"/>
                </a:lnTo>
                <a:lnTo>
                  <a:pt x="8809" y="1849"/>
                </a:lnTo>
                <a:lnTo>
                  <a:pt x="8930" y="1898"/>
                </a:lnTo>
                <a:lnTo>
                  <a:pt x="9174" y="1922"/>
                </a:lnTo>
                <a:lnTo>
                  <a:pt x="9417" y="1947"/>
                </a:lnTo>
                <a:lnTo>
                  <a:pt x="9733" y="1995"/>
                </a:lnTo>
                <a:lnTo>
                  <a:pt x="10098" y="2044"/>
                </a:lnTo>
                <a:lnTo>
                  <a:pt x="10147" y="2409"/>
                </a:lnTo>
                <a:lnTo>
                  <a:pt x="9952" y="2360"/>
                </a:lnTo>
                <a:lnTo>
                  <a:pt x="9782" y="2312"/>
                </a:lnTo>
                <a:lnTo>
                  <a:pt x="9417" y="2263"/>
                </a:lnTo>
                <a:lnTo>
                  <a:pt x="9149" y="2214"/>
                </a:lnTo>
                <a:lnTo>
                  <a:pt x="8882" y="2214"/>
                </a:lnTo>
                <a:lnTo>
                  <a:pt x="8833" y="2239"/>
                </a:lnTo>
                <a:lnTo>
                  <a:pt x="8809" y="2263"/>
                </a:lnTo>
                <a:lnTo>
                  <a:pt x="8809" y="2312"/>
                </a:lnTo>
                <a:lnTo>
                  <a:pt x="8809" y="2336"/>
                </a:lnTo>
                <a:lnTo>
                  <a:pt x="8882" y="2458"/>
                </a:lnTo>
                <a:lnTo>
                  <a:pt x="8979" y="2555"/>
                </a:lnTo>
                <a:lnTo>
                  <a:pt x="9101" y="2628"/>
                </a:lnTo>
                <a:lnTo>
                  <a:pt x="9247" y="2652"/>
                </a:lnTo>
                <a:lnTo>
                  <a:pt x="9636" y="2750"/>
                </a:lnTo>
                <a:lnTo>
                  <a:pt x="10025" y="2798"/>
                </a:lnTo>
                <a:lnTo>
                  <a:pt x="10171" y="2798"/>
                </a:lnTo>
                <a:lnTo>
                  <a:pt x="10220" y="2750"/>
                </a:lnTo>
                <a:lnTo>
                  <a:pt x="10244" y="2725"/>
                </a:lnTo>
                <a:lnTo>
                  <a:pt x="10317" y="2871"/>
                </a:lnTo>
                <a:lnTo>
                  <a:pt x="10366" y="2944"/>
                </a:lnTo>
                <a:lnTo>
                  <a:pt x="10439" y="2993"/>
                </a:lnTo>
                <a:lnTo>
                  <a:pt x="10585" y="2993"/>
                </a:lnTo>
                <a:lnTo>
                  <a:pt x="10877" y="3066"/>
                </a:lnTo>
                <a:lnTo>
                  <a:pt x="11145" y="3188"/>
                </a:lnTo>
                <a:lnTo>
                  <a:pt x="11388" y="3334"/>
                </a:lnTo>
                <a:lnTo>
                  <a:pt x="11631" y="3504"/>
                </a:lnTo>
                <a:lnTo>
                  <a:pt x="11704" y="3528"/>
                </a:lnTo>
                <a:lnTo>
                  <a:pt x="11753" y="3553"/>
                </a:lnTo>
                <a:lnTo>
                  <a:pt x="11875" y="3553"/>
                </a:lnTo>
                <a:lnTo>
                  <a:pt x="11972" y="3480"/>
                </a:lnTo>
                <a:lnTo>
                  <a:pt x="12021" y="3382"/>
                </a:lnTo>
                <a:lnTo>
                  <a:pt x="12167" y="3309"/>
                </a:lnTo>
                <a:lnTo>
                  <a:pt x="12288" y="3212"/>
                </a:lnTo>
                <a:lnTo>
                  <a:pt x="12532" y="3017"/>
                </a:lnTo>
                <a:lnTo>
                  <a:pt x="13043" y="2652"/>
                </a:lnTo>
                <a:lnTo>
                  <a:pt x="13335" y="2458"/>
                </a:lnTo>
                <a:lnTo>
                  <a:pt x="13602" y="2336"/>
                </a:lnTo>
                <a:lnTo>
                  <a:pt x="13675" y="2287"/>
                </a:lnTo>
                <a:lnTo>
                  <a:pt x="13724" y="2239"/>
                </a:lnTo>
                <a:lnTo>
                  <a:pt x="13846" y="2312"/>
                </a:lnTo>
                <a:lnTo>
                  <a:pt x="14162" y="2555"/>
                </a:lnTo>
                <a:lnTo>
                  <a:pt x="14454" y="2823"/>
                </a:lnTo>
                <a:lnTo>
                  <a:pt x="14722" y="3090"/>
                </a:lnTo>
                <a:lnTo>
                  <a:pt x="14989" y="3358"/>
                </a:lnTo>
                <a:lnTo>
                  <a:pt x="15087" y="3504"/>
                </a:lnTo>
                <a:lnTo>
                  <a:pt x="15208" y="3626"/>
                </a:lnTo>
                <a:lnTo>
                  <a:pt x="14989" y="3869"/>
                </a:lnTo>
                <a:lnTo>
                  <a:pt x="14892" y="3747"/>
                </a:lnTo>
                <a:lnTo>
                  <a:pt x="14746" y="3626"/>
                </a:lnTo>
                <a:lnTo>
                  <a:pt x="14478" y="3431"/>
                </a:lnTo>
                <a:lnTo>
                  <a:pt x="14381" y="3334"/>
                </a:lnTo>
                <a:lnTo>
                  <a:pt x="14235" y="3261"/>
                </a:lnTo>
                <a:lnTo>
                  <a:pt x="14113" y="3212"/>
                </a:lnTo>
                <a:lnTo>
                  <a:pt x="13919" y="3212"/>
                </a:lnTo>
                <a:lnTo>
                  <a:pt x="13894" y="3261"/>
                </a:lnTo>
                <a:lnTo>
                  <a:pt x="13870" y="3309"/>
                </a:lnTo>
                <a:lnTo>
                  <a:pt x="13894" y="3358"/>
                </a:lnTo>
                <a:lnTo>
                  <a:pt x="13967" y="3455"/>
                </a:lnTo>
                <a:lnTo>
                  <a:pt x="14040" y="3553"/>
                </a:lnTo>
                <a:lnTo>
                  <a:pt x="14259" y="3723"/>
                </a:lnTo>
                <a:lnTo>
                  <a:pt x="14503" y="3966"/>
                </a:lnTo>
                <a:lnTo>
                  <a:pt x="14624" y="4064"/>
                </a:lnTo>
                <a:lnTo>
                  <a:pt x="14770" y="4161"/>
                </a:lnTo>
                <a:lnTo>
                  <a:pt x="14600" y="4429"/>
                </a:lnTo>
                <a:lnTo>
                  <a:pt x="14454" y="4283"/>
                </a:lnTo>
                <a:lnTo>
                  <a:pt x="14332" y="4137"/>
                </a:lnTo>
                <a:lnTo>
                  <a:pt x="14235" y="4015"/>
                </a:lnTo>
                <a:lnTo>
                  <a:pt x="14138" y="3893"/>
                </a:lnTo>
                <a:lnTo>
                  <a:pt x="14016" y="3820"/>
                </a:lnTo>
                <a:lnTo>
                  <a:pt x="13894" y="3747"/>
                </a:lnTo>
                <a:lnTo>
                  <a:pt x="13846" y="3747"/>
                </a:lnTo>
                <a:lnTo>
                  <a:pt x="13821" y="3772"/>
                </a:lnTo>
                <a:lnTo>
                  <a:pt x="13797" y="3820"/>
                </a:lnTo>
                <a:lnTo>
                  <a:pt x="13797" y="3845"/>
                </a:lnTo>
                <a:lnTo>
                  <a:pt x="13821" y="3991"/>
                </a:lnTo>
                <a:lnTo>
                  <a:pt x="13894" y="4137"/>
                </a:lnTo>
                <a:lnTo>
                  <a:pt x="14040" y="4429"/>
                </a:lnTo>
                <a:lnTo>
                  <a:pt x="14186" y="4623"/>
                </a:lnTo>
                <a:lnTo>
                  <a:pt x="14332" y="4794"/>
                </a:lnTo>
                <a:lnTo>
                  <a:pt x="14235" y="4964"/>
                </a:lnTo>
                <a:lnTo>
                  <a:pt x="14089" y="5159"/>
                </a:lnTo>
                <a:lnTo>
                  <a:pt x="13967" y="4964"/>
                </a:lnTo>
                <a:lnTo>
                  <a:pt x="13821" y="4769"/>
                </a:lnTo>
                <a:lnTo>
                  <a:pt x="13675" y="4599"/>
                </a:lnTo>
                <a:lnTo>
                  <a:pt x="13554" y="4380"/>
                </a:lnTo>
                <a:lnTo>
                  <a:pt x="13505" y="4331"/>
                </a:lnTo>
                <a:lnTo>
                  <a:pt x="13432" y="4307"/>
                </a:lnTo>
                <a:lnTo>
                  <a:pt x="13359" y="4307"/>
                </a:lnTo>
                <a:lnTo>
                  <a:pt x="13335" y="4356"/>
                </a:lnTo>
                <a:lnTo>
                  <a:pt x="13310" y="4380"/>
                </a:lnTo>
                <a:lnTo>
                  <a:pt x="13310" y="4526"/>
                </a:lnTo>
                <a:lnTo>
                  <a:pt x="13335" y="4648"/>
                </a:lnTo>
                <a:lnTo>
                  <a:pt x="13383" y="4769"/>
                </a:lnTo>
                <a:lnTo>
                  <a:pt x="13456" y="4891"/>
                </a:lnTo>
                <a:lnTo>
                  <a:pt x="13846" y="5548"/>
                </a:lnTo>
                <a:lnTo>
                  <a:pt x="13919" y="5597"/>
                </a:lnTo>
                <a:lnTo>
                  <a:pt x="13992" y="5621"/>
                </a:lnTo>
                <a:lnTo>
                  <a:pt x="14016" y="5645"/>
                </a:lnTo>
                <a:lnTo>
                  <a:pt x="14065" y="5670"/>
                </a:lnTo>
                <a:lnTo>
                  <a:pt x="14186" y="5986"/>
                </a:lnTo>
                <a:lnTo>
                  <a:pt x="14259" y="6302"/>
                </a:lnTo>
                <a:lnTo>
                  <a:pt x="14284" y="6497"/>
                </a:lnTo>
                <a:lnTo>
                  <a:pt x="14284" y="6692"/>
                </a:lnTo>
                <a:lnTo>
                  <a:pt x="14308" y="6886"/>
                </a:lnTo>
                <a:lnTo>
                  <a:pt x="14332" y="7081"/>
                </a:lnTo>
                <a:lnTo>
                  <a:pt x="14381" y="7154"/>
                </a:lnTo>
                <a:lnTo>
                  <a:pt x="14454" y="7203"/>
                </a:lnTo>
                <a:lnTo>
                  <a:pt x="14527" y="7227"/>
                </a:lnTo>
                <a:lnTo>
                  <a:pt x="14624" y="7227"/>
                </a:lnTo>
                <a:lnTo>
                  <a:pt x="14722" y="7276"/>
                </a:lnTo>
                <a:lnTo>
                  <a:pt x="14843" y="7300"/>
                </a:lnTo>
                <a:lnTo>
                  <a:pt x="15111" y="7348"/>
                </a:lnTo>
                <a:lnTo>
                  <a:pt x="15598" y="7373"/>
                </a:lnTo>
                <a:lnTo>
                  <a:pt x="15962" y="7446"/>
                </a:lnTo>
                <a:lnTo>
                  <a:pt x="16352" y="7519"/>
                </a:lnTo>
                <a:lnTo>
                  <a:pt x="16571" y="7592"/>
                </a:lnTo>
                <a:lnTo>
                  <a:pt x="16692" y="7640"/>
                </a:lnTo>
                <a:lnTo>
                  <a:pt x="16814" y="7640"/>
                </a:lnTo>
                <a:lnTo>
                  <a:pt x="16765" y="7957"/>
                </a:lnTo>
                <a:lnTo>
                  <a:pt x="16765" y="8249"/>
                </a:lnTo>
                <a:lnTo>
                  <a:pt x="16765" y="8857"/>
                </a:lnTo>
                <a:lnTo>
                  <a:pt x="16765" y="9344"/>
                </a:lnTo>
                <a:lnTo>
                  <a:pt x="16765" y="9587"/>
                </a:lnTo>
                <a:lnTo>
                  <a:pt x="16790" y="9855"/>
                </a:lnTo>
                <a:lnTo>
                  <a:pt x="16522" y="9855"/>
                </a:lnTo>
                <a:lnTo>
                  <a:pt x="16571" y="9757"/>
                </a:lnTo>
                <a:lnTo>
                  <a:pt x="16546" y="9636"/>
                </a:lnTo>
                <a:lnTo>
                  <a:pt x="16522" y="9417"/>
                </a:lnTo>
                <a:lnTo>
                  <a:pt x="16473" y="9125"/>
                </a:lnTo>
                <a:lnTo>
                  <a:pt x="16449" y="9003"/>
                </a:lnTo>
                <a:lnTo>
                  <a:pt x="16400" y="8857"/>
                </a:lnTo>
                <a:lnTo>
                  <a:pt x="16376" y="8833"/>
                </a:lnTo>
                <a:lnTo>
                  <a:pt x="16327" y="8808"/>
                </a:lnTo>
                <a:lnTo>
                  <a:pt x="16279" y="8833"/>
                </a:lnTo>
                <a:lnTo>
                  <a:pt x="16254" y="8857"/>
                </a:lnTo>
                <a:lnTo>
                  <a:pt x="16206" y="9003"/>
                </a:lnTo>
                <a:lnTo>
                  <a:pt x="16181" y="9125"/>
                </a:lnTo>
                <a:lnTo>
                  <a:pt x="16133" y="9417"/>
                </a:lnTo>
                <a:lnTo>
                  <a:pt x="16133" y="9660"/>
                </a:lnTo>
                <a:lnTo>
                  <a:pt x="16157" y="9782"/>
                </a:lnTo>
                <a:lnTo>
                  <a:pt x="16206" y="9903"/>
                </a:lnTo>
                <a:lnTo>
                  <a:pt x="15768" y="9928"/>
                </a:lnTo>
                <a:lnTo>
                  <a:pt x="15671" y="9928"/>
                </a:lnTo>
                <a:lnTo>
                  <a:pt x="15719" y="9806"/>
                </a:lnTo>
                <a:lnTo>
                  <a:pt x="15768" y="9538"/>
                </a:lnTo>
                <a:lnTo>
                  <a:pt x="15841" y="9246"/>
                </a:lnTo>
                <a:lnTo>
                  <a:pt x="15865" y="8954"/>
                </a:lnTo>
                <a:lnTo>
                  <a:pt x="15841" y="8906"/>
                </a:lnTo>
                <a:lnTo>
                  <a:pt x="15817" y="8881"/>
                </a:lnTo>
                <a:lnTo>
                  <a:pt x="15744" y="8808"/>
                </a:lnTo>
                <a:lnTo>
                  <a:pt x="15671" y="8808"/>
                </a:lnTo>
                <a:lnTo>
                  <a:pt x="15622" y="8857"/>
                </a:lnTo>
                <a:lnTo>
                  <a:pt x="15573" y="8930"/>
                </a:lnTo>
                <a:lnTo>
                  <a:pt x="15427" y="9441"/>
                </a:lnTo>
                <a:lnTo>
                  <a:pt x="15330" y="9709"/>
                </a:lnTo>
                <a:lnTo>
                  <a:pt x="15330" y="9830"/>
                </a:lnTo>
                <a:lnTo>
                  <a:pt x="15330" y="9903"/>
                </a:lnTo>
                <a:lnTo>
                  <a:pt x="15354" y="9928"/>
                </a:lnTo>
                <a:lnTo>
                  <a:pt x="15135" y="9952"/>
                </a:lnTo>
                <a:lnTo>
                  <a:pt x="14916" y="9976"/>
                </a:lnTo>
                <a:lnTo>
                  <a:pt x="14965" y="9636"/>
                </a:lnTo>
                <a:lnTo>
                  <a:pt x="14989" y="9344"/>
                </a:lnTo>
                <a:lnTo>
                  <a:pt x="14989" y="9173"/>
                </a:lnTo>
                <a:lnTo>
                  <a:pt x="14941" y="9027"/>
                </a:lnTo>
                <a:lnTo>
                  <a:pt x="14916" y="8979"/>
                </a:lnTo>
                <a:lnTo>
                  <a:pt x="14868" y="8954"/>
                </a:lnTo>
                <a:lnTo>
                  <a:pt x="14819" y="8954"/>
                </a:lnTo>
                <a:lnTo>
                  <a:pt x="14770" y="8979"/>
                </a:lnTo>
                <a:lnTo>
                  <a:pt x="14697" y="9100"/>
                </a:lnTo>
                <a:lnTo>
                  <a:pt x="14649" y="9198"/>
                </a:lnTo>
                <a:lnTo>
                  <a:pt x="14600" y="9465"/>
                </a:lnTo>
                <a:lnTo>
                  <a:pt x="14405" y="10171"/>
                </a:lnTo>
                <a:lnTo>
                  <a:pt x="14405" y="10244"/>
                </a:lnTo>
                <a:lnTo>
                  <a:pt x="14430" y="10317"/>
                </a:lnTo>
                <a:lnTo>
                  <a:pt x="14284" y="10585"/>
                </a:lnTo>
                <a:lnTo>
                  <a:pt x="14162" y="10877"/>
                </a:lnTo>
                <a:lnTo>
                  <a:pt x="14065" y="11047"/>
                </a:lnTo>
                <a:lnTo>
                  <a:pt x="13943" y="11193"/>
                </a:lnTo>
                <a:lnTo>
                  <a:pt x="13724" y="11461"/>
                </a:lnTo>
                <a:lnTo>
                  <a:pt x="13675" y="11558"/>
                </a:lnTo>
                <a:lnTo>
                  <a:pt x="13675" y="11631"/>
                </a:lnTo>
                <a:lnTo>
                  <a:pt x="13675" y="11704"/>
                </a:lnTo>
                <a:lnTo>
                  <a:pt x="13724" y="11753"/>
                </a:lnTo>
                <a:lnTo>
                  <a:pt x="13773" y="11801"/>
                </a:lnTo>
                <a:lnTo>
                  <a:pt x="13846" y="11826"/>
                </a:lnTo>
                <a:lnTo>
                  <a:pt x="13919" y="11826"/>
                </a:lnTo>
                <a:lnTo>
                  <a:pt x="13992" y="11777"/>
                </a:lnTo>
                <a:lnTo>
                  <a:pt x="14113" y="11972"/>
                </a:lnTo>
                <a:lnTo>
                  <a:pt x="14259" y="12142"/>
                </a:lnTo>
                <a:lnTo>
                  <a:pt x="14551" y="12507"/>
                </a:lnTo>
                <a:lnTo>
                  <a:pt x="14868" y="12945"/>
                </a:lnTo>
                <a:lnTo>
                  <a:pt x="15135" y="13407"/>
                </a:lnTo>
                <a:lnTo>
                  <a:pt x="14941" y="13651"/>
                </a:lnTo>
                <a:lnTo>
                  <a:pt x="14722" y="13894"/>
                </a:lnTo>
                <a:lnTo>
                  <a:pt x="14284" y="14332"/>
                </a:lnTo>
                <a:lnTo>
                  <a:pt x="13943" y="14673"/>
                </a:lnTo>
                <a:lnTo>
                  <a:pt x="13773" y="14843"/>
                </a:lnTo>
                <a:lnTo>
                  <a:pt x="13627" y="15038"/>
                </a:lnTo>
                <a:lnTo>
                  <a:pt x="13383" y="14867"/>
                </a:lnTo>
                <a:lnTo>
                  <a:pt x="13578" y="14794"/>
                </a:lnTo>
                <a:lnTo>
                  <a:pt x="13748" y="14673"/>
                </a:lnTo>
                <a:lnTo>
                  <a:pt x="14040" y="14478"/>
                </a:lnTo>
                <a:lnTo>
                  <a:pt x="14113" y="14429"/>
                </a:lnTo>
                <a:lnTo>
                  <a:pt x="14138" y="14356"/>
                </a:lnTo>
                <a:lnTo>
                  <a:pt x="14138" y="14283"/>
                </a:lnTo>
                <a:lnTo>
                  <a:pt x="14113" y="14235"/>
                </a:lnTo>
                <a:lnTo>
                  <a:pt x="14065" y="14186"/>
                </a:lnTo>
                <a:lnTo>
                  <a:pt x="14016" y="14162"/>
                </a:lnTo>
                <a:lnTo>
                  <a:pt x="13943" y="14137"/>
                </a:lnTo>
                <a:lnTo>
                  <a:pt x="13870" y="14162"/>
                </a:lnTo>
                <a:lnTo>
                  <a:pt x="13602" y="14308"/>
                </a:lnTo>
                <a:lnTo>
                  <a:pt x="13335" y="14478"/>
                </a:lnTo>
                <a:lnTo>
                  <a:pt x="13043" y="14624"/>
                </a:lnTo>
                <a:lnTo>
                  <a:pt x="12897" y="14527"/>
                </a:lnTo>
                <a:lnTo>
                  <a:pt x="12945" y="14502"/>
                </a:lnTo>
                <a:lnTo>
                  <a:pt x="13213" y="14332"/>
                </a:lnTo>
                <a:lnTo>
                  <a:pt x="13310" y="14210"/>
                </a:lnTo>
                <a:lnTo>
                  <a:pt x="13383" y="14113"/>
                </a:lnTo>
                <a:lnTo>
                  <a:pt x="13408" y="14040"/>
                </a:lnTo>
                <a:lnTo>
                  <a:pt x="13408" y="13967"/>
                </a:lnTo>
                <a:lnTo>
                  <a:pt x="13383" y="13918"/>
                </a:lnTo>
                <a:lnTo>
                  <a:pt x="13359" y="13845"/>
                </a:lnTo>
                <a:lnTo>
                  <a:pt x="13310" y="13821"/>
                </a:lnTo>
                <a:lnTo>
                  <a:pt x="13237" y="13797"/>
                </a:lnTo>
                <a:lnTo>
                  <a:pt x="13189" y="13797"/>
                </a:lnTo>
                <a:lnTo>
                  <a:pt x="13116" y="13821"/>
                </a:lnTo>
                <a:lnTo>
                  <a:pt x="13018" y="13894"/>
                </a:lnTo>
                <a:lnTo>
                  <a:pt x="12921" y="13991"/>
                </a:lnTo>
                <a:lnTo>
                  <a:pt x="12799" y="14089"/>
                </a:lnTo>
                <a:lnTo>
                  <a:pt x="12702" y="14162"/>
                </a:lnTo>
                <a:lnTo>
                  <a:pt x="12556" y="14283"/>
                </a:lnTo>
                <a:lnTo>
                  <a:pt x="12264" y="14040"/>
                </a:lnTo>
                <a:lnTo>
                  <a:pt x="12532" y="13870"/>
                </a:lnTo>
                <a:lnTo>
                  <a:pt x="12653" y="13797"/>
                </a:lnTo>
                <a:lnTo>
                  <a:pt x="12799" y="13699"/>
                </a:lnTo>
                <a:lnTo>
                  <a:pt x="12848" y="13651"/>
                </a:lnTo>
                <a:lnTo>
                  <a:pt x="12897" y="13578"/>
                </a:lnTo>
                <a:lnTo>
                  <a:pt x="12921" y="13505"/>
                </a:lnTo>
                <a:lnTo>
                  <a:pt x="12897" y="13432"/>
                </a:lnTo>
                <a:lnTo>
                  <a:pt x="12872" y="13359"/>
                </a:lnTo>
                <a:lnTo>
                  <a:pt x="12824" y="13334"/>
                </a:lnTo>
                <a:lnTo>
                  <a:pt x="12702" y="13334"/>
                </a:lnTo>
                <a:lnTo>
                  <a:pt x="12556" y="13407"/>
                </a:lnTo>
                <a:lnTo>
                  <a:pt x="12459" y="13480"/>
                </a:lnTo>
                <a:lnTo>
                  <a:pt x="12167" y="13651"/>
                </a:lnTo>
                <a:lnTo>
                  <a:pt x="11899" y="13821"/>
                </a:lnTo>
                <a:lnTo>
                  <a:pt x="11777" y="13797"/>
                </a:lnTo>
                <a:lnTo>
                  <a:pt x="11680" y="13772"/>
                </a:lnTo>
                <a:lnTo>
                  <a:pt x="11607" y="13797"/>
                </a:lnTo>
                <a:lnTo>
                  <a:pt x="11558" y="13845"/>
                </a:lnTo>
                <a:lnTo>
                  <a:pt x="11510" y="13821"/>
                </a:lnTo>
                <a:lnTo>
                  <a:pt x="11437" y="13845"/>
                </a:lnTo>
                <a:lnTo>
                  <a:pt x="11388" y="13845"/>
                </a:lnTo>
                <a:lnTo>
                  <a:pt x="11266" y="13918"/>
                </a:lnTo>
                <a:lnTo>
                  <a:pt x="11120" y="14016"/>
                </a:lnTo>
                <a:lnTo>
                  <a:pt x="10974" y="14064"/>
                </a:lnTo>
                <a:lnTo>
                  <a:pt x="10682" y="14137"/>
                </a:lnTo>
                <a:lnTo>
                  <a:pt x="10536" y="14186"/>
                </a:lnTo>
                <a:lnTo>
                  <a:pt x="10415" y="14283"/>
                </a:lnTo>
                <a:lnTo>
                  <a:pt x="10269" y="14283"/>
                </a:lnTo>
                <a:lnTo>
                  <a:pt x="10220" y="14332"/>
                </a:lnTo>
                <a:lnTo>
                  <a:pt x="10171" y="14405"/>
                </a:lnTo>
                <a:lnTo>
                  <a:pt x="10171" y="14429"/>
                </a:lnTo>
                <a:lnTo>
                  <a:pt x="10123" y="14429"/>
                </a:lnTo>
                <a:lnTo>
                  <a:pt x="10001" y="14478"/>
                </a:lnTo>
                <a:lnTo>
                  <a:pt x="9879" y="14527"/>
                </a:lnTo>
                <a:lnTo>
                  <a:pt x="9636" y="14648"/>
                </a:lnTo>
                <a:lnTo>
                  <a:pt x="9514" y="14697"/>
                </a:lnTo>
                <a:lnTo>
                  <a:pt x="9393" y="14721"/>
                </a:lnTo>
                <a:lnTo>
                  <a:pt x="9271" y="14746"/>
                </a:lnTo>
                <a:lnTo>
                  <a:pt x="9149" y="14794"/>
                </a:lnTo>
                <a:lnTo>
                  <a:pt x="9101" y="14867"/>
                </a:lnTo>
                <a:lnTo>
                  <a:pt x="9101" y="14892"/>
                </a:lnTo>
                <a:lnTo>
                  <a:pt x="9125" y="14940"/>
                </a:lnTo>
                <a:lnTo>
                  <a:pt x="9198" y="15013"/>
                </a:lnTo>
                <a:lnTo>
                  <a:pt x="9295" y="15062"/>
                </a:lnTo>
                <a:lnTo>
                  <a:pt x="9417" y="15086"/>
                </a:lnTo>
                <a:lnTo>
                  <a:pt x="9539" y="15062"/>
                </a:lnTo>
                <a:lnTo>
                  <a:pt x="9685" y="15038"/>
                </a:lnTo>
                <a:lnTo>
                  <a:pt x="9831" y="14989"/>
                </a:lnTo>
                <a:lnTo>
                  <a:pt x="10098" y="14843"/>
                </a:lnTo>
                <a:lnTo>
                  <a:pt x="10074" y="14989"/>
                </a:lnTo>
                <a:lnTo>
                  <a:pt x="9879" y="15086"/>
                </a:lnTo>
                <a:lnTo>
                  <a:pt x="9660" y="15208"/>
                </a:lnTo>
                <a:lnTo>
                  <a:pt x="9417" y="15281"/>
                </a:lnTo>
                <a:lnTo>
                  <a:pt x="9295" y="15330"/>
                </a:lnTo>
                <a:lnTo>
                  <a:pt x="9198" y="15403"/>
                </a:lnTo>
                <a:lnTo>
                  <a:pt x="9174" y="15476"/>
                </a:lnTo>
                <a:lnTo>
                  <a:pt x="9198" y="15500"/>
                </a:lnTo>
                <a:lnTo>
                  <a:pt x="9198" y="15548"/>
                </a:lnTo>
                <a:lnTo>
                  <a:pt x="9271" y="15597"/>
                </a:lnTo>
                <a:lnTo>
                  <a:pt x="9344" y="15621"/>
                </a:lnTo>
                <a:lnTo>
                  <a:pt x="9417" y="15646"/>
                </a:lnTo>
                <a:lnTo>
                  <a:pt x="9514" y="15621"/>
                </a:lnTo>
                <a:lnTo>
                  <a:pt x="9685" y="15597"/>
                </a:lnTo>
                <a:lnTo>
                  <a:pt x="9831" y="15548"/>
                </a:lnTo>
                <a:lnTo>
                  <a:pt x="10001" y="15476"/>
                </a:lnTo>
                <a:lnTo>
                  <a:pt x="9977" y="15767"/>
                </a:lnTo>
                <a:lnTo>
                  <a:pt x="9952" y="15792"/>
                </a:lnTo>
                <a:lnTo>
                  <a:pt x="9904" y="15816"/>
                </a:lnTo>
                <a:lnTo>
                  <a:pt x="9636" y="15913"/>
                </a:lnTo>
                <a:lnTo>
                  <a:pt x="9368" y="15986"/>
                </a:lnTo>
                <a:lnTo>
                  <a:pt x="9198" y="16011"/>
                </a:lnTo>
                <a:lnTo>
                  <a:pt x="9125" y="16059"/>
                </a:lnTo>
                <a:lnTo>
                  <a:pt x="9101" y="16084"/>
                </a:lnTo>
                <a:lnTo>
                  <a:pt x="9076" y="16108"/>
                </a:lnTo>
                <a:lnTo>
                  <a:pt x="9076" y="16181"/>
                </a:lnTo>
                <a:lnTo>
                  <a:pt x="9101" y="16205"/>
                </a:lnTo>
                <a:lnTo>
                  <a:pt x="9198" y="16254"/>
                </a:lnTo>
                <a:lnTo>
                  <a:pt x="9295" y="16303"/>
                </a:lnTo>
                <a:lnTo>
                  <a:pt x="9636" y="16303"/>
                </a:lnTo>
                <a:lnTo>
                  <a:pt x="9855" y="16230"/>
                </a:lnTo>
                <a:lnTo>
                  <a:pt x="9831" y="16424"/>
                </a:lnTo>
                <a:lnTo>
                  <a:pt x="9831" y="16643"/>
                </a:lnTo>
                <a:lnTo>
                  <a:pt x="9271" y="16668"/>
                </a:lnTo>
                <a:lnTo>
                  <a:pt x="8711" y="16692"/>
                </a:lnTo>
                <a:lnTo>
                  <a:pt x="7981" y="16692"/>
                </a:lnTo>
                <a:lnTo>
                  <a:pt x="7738" y="16716"/>
                </a:lnTo>
                <a:lnTo>
                  <a:pt x="7763" y="16595"/>
                </a:lnTo>
                <a:lnTo>
                  <a:pt x="7763" y="16449"/>
                </a:lnTo>
                <a:lnTo>
                  <a:pt x="7738" y="16181"/>
                </a:lnTo>
                <a:lnTo>
                  <a:pt x="7641" y="15694"/>
                </a:lnTo>
                <a:lnTo>
                  <a:pt x="7592" y="15330"/>
                </a:lnTo>
                <a:lnTo>
                  <a:pt x="7519" y="14892"/>
                </a:lnTo>
                <a:lnTo>
                  <a:pt x="7471" y="14673"/>
                </a:lnTo>
                <a:lnTo>
                  <a:pt x="7373" y="14502"/>
                </a:lnTo>
                <a:lnTo>
                  <a:pt x="7276" y="14356"/>
                </a:lnTo>
                <a:lnTo>
                  <a:pt x="7203" y="14308"/>
                </a:lnTo>
                <a:lnTo>
                  <a:pt x="7130" y="14259"/>
                </a:lnTo>
                <a:lnTo>
                  <a:pt x="7033" y="14259"/>
                </a:lnTo>
                <a:lnTo>
                  <a:pt x="6960" y="14283"/>
                </a:lnTo>
                <a:lnTo>
                  <a:pt x="6716" y="14210"/>
                </a:lnTo>
                <a:lnTo>
                  <a:pt x="6497" y="14137"/>
                </a:lnTo>
                <a:lnTo>
                  <a:pt x="6327" y="14064"/>
                </a:lnTo>
                <a:lnTo>
                  <a:pt x="6157" y="13991"/>
                </a:lnTo>
                <a:lnTo>
                  <a:pt x="5986" y="13918"/>
                </a:lnTo>
                <a:lnTo>
                  <a:pt x="5816" y="13845"/>
                </a:lnTo>
                <a:lnTo>
                  <a:pt x="5743" y="13772"/>
                </a:lnTo>
                <a:lnTo>
                  <a:pt x="5646" y="13724"/>
                </a:lnTo>
                <a:lnTo>
                  <a:pt x="5597" y="13699"/>
                </a:lnTo>
                <a:lnTo>
                  <a:pt x="5548" y="13724"/>
                </a:lnTo>
                <a:lnTo>
                  <a:pt x="5500" y="13748"/>
                </a:lnTo>
                <a:lnTo>
                  <a:pt x="5427" y="13772"/>
                </a:lnTo>
                <a:lnTo>
                  <a:pt x="5062" y="13602"/>
                </a:lnTo>
                <a:lnTo>
                  <a:pt x="4843" y="13505"/>
                </a:lnTo>
                <a:lnTo>
                  <a:pt x="4721" y="13480"/>
                </a:lnTo>
                <a:lnTo>
                  <a:pt x="4648" y="13480"/>
                </a:lnTo>
                <a:lnTo>
                  <a:pt x="4599" y="13505"/>
                </a:lnTo>
                <a:lnTo>
                  <a:pt x="4551" y="13529"/>
                </a:lnTo>
                <a:lnTo>
                  <a:pt x="4526" y="13602"/>
                </a:lnTo>
                <a:lnTo>
                  <a:pt x="4551" y="13651"/>
                </a:lnTo>
                <a:lnTo>
                  <a:pt x="4575" y="13724"/>
                </a:lnTo>
                <a:lnTo>
                  <a:pt x="4672" y="13821"/>
                </a:lnTo>
                <a:lnTo>
                  <a:pt x="4916" y="13967"/>
                </a:lnTo>
                <a:lnTo>
                  <a:pt x="5135" y="14113"/>
                </a:lnTo>
                <a:lnTo>
                  <a:pt x="4989" y="14283"/>
                </a:lnTo>
                <a:lnTo>
                  <a:pt x="4940" y="14210"/>
                </a:lnTo>
                <a:lnTo>
                  <a:pt x="4891" y="14137"/>
                </a:lnTo>
                <a:lnTo>
                  <a:pt x="4843" y="14113"/>
                </a:lnTo>
                <a:lnTo>
                  <a:pt x="4794" y="14113"/>
                </a:lnTo>
                <a:lnTo>
                  <a:pt x="4672" y="14089"/>
                </a:lnTo>
                <a:lnTo>
                  <a:pt x="4526" y="14064"/>
                </a:lnTo>
                <a:lnTo>
                  <a:pt x="4380" y="13991"/>
                </a:lnTo>
                <a:lnTo>
                  <a:pt x="4259" y="13918"/>
                </a:lnTo>
                <a:lnTo>
                  <a:pt x="4137" y="13821"/>
                </a:lnTo>
                <a:lnTo>
                  <a:pt x="4015" y="13748"/>
                </a:lnTo>
                <a:lnTo>
                  <a:pt x="3894" y="13699"/>
                </a:lnTo>
                <a:lnTo>
                  <a:pt x="3821" y="13699"/>
                </a:lnTo>
                <a:lnTo>
                  <a:pt x="3796" y="13724"/>
                </a:lnTo>
                <a:lnTo>
                  <a:pt x="3772" y="13772"/>
                </a:lnTo>
                <a:lnTo>
                  <a:pt x="3772" y="13870"/>
                </a:lnTo>
                <a:lnTo>
                  <a:pt x="3796" y="13943"/>
                </a:lnTo>
                <a:lnTo>
                  <a:pt x="3845" y="14040"/>
                </a:lnTo>
                <a:lnTo>
                  <a:pt x="3894" y="14113"/>
                </a:lnTo>
                <a:lnTo>
                  <a:pt x="4015" y="14235"/>
                </a:lnTo>
                <a:lnTo>
                  <a:pt x="4186" y="14332"/>
                </a:lnTo>
                <a:lnTo>
                  <a:pt x="4307" y="14405"/>
                </a:lnTo>
                <a:lnTo>
                  <a:pt x="4453" y="14478"/>
                </a:lnTo>
                <a:lnTo>
                  <a:pt x="4599" y="14502"/>
                </a:lnTo>
                <a:lnTo>
                  <a:pt x="4745" y="14502"/>
                </a:lnTo>
                <a:lnTo>
                  <a:pt x="4380" y="14819"/>
                </a:lnTo>
                <a:lnTo>
                  <a:pt x="4356" y="14746"/>
                </a:lnTo>
                <a:lnTo>
                  <a:pt x="4307" y="14697"/>
                </a:lnTo>
                <a:lnTo>
                  <a:pt x="4259" y="14673"/>
                </a:lnTo>
                <a:lnTo>
                  <a:pt x="4186" y="14648"/>
                </a:lnTo>
                <a:lnTo>
                  <a:pt x="4088" y="14648"/>
                </a:lnTo>
                <a:lnTo>
                  <a:pt x="3991" y="14600"/>
                </a:lnTo>
                <a:lnTo>
                  <a:pt x="3845" y="14502"/>
                </a:lnTo>
                <a:lnTo>
                  <a:pt x="3675" y="14356"/>
                </a:lnTo>
                <a:lnTo>
                  <a:pt x="3626" y="14332"/>
                </a:lnTo>
                <a:lnTo>
                  <a:pt x="3577" y="14308"/>
                </a:lnTo>
                <a:lnTo>
                  <a:pt x="3529" y="14283"/>
                </a:lnTo>
                <a:lnTo>
                  <a:pt x="3480" y="14259"/>
                </a:lnTo>
                <a:lnTo>
                  <a:pt x="3431" y="14259"/>
                </a:lnTo>
                <a:lnTo>
                  <a:pt x="3407" y="14283"/>
                </a:lnTo>
                <a:lnTo>
                  <a:pt x="3383" y="14405"/>
                </a:lnTo>
                <a:lnTo>
                  <a:pt x="3358" y="14478"/>
                </a:lnTo>
                <a:lnTo>
                  <a:pt x="3383" y="14551"/>
                </a:lnTo>
                <a:lnTo>
                  <a:pt x="3407" y="14624"/>
                </a:lnTo>
                <a:lnTo>
                  <a:pt x="3456" y="14697"/>
                </a:lnTo>
                <a:lnTo>
                  <a:pt x="3577" y="14819"/>
                </a:lnTo>
                <a:lnTo>
                  <a:pt x="3675" y="14916"/>
                </a:lnTo>
                <a:lnTo>
                  <a:pt x="3772" y="14989"/>
                </a:lnTo>
                <a:lnTo>
                  <a:pt x="3894" y="15038"/>
                </a:lnTo>
                <a:lnTo>
                  <a:pt x="4015" y="15086"/>
                </a:lnTo>
                <a:lnTo>
                  <a:pt x="3796" y="15208"/>
                </a:lnTo>
                <a:lnTo>
                  <a:pt x="3748" y="15159"/>
                </a:lnTo>
                <a:lnTo>
                  <a:pt x="3529" y="14989"/>
                </a:lnTo>
                <a:lnTo>
                  <a:pt x="3310" y="14819"/>
                </a:lnTo>
                <a:lnTo>
                  <a:pt x="2920" y="14429"/>
                </a:lnTo>
                <a:lnTo>
                  <a:pt x="2555" y="14064"/>
                </a:lnTo>
                <a:lnTo>
                  <a:pt x="2385" y="13845"/>
                </a:lnTo>
                <a:lnTo>
                  <a:pt x="2239" y="13626"/>
                </a:lnTo>
                <a:lnTo>
                  <a:pt x="2409" y="13456"/>
                </a:lnTo>
                <a:lnTo>
                  <a:pt x="2555" y="13237"/>
                </a:lnTo>
                <a:lnTo>
                  <a:pt x="2799" y="12848"/>
                </a:lnTo>
                <a:lnTo>
                  <a:pt x="3212" y="12312"/>
                </a:lnTo>
                <a:lnTo>
                  <a:pt x="3626" y="11801"/>
                </a:lnTo>
                <a:lnTo>
                  <a:pt x="3626" y="11777"/>
                </a:lnTo>
                <a:lnTo>
                  <a:pt x="3723" y="11704"/>
                </a:lnTo>
                <a:lnTo>
                  <a:pt x="3748" y="11607"/>
                </a:lnTo>
                <a:lnTo>
                  <a:pt x="3772" y="11558"/>
                </a:lnTo>
                <a:lnTo>
                  <a:pt x="3748" y="11485"/>
                </a:lnTo>
                <a:lnTo>
                  <a:pt x="3723" y="11436"/>
                </a:lnTo>
                <a:lnTo>
                  <a:pt x="3675" y="11388"/>
                </a:lnTo>
                <a:lnTo>
                  <a:pt x="3529" y="11266"/>
                </a:lnTo>
                <a:lnTo>
                  <a:pt x="3407" y="11096"/>
                </a:lnTo>
                <a:lnTo>
                  <a:pt x="3164" y="10779"/>
                </a:lnTo>
                <a:lnTo>
                  <a:pt x="3018" y="10536"/>
                </a:lnTo>
                <a:lnTo>
                  <a:pt x="3018" y="10463"/>
                </a:lnTo>
                <a:lnTo>
                  <a:pt x="2993" y="10366"/>
                </a:lnTo>
                <a:lnTo>
                  <a:pt x="2945" y="10293"/>
                </a:lnTo>
                <a:lnTo>
                  <a:pt x="2872" y="10244"/>
                </a:lnTo>
                <a:lnTo>
                  <a:pt x="2774" y="10220"/>
                </a:lnTo>
                <a:lnTo>
                  <a:pt x="1704" y="10122"/>
                </a:lnTo>
                <a:lnTo>
                  <a:pt x="1144" y="10074"/>
                </a:lnTo>
                <a:lnTo>
                  <a:pt x="876" y="10025"/>
                </a:lnTo>
                <a:lnTo>
                  <a:pt x="633" y="9952"/>
                </a:lnTo>
                <a:lnTo>
                  <a:pt x="633" y="9830"/>
                </a:lnTo>
                <a:lnTo>
                  <a:pt x="609" y="9709"/>
                </a:lnTo>
                <a:lnTo>
                  <a:pt x="584" y="9587"/>
                </a:lnTo>
                <a:lnTo>
                  <a:pt x="560" y="9441"/>
                </a:lnTo>
                <a:lnTo>
                  <a:pt x="536" y="9052"/>
                </a:lnTo>
                <a:lnTo>
                  <a:pt x="560" y="8638"/>
                </a:lnTo>
                <a:lnTo>
                  <a:pt x="584" y="8395"/>
                </a:lnTo>
                <a:lnTo>
                  <a:pt x="609" y="8127"/>
                </a:lnTo>
                <a:lnTo>
                  <a:pt x="633" y="7835"/>
                </a:lnTo>
                <a:lnTo>
                  <a:pt x="633" y="7689"/>
                </a:lnTo>
                <a:lnTo>
                  <a:pt x="609" y="7567"/>
                </a:lnTo>
                <a:lnTo>
                  <a:pt x="803" y="7519"/>
                </a:lnTo>
                <a:lnTo>
                  <a:pt x="1217" y="7421"/>
                </a:lnTo>
                <a:lnTo>
                  <a:pt x="1095" y="7592"/>
                </a:lnTo>
                <a:lnTo>
                  <a:pt x="998" y="7762"/>
                </a:lnTo>
                <a:lnTo>
                  <a:pt x="876" y="8103"/>
                </a:lnTo>
                <a:lnTo>
                  <a:pt x="876" y="8151"/>
                </a:lnTo>
                <a:lnTo>
                  <a:pt x="876" y="8224"/>
                </a:lnTo>
                <a:lnTo>
                  <a:pt x="901" y="8273"/>
                </a:lnTo>
                <a:lnTo>
                  <a:pt x="925" y="8297"/>
                </a:lnTo>
                <a:lnTo>
                  <a:pt x="1022" y="8370"/>
                </a:lnTo>
                <a:lnTo>
                  <a:pt x="1144" y="8370"/>
                </a:lnTo>
                <a:lnTo>
                  <a:pt x="1193" y="8346"/>
                </a:lnTo>
                <a:lnTo>
                  <a:pt x="1217" y="8297"/>
                </a:lnTo>
                <a:lnTo>
                  <a:pt x="1290" y="8224"/>
                </a:lnTo>
                <a:lnTo>
                  <a:pt x="1363" y="7981"/>
                </a:lnTo>
                <a:lnTo>
                  <a:pt x="1460" y="7738"/>
                </a:lnTo>
                <a:lnTo>
                  <a:pt x="1558" y="7543"/>
                </a:lnTo>
                <a:lnTo>
                  <a:pt x="1655" y="7348"/>
                </a:lnTo>
                <a:lnTo>
                  <a:pt x="1850" y="7348"/>
                </a:lnTo>
                <a:lnTo>
                  <a:pt x="1752" y="7519"/>
                </a:lnTo>
                <a:lnTo>
                  <a:pt x="1655" y="7689"/>
                </a:lnTo>
                <a:lnTo>
                  <a:pt x="1606" y="7884"/>
                </a:lnTo>
                <a:lnTo>
                  <a:pt x="1558" y="8054"/>
                </a:lnTo>
                <a:lnTo>
                  <a:pt x="1558" y="8127"/>
                </a:lnTo>
                <a:lnTo>
                  <a:pt x="1558" y="8176"/>
                </a:lnTo>
                <a:lnTo>
                  <a:pt x="1606" y="8224"/>
                </a:lnTo>
                <a:lnTo>
                  <a:pt x="1655" y="8273"/>
                </a:lnTo>
                <a:lnTo>
                  <a:pt x="1728" y="8322"/>
                </a:lnTo>
                <a:lnTo>
                  <a:pt x="1801" y="8297"/>
                </a:lnTo>
                <a:lnTo>
                  <a:pt x="1898" y="8249"/>
                </a:lnTo>
                <a:lnTo>
                  <a:pt x="1923" y="8200"/>
                </a:lnTo>
                <a:lnTo>
                  <a:pt x="1947" y="8151"/>
                </a:lnTo>
                <a:lnTo>
                  <a:pt x="1996" y="7908"/>
                </a:lnTo>
                <a:lnTo>
                  <a:pt x="2093" y="7689"/>
                </a:lnTo>
                <a:lnTo>
                  <a:pt x="2166" y="7519"/>
                </a:lnTo>
                <a:lnTo>
                  <a:pt x="2239" y="7324"/>
                </a:lnTo>
                <a:lnTo>
                  <a:pt x="2409" y="7324"/>
                </a:lnTo>
                <a:lnTo>
                  <a:pt x="2361" y="7494"/>
                </a:lnTo>
                <a:lnTo>
                  <a:pt x="2239" y="7762"/>
                </a:lnTo>
                <a:lnTo>
                  <a:pt x="2215" y="7908"/>
                </a:lnTo>
                <a:lnTo>
                  <a:pt x="2190" y="8054"/>
                </a:lnTo>
                <a:lnTo>
                  <a:pt x="2215" y="8127"/>
                </a:lnTo>
                <a:lnTo>
                  <a:pt x="2239" y="8176"/>
                </a:lnTo>
                <a:lnTo>
                  <a:pt x="2288" y="8200"/>
                </a:lnTo>
                <a:lnTo>
                  <a:pt x="2336" y="8224"/>
                </a:lnTo>
                <a:lnTo>
                  <a:pt x="2385" y="8249"/>
                </a:lnTo>
                <a:lnTo>
                  <a:pt x="2434" y="8224"/>
                </a:lnTo>
                <a:lnTo>
                  <a:pt x="2482" y="8200"/>
                </a:lnTo>
                <a:lnTo>
                  <a:pt x="2507" y="8151"/>
                </a:lnTo>
                <a:lnTo>
                  <a:pt x="2555" y="8030"/>
                </a:lnTo>
                <a:lnTo>
                  <a:pt x="2580" y="7908"/>
                </a:lnTo>
                <a:lnTo>
                  <a:pt x="2628" y="7665"/>
                </a:lnTo>
                <a:lnTo>
                  <a:pt x="2677" y="7494"/>
                </a:lnTo>
                <a:lnTo>
                  <a:pt x="2701" y="7300"/>
                </a:lnTo>
                <a:lnTo>
                  <a:pt x="2847" y="7276"/>
                </a:lnTo>
                <a:lnTo>
                  <a:pt x="2920" y="7251"/>
                </a:lnTo>
                <a:lnTo>
                  <a:pt x="2969" y="7203"/>
                </a:lnTo>
                <a:lnTo>
                  <a:pt x="2993" y="7154"/>
                </a:lnTo>
                <a:lnTo>
                  <a:pt x="2993" y="7081"/>
                </a:lnTo>
                <a:lnTo>
                  <a:pt x="3042" y="7008"/>
                </a:lnTo>
                <a:lnTo>
                  <a:pt x="3066" y="6935"/>
                </a:lnTo>
                <a:lnTo>
                  <a:pt x="3066" y="6765"/>
                </a:lnTo>
                <a:lnTo>
                  <a:pt x="3115" y="6594"/>
                </a:lnTo>
                <a:lnTo>
                  <a:pt x="3212" y="6278"/>
                </a:lnTo>
                <a:lnTo>
                  <a:pt x="3456" y="5670"/>
                </a:lnTo>
                <a:lnTo>
                  <a:pt x="3553" y="5597"/>
                </a:lnTo>
                <a:lnTo>
                  <a:pt x="3602" y="5475"/>
                </a:lnTo>
                <a:lnTo>
                  <a:pt x="3602" y="5426"/>
                </a:lnTo>
                <a:lnTo>
                  <a:pt x="3602" y="5353"/>
                </a:lnTo>
                <a:lnTo>
                  <a:pt x="3577" y="5305"/>
                </a:lnTo>
                <a:lnTo>
                  <a:pt x="3529" y="5232"/>
                </a:lnTo>
                <a:lnTo>
                  <a:pt x="3139" y="4842"/>
                </a:lnTo>
                <a:lnTo>
                  <a:pt x="2799" y="4429"/>
                </a:lnTo>
                <a:lnTo>
                  <a:pt x="2434" y="4015"/>
                </a:lnTo>
                <a:lnTo>
                  <a:pt x="2069" y="3626"/>
                </a:lnTo>
                <a:lnTo>
                  <a:pt x="2263" y="3480"/>
                </a:lnTo>
                <a:lnTo>
                  <a:pt x="2458" y="3285"/>
                </a:lnTo>
                <a:lnTo>
                  <a:pt x="2799" y="2871"/>
                </a:lnTo>
                <a:lnTo>
                  <a:pt x="2993" y="2677"/>
                </a:lnTo>
                <a:lnTo>
                  <a:pt x="3164" y="2482"/>
                </a:lnTo>
                <a:lnTo>
                  <a:pt x="3383" y="2336"/>
                </a:lnTo>
                <a:lnTo>
                  <a:pt x="3504" y="2287"/>
                </a:lnTo>
                <a:lnTo>
                  <a:pt x="3626" y="2239"/>
                </a:lnTo>
                <a:lnTo>
                  <a:pt x="3723" y="2190"/>
                </a:lnTo>
                <a:lnTo>
                  <a:pt x="3577" y="2287"/>
                </a:lnTo>
                <a:lnTo>
                  <a:pt x="3431" y="2409"/>
                </a:lnTo>
                <a:lnTo>
                  <a:pt x="3261" y="2579"/>
                </a:lnTo>
                <a:lnTo>
                  <a:pt x="3188" y="2677"/>
                </a:lnTo>
                <a:lnTo>
                  <a:pt x="3139" y="2750"/>
                </a:lnTo>
                <a:lnTo>
                  <a:pt x="3091" y="2847"/>
                </a:lnTo>
                <a:lnTo>
                  <a:pt x="3091" y="2944"/>
                </a:lnTo>
                <a:lnTo>
                  <a:pt x="3115" y="3017"/>
                </a:lnTo>
                <a:lnTo>
                  <a:pt x="3164" y="3066"/>
                </a:lnTo>
                <a:lnTo>
                  <a:pt x="3212" y="3115"/>
                </a:lnTo>
                <a:lnTo>
                  <a:pt x="3310" y="3090"/>
                </a:lnTo>
                <a:lnTo>
                  <a:pt x="3383" y="3066"/>
                </a:lnTo>
                <a:lnTo>
                  <a:pt x="3431" y="3017"/>
                </a:lnTo>
                <a:lnTo>
                  <a:pt x="3553" y="2871"/>
                </a:lnTo>
                <a:lnTo>
                  <a:pt x="3675" y="2701"/>
                </a:lnTo>
                <a:lnTo>
                  <a:pt x="3845" y="2555"/>
                </a:lnTo>
                <a:lnTo>
                  <a:pt x="4064" y="2433"/>
                </a:lnTo>
                <a:lnTo>
                  <a:pt x="4161" y="2482"/>
                </a:lnTo>
                <a:lnTo>
                  <a:pt x="4015" y="2579"/>
                </a:lnTo>
                <a:lnTo>
                  <a:pt x="3894" y="2677"/>
                </a:lnTo>
                <a:lnTo>
                  <a:pt x="3772" y="2798"/>
                </a:lnTo>
                <a:lnTo>
                  <a:pt x="3650" y="2944"/>
                </a:lnTo>
                <a:lnTo>
                  <a:pt x="3602" y="3017"/>
                </a:lnTo>
                <a:lnTo>
                  <a:pt x="3577" y="3115"/>
                </a:lnTo>
                <a:lnTo>
                  <a:pt x="3553" y="3188"/>
                </a:lnTo>
                <a:lnTo>
                  <a:pt x="3553" y="3285"/>
                </a:lnTo>
                <a:lnTo>
                  <a:pt x="3577" y="3334"/>
                </a:lnTo>
                <a:lnTo>
                  <a:pt x="3602" y="3358"/>
                </a:lnTo>
                <a:lnTo>
                  <a:pt x="3675" y="3407"/>
                </a:lnTo>
                <a:lnTo>
                  <a:pt x="3772" y="3407"/>
                </a:lnTo>
                <a:lnTo>
                  <a:pt x="3869" y="3358"/>
                </a:lnTo>
                <a:lnTo>
                  <a:pt x="3942" y="3261"/>
                </a:lnTo>
                <a:lnTo>
                  <a:pt x="3991" y="3139"/>
                </a:lnTo>
                <a:lnTo>
                  <a:pt x="4088" y="3017"/>
                </a:lnTo>
                <a:lnTo>
                  <a:pt x="4210" y="2920"/>
                </a:lnTo>
                <a:lnTo>
                  <a:pt x="4453" y="2677"/>
                </a:lnTo>
                <a:lnTo>
                  <a:pt x="4551" y="2774"/>
                </a:lnTo>
                <a:lnTo>
                  <a:pt x="4697" y="2871"/>
                </a:lnTo>
                <a:lnTo>
                  <a:pt x="4453" y="3017"/>
                </a:lnTo>
                <a:lnTo>
                  <a:pt x="4259" y="3139"/>
                </a:lnTo>
                <a:lnTo>
                  <a:pt x="4064" y="3285"/>
                </a:lnTo>
                <a:lnTo>
                  <a:pt x="3894" y="3455"/>
                </a:lnTo>
                <a:lnTo>
                  <a:pt x="3845" y="3553"/>
                </a:lnTo>
                <a:lnTo>
                  <a:pt x="3796" y="3650"/>
                </a:lnTo>
                <a:lnTo>
                  <a:pt x="3796" y="3747"/>
                </a:lnTo>
                <a:lnTo>
                  <a:pt x="3821" y="3869"/>
                </a:lnTo>
                <a:lnTo>
                  <a:pt x="3894" y="3918"/>
                </a:lnTo>
                <a:lnTo>
                  <a:pt x="3967" y="3942"/>
                </a:lnTo>
                <a:lnTo>
                  <a:pt x="4064" y="3918"/>
                </a:lnTo>
                <a:lnTo>
                  <a:pt x="4088" y="3893"/>
                </a:lnTo>
                <a:lnTo>
                  <a:pt x="4113" y="3869"/>
                </a:lnTo>
                <a:lnTo>
                  <a:pt x="4210" y="3723"/>
                </a:lnTo>
                <a:lnTo>
                  <a:pt x="4307" y="3577"/>
                </a:lnTo>
                <a:lnTo>
                  <a:pt x="4429" y="3480"/>
                </a:lnTo>
                <a:lnTo>
                  <a:pt x="4575" y="3382"/>
                </a:lnTo>
                <a:lnTo>
                  <a:pt x="4794" y="3236"/>
                </a:lnTo>
                <a:lnTo>
                  <a:pt x="5013" y="3090"/>
                </a:lnTo>
                <a:lnTo>
                  <a:pt x="5305" y="3285"/>
                </a:lnTo>
                <a:lnTo>
                  <a:pt x="4989" y="3504"/>
                </a:lnTo>
                <a:lnTo>
                  <a:pt x="4843" y="3601"/>
                </a:lnTo>
                <a:lnTo>
                  <a:pt x="4697" y="3723"/>
                </a:lnTo>
                <a:lnTo>
                  <a:pt x="4551" y="3869"/>
                </a:lnTo>
                <a:lnTo>
                  <a:pt x="4526" y="3942"/>
                </a:lnTo>
                <a:lnTo>
                  <a:pt x="4502" y="4015"/>
                </a:lnTo>
                <a:lnTo>
                  <a:pt x="4526" y="4064"/>
                </a:lnTo>
                <a:lnTo>
                  <a:pt x="4551" y="4112"/>
                </a:lnTo>
                <a:lnTo>
                  <a:pt x="4599" y="4137"/>
                </a:lnTo>
                <a:lnTo>
                  <a:pt x="4672" y="4137"/>
                </a:lnTo>
                <a:lnTo>
                  <a:pt x="4721" y="4112"/>
                </a:lnTo>
                <a:lnTo>
                  <a:pt x="4770" y="4064"/>
                </a:lnTo>
                <a:lnTo>
                  <a:pt x="4867" y="3966"/>
                </a:lnTo>
                <a:lnTo>
                  <a:pt x="5013" y="3845"/>
                </a:lnTo>
                <a:lnTo>
                  <a:pt x="5183" y="3723"/>
                </a:lnTo>
                <a:lnTo>
                  <a:pt x="5354" y="3601"/>
                </a:lnTo>
                <a:lnTo>
                  <a:pt x="5548" y="3455"/>
                </a:lnTo>
                <a:lnTo>
                  <a:pt x="5597" y="3504"/>
                </a:lnTo>
                <a:lnTo>
                  <a:pt x="5694" y="3528"/>
                </a:lnTo>
                <a:lnTo>
                  <a:pt x="5767" y="3528"/>
                </a:lnTo>
                <a:lnTo>
                  <a:pt x="5840" y="3480"/>
                </a:lnTo>
                <a:lnTo>
                  <a:pt x="5889" y="3407"/>
                </a:lnTo>
                <a:lnTo>
                  <a:pt x="6181" y="3285"/>
                </a:lnTo>
                <a:lnTo>
                  <a:pt x="6449" y="3188"/>
                </a:lnTo>
                <a:lnTo>
                  <a:pt x="6765" y="3090"/>
                </a:lnTo>
                <a:lnTo>
                  <a:pt x="7033" y="3017"/>
                </a:lnTo>
                <a:lnTo>
                  <a:pt x="7106" y="2993"/>
                </a:lnTo>
                <a:lnTo>
                  <a:pt x="7154" y="2969"/>
                </a:lnTo>
                <a:lnTo>
                  <a:pt x="7203" y="2896"/>
                </a:lnTo>
                <a:lnTo>
                  <a:pt x="7227" y="2847"/>
                </a:lnTo>
                <a:lnTo>
                  <a:pt x="7276" y="2701"/>
                </a:lnTo>
                <a:lnTo>
                  <a:pt x="7325" y="2531"/>
                </a:lnTo>
                <a:lnTo>
                  <a:pt x="7373" y="2190"/>
                </a:lnTo>
                <a:lnTo>
                  <a:pt x="7398" y="1509"/>
                </a:lnTo>
                <a:lnTo>
                  <a:pt x="7495" y="998"/>
                </a:lnTo>
                <a:lnTo>
                  <a:pt x="7519" y="730"/>
                </a:lnTo>
                <a:lnTo>
                  <a:pt x="7519" y="608"/>
                </a:lnTo>
                <a:lnTo>
                  <a:pt x="7519" y="487"/>
                </a:lnTo>
                <a:close/>
                <a:moveTo>
                  <a:pt x="8030" y="0"/>
                </a:moveTo>
                <a:lnTo>
                  <a:pt x="7641" y="49"/>
                </a:lnTo>
                <a:lnTo>
                  <a:pt x="7471" y="73"/>
                </a:lnTo>
                <a:lnTo>
                  <a:pt x="7300" y="122"/>
                </a:lnTo>
                <a:lnTo>
                  <a:pt x="7252" y="146"/>
                </a:lnTo>
                <a:lnTo>
                  <a:pt x="7203" y="195"/>
                </a:lnTo>
                <a:lnTo>
                  <a:pt x="7179" y="243"/>
                </a:lnTo>
                <a:lnTo>
                  <a:pt x="7179" y="292"/>
                </a:lnTo>
                <a:lnTo>
                  <a:pt x="7106" y="414"/>
                </a:lnTo>
                <a:lnTo>
                  <a:pt x="7033" y="535"/>
                </a:lnTo>
                <a:lnTo>
                  <a:pt x="6984" y="681"/>
                </a:lnTo>
                <a:lnTo>
                  <a:pt x="6960" y="827"/>
                </a:lnTo>
                <a:lnTo>
                  <a:pt x="6935" y="1168"/>
                </a:lnTo>
                <a:lnTo>
                  <a:pt x="6887" y="1436"/>
                </a:lnTo>
                <a:lnTo>
                  <a:pt x="6789" y="2020"/>
                </a:lnTo>
                <a:lnTo>
                  <a:pt x="6765" y="2312"/>
                </a:lnTo>
                <a:lnTo>
                  <a:pt x="6765" y="2604"/>
                </a:lnTo>
                <a:lnTo>
                  <a:pt x="6497" y="2701"/>
                </a:lnTo>
                <a:lnTo>
                  <a:pt x="6230" y="2798"/>
                </a:lnTo>
                <a:lnTo>
                  <a:pt x="5719" y="3042"/>
                </a:lnTo>
                <a:lnTo>
                  <a:pt x="4770" y="2385"/>
                </a:lnTo>
                <a:lnTo>
                  <a:pt x="4551" y="2214"/>
                </a:lnTo>
                <a:lnTo>
                  <a:pt x="4283" y="2020"/>
                </a:lnTo>
                <a:lnTo>
                  <a:pt x="4113" y="1922"/>
                </a:lnTo>
                <a:lnTo>
                  <a:pt x="3967" y="1874"/>
                </a:lnTo>
                <a:lnTo>
                  <a:pt x="3845" y="1825"/>
                </a:lnTo>
                <a:lnTo>
                  <a:pt x="3699" y="1825"/>
                </a:lnTo>
                <a:lnTo>
                  <a:pt x="3626" y="1776"/>
                </a:lnTo>
                <a:lnTo>
                  <a:pt x="3553" y="1776"/>
                </a:lnTo>
                <a:lnTo>
                  <a:pt x="3504" y="1801"/>
                </a:lnTo>
                <a:lnTo>
                  <a:pt x="3358" y="1849"/>
                </a:lnTo>
                <a:lnTo>
                  <a:pt x="3237" y="1898"/>
                </a:lnTo>
                <a:lnTo>
                  <a:pt x="2993" y="2068"/>
                </a:lnTo>
                <a:lnTo>
                  <a:pt x="2774" y="2287"/>
                </a:lnTo>
                <a:lnTo>
                  <a:pt x="2580" y="2506"/>
                </a:lnTo>
                <a:lnTo>
                  <a:pt x="2117" y="2969"/>
                </a:lnTo>
                <a:lnTo>
                  <a:pt x="1923" y="3212"/>
                </a:lnTo>
                <a:lnTo>
                  <a:pt x="1728" y="3455"/>
                </a:lnTo>
                <a:lnTo>
                  <a:pt x="1655" y="3504"/>
                </a:lnTo>
                <a:lnTo>
                  <a:pt x="1606" y="3553"/>
                </a:lnTo>
                <a:lnTo>
                  <a:pt x="1582" y="3601"/>
                </a:lnTo>
                <a:lnTo>
                  <a:pt x="1606" y="3699"/>
                </a:lnTo>
                <a:lnTo>
                  <a:pt x="1728" y="3942"/>
                </a:lnTo>
                <a:lnTo>
                  <a:pt x="1898" y="4161"/>
                </a:lnTo>
                <a:lnTo>
                  <a:pt x="2263" y="4599"/>
                </a:lnTo>
                <a:lnTo>
                  <a:pt x="2628" y="5110"/>
                </a:lnTo>
                <a:lnTo>
                  <a:pt x="2847" y="5329"/>
                </a:lnTo>
                <a:lnTo>
                  <a:pt x="3066" y="5548"/>
                </a:lnTo>
                <a:lnTo>
                  <a:pt x="2969" y="5670"/>
                </a:lnTo>
                <a:lnTo>
                  <a:pt x="2920" y="5791"/>
                </a:lnTo>
                <a:lnTo>
                  <a:pt x="2799" y="6035"/>
                </a:lnTo>
                <a:lnTo>
                  <a:pt x="2653" y="6400"/>
                </a:lnTo>
                <a:lnTo>
                  <a:pt x="2604" y="6594"/>
                </a:lnTo>
                <a:lnTo>
                  <a:pt x="2580" y="6813"/>
                </a:lnTo>
                <a:lnTo>
                  <a:pt x="2288" y="6813"/>
                </a:lnTo>
                <a:lnTo>
                  <a:pt x="1971" y="6838"/>
                </a:lnTo>
                <a:lnTo>
                  <a:pt x="1387" y="6935"/>
                </a:lnTo>
                <a:lnTo>
                  <a:pt x="1144" y="6984"/>
                </a:lnTo>
                <a:lnTo>
                  <a:pt x="828" y="7057"/>
                </a:lnTo>
                <a:lnTo>
                  <a:pt x="682" y="7105"/>
                </a:lnTo>
                <a:lnTo>
                  <a:pt x="536" y="7178"/>
                </a:lnTo>
                <a:lnTo>
                  <a:pt x="438" y="7251"/>
                </a:lnTo>
                <a:lnTo>
                  <a:pt x="365" y="7348"/>
                </a:lnTo>
                <a:lnTo>
                  <a:pt x="292" y="7373"/>
                </a:lnTo>
                <a:lnTo>
                  <a:pt x="244" y="7397"/>
                </a:lnTo>
                <a:lnTo>
                  <a:pt x="195" y="7446"/>
                </a:lnTo>
                <a:lnTo>
                  <a:pt x="171" y="7494"/>
                </a:lnTo>
                <a:lnTo>
                  <a:pt x="122" y="7640"/>
                </a:lnTo>
                <a:lnTo>
                  <a:pt x="98" y="7932"/>
                </a:lnTo>
                <a:lnTo>
                  <a:pt x="25" y="8857"/>
                </a:lnTo>
                <a:lnTo>
                  <a:pt x="0" y="9149"/>
                </a:lnTo>
                <a:lnTo>
                  <a:pt x="25" y="9514"/>
                </a:lnTo>
                <a:lnTo>
                  <a:pt x="49" y="9709"/>
                </a:lnTo>
                <a:lnTo>
                  <a:pt x="98" y="9879"/>
                </a:lnTo>
                <a:lnTo>
                  <a:pt x="171" y="10001"/>
                </a:lnTo>
                <a:lnTo>
                  <a:pt x="219" y="10049"/>
                </a:lnTo>
                <a:lnTo>
                  <a:pt x="268" y="10098"/>
                </a:lnTo>
                <a:lnTo>
                  <a:pt x="268" y="10171"/>
                </a:lnTo>
                <a:lnTo>
                  <a:pt x="292" y="10220"/>
                </a:lnTo>
                <a:lnTo>
                  <a:pt x="317" y="10268"/>
                </a:lnTo>
                <a:lnTo>
                  <a:pt x="390" y="10317"/>
                </a:lnTo>
                <a:lnTo>
                  <a:pt x="633" y="10414"/>
                </a:lnTo>
                <a:lnTo>
                  <a:pt x="925" y="10487"/>
                </a:lnTo>
                <a:lnTo>
                  <a:pt x="1193" y="10560"/>
                </a:lnTo>
                <a:lnTo>
                  <a:pt x="1485" y="10609"/>
                </a:lnTo>
                <a:lnTo>
                  <a:pt x="2069" y="10658"/>
                </a:lnTo>
                <a:lnTo>
                  <a:pt x="2653" y="10706"/>
                </a:lnTo>
                <a:lnTo>
                  <a:pt x="2750" y="10877"/>
                </a:lnTo>
                <a:lnTo>
                  <a:pt x="2823" y="11047"/>
                </a:lnTo>
                <a:lnTo>
                  <a:pt x="3018" y="11363"/>
                </a:lnTo>
                <a:lnTo>
                  <a:pt x="3261" y="11655"/>
                </a:lnTo>
                <a:lnTo>
                  <a:pt x="3066" y="11850"/>
                </a:lnTo>
                <a:lnTo>
                  <a:pt x="2872" y="12045"/>
                </a:lnTo>
                <a:lnTo>
                  <a:pt x="2507" y="12483"/>
                </a:lnTo>
                <a:lnTo>
                  <a:pt x="2117" y="12994"/>
                </a:lnTo>
                <a:lnTo>
                  <a:pt x="1947" y="13213"/>
                </a:lnTo>
                <a:lnTo>
                  <a:pt x="1874" y="13334"/>
                </a:lnTo>
                <a:lnTo>
                  <a:pt x="1825" y="13456"/>
                </a:lnTo>
                <a:lnTo>
                  <a:pt x="1825" y="13553"/>
                </a:lnTo>
                <a:lnTo>
                  <a:pt x="1850" y="13626"/>
                </a:lnTo>
                <a:lnTo>
                  <a:pt x="1850" y="13748"/>
                </a:lnTo>
                <a:lnTo>
                  <a:pt x="1874" y="13894"/>
                </a:lnTo>
                <a:lnTo>
                  <a:pt x="1947" y="14016"/>
                </a:lnTo>
                <a:lnTo>
                  <a:pt x="2020" y="14162"/>
                </a:lnTo>
                <a:lnTo>
                  <a:pt x="2215" y="14381"/>
                </a:lnTo>
                <a:lnTo>
                  <a:pt x="2385" y="14600"/>
                </a:lnTo>
                <a:lnTo>
                  <a:pt x="2653" y="14867"/>
                </a:lnTo>
                <a:lnTo>
                  <a:pt x="2920" y="15135"/>
                </a:lnTo>
                <a:lnTo>
                  <a:pt x="3188" y="15378"/>
                </a:lnTo>
                <a:lnTo>
                  <a:pt x="3504" y="15597"/>
                </a:lnTo>
                <a:lnTo>
                  <a:pt x="3553" y="15646"/>
                </a:lnTo>
                <a:lnTo>
                  <a:pt x="3675" y="15646"/>
                </a:lnTo>
                <a:lnTo>
                  <a:pt x="3723" y="15621"/>
                </a:lnTo>
                <a:lnTo>
                  <a:pt x="3845" y="15646"/>
                </a:lnTo>
                <a:lnTo>
                  <a:pt x="3967" y="15621"/>
                </a:lnTo>
                <a:lnTo>
                  <a:pt x="4113" y="15573"/>
                </a:lnTo>
                <a:lnTo>
                  <a:pt x="4234" y="15524"/>
                </a:lnTo>
                <a:lnTo>
                  <a:pt x="4478" y="15378"/>
                </a:lnTo>
                <a:lnTo>
                  <a:pt x="4697" y="15232"/>
                </a:lnTo>
                <a:lnTo>
                  <a:pt x="4964" y="14989"/>
                </a:lnTo>
                <a:lnTo>
                  <a:pt x="5232" y="14746"/>
                </a:lnTo>
                <a:lnTo>
                  <a:pt x="5743" y="14210"/>
                </a:lnTo>
                <a:lnTo>
                  <a:pt x="5865" y="14308"/>
                </a:lnTo>
                <a:lnTo>
                  <a:pt x="5986" y="14381"/>
                </a:lnTo>
                <a:lnTo>
                  <a:pt x="6254" y="14502"/>
                </a:lnTo>
                <a:lnTo>
                  <a:pt x="6595" y="14648"/>
                </a:lnTo>
                <a:lnTo>
                  <a:pt x="6789" y="14697"/>
                </a:lnTo>
                <a:lnTo>
                  <a:pt x="6887" y="14721"/>
                </a:lnTo>
                <a:lnTo>
                  <a:pt x="6984" y="14721"/>
                </a:lnTo>
                <a:lnTo>
                  <a:pt x="7033" y="14940"/>
                </a:lnTo>
                <a:lnTo>
                  <a:pt x="7081" y="15135"/>
                </a:lnTo>
                <a:lnTo>
                  <a:pt x="7154" y="15573"/>
                </a:lnTo>
                <a:lnTo>
                  <a:pt x="7203" y="16035"/>
                </a:lnTo>
                <a:lnTo>
                  <a:pt x="7203" y="16278"/>
                </a:lnTo>
                <a:lnTo>
                  <a:pt x="7203" y="16546"/>
                </a:lnTo>
                <a:lnTo>
                  <a:pt x="7227" y="16692"/>
                </a:lnTo>
                <a:lnTo>
                  <a:pt x="7252" y="16814"/>
                </a:lnTo>
                <a:lnTo>
                  <a:pt x="7325" y="16911"/>
                </a:lnTo>
                <a:lnTo>
                  <a:pt x="7398" y="16984"/>
                </a:lnTo>
                <a:lnTo>
                  <a:pt x="7422" y="17008"/>
                </a:lnTo>
                <a:lnTo>
                  <a:pt x="7471" y="17057"/>
                </a:lnTo>
                <a:lnTo>
                  <a:pt x="7568" y="17130"/>
                </a:lnTo>
                <a:lnTo>
                  <a:pt x="7690" y="17179"/>
                </a:lnTo>
                <a:lnTo>
                  <a:pt x="7811" y="17203"/>
                </a:lnTo>
                <a:lnTo>
                  <a:pt x="7957" y="17227"/>
                </a:lnTo>
                <a:lnTo>
                  <a:pt x="8249" y="17227"/>
                </a:lnTo>
                <a:lnTo>
                  <a:pt x="8492" y="17203"/>
                </a:lnTo>
                <a:lnTo>
                  <a:pt x="9198" y="17179"/>
                </a:lnTo>
                <a:lnTo>
                  <a:pt x="9904" y="17154"/>
                </a:lnTo>
                <a:lnTo>
                  <a:pt x="10001" y="17130"/>
                </a:lnTo>
                <a:lnTo>
                  <a:pt x="10098" y="17081"/>
                </a:lnTo>
                <a:lnTo>
                  <a:pt x="10147" y="16984"/>
                </a:lnTo>
                <a:lnTo>
                  <a:pt x="10147" y="16887"/>
                </a:lnTo>
                <a:lnTo>
                  <a:pt x="10171" y="16862"/>
                </a:lnTo>
                <a:lnTo>
                  <a:pt x="10269" y="16741"/>
                </a:lnTo>
                <a:lnTo>
                  <a:pt x="10317" y="16619"/>
                </a:lnTo>
                <a:lnTo>
                  <a:pt x="10366" y="16473"/>
                </a:lnTo>
                <a:lnTo>
                  <a:pt x="10390" y="16327"/>
                </a:lnTo>
                <a:lnTo>
                  <a:pt x="10463" y="15719"/>
                </a:lnTo>
                <a:lnTo>
                  <a:pt x="10561" y="15159"/>
                </a:lnTo>
                <a:lnTo>
                  <a:pt x="10561" y="14892"/>
                </a:lnTo>
                <a:lnTo>
                  <a:pt x="10561" y="14600"/>
                </a:lnTo>
                <a:lnTo>
                  <a:pt x="10707" y="14624"/>
                </a:lnTo>
                <a:lnTo>
                  <a:pt x="10877" y="14600"/>
                </a:lnTo>
                <a:lnTo>
                  <a:pt x="11169" y="14527"/>
                </a:lnTo>
                <a:lnTo>
                  <a:pt x="11291" y="14502"/>
                </a:lnTo>
                <a:lnTo>
                  <a:pt x="11437" y="14429"/>
                </a:lnTo>
                <a:lnTo>
                  <a:pt x="11583" y="14356"/>
                </a:lnTo>
                <a:lnTo>
                  <a:pt x="11680" y="14235"/>
                </a:lnTo>
                <a:lnTo>
                  <a:pt x="11826" y="14405"/>
                </a:lnTo>
                <a:lnTo>
                  <a:pt x="11996" y="14527"/>
                </a:lnTo>
                <a:lnTo>
                  <a:pt x="12313" y="14770"/>
                </a:lnTo>
                <a:lnTo>
                  <a:pt x="12897" y="15208"/>
                </a:lnTo>
                <a:lnTo>
                  <a:pt x="13505" y="15621"/>
                </a:lnTo>
                <a:lnTo>
                  <a:pt x="13578" y="15646"/>
                </a:lnTo>
                <a:lnTo>
                  <a:pt x="13651" y="15670"/>
                </a:lnTo>
                <a:lnTo>
                  <a:pt x="13724" y="15646"/>
                </a:lnTo>
                <a:lnTo>
                  <a:pt x="13797" y="15621"/>
                </a:lnTo>
                <a:lnTo>
                  <a:pt x="13846" y="15597"/>
                </a:lnTo>
                <a:lnTo>
                  <a:pt x="13870" y="15524"/>
                </a:lnTo>
                <a:lnTo>
                  <a:pt x="13919" y="15476"/>
                </a:lnTo>
                <a:lnTo>
                  <a:pt x="13919" y="15403"/>
                </a:lnTo>
                <a:lnTo>
                  <a:pt x="14138" y="15232"/>
                </a:lnTo>
                <a:lnTo>
                  <a:pt x="14332" y="15038"/>
                </a:lnTo>
                <a:lnTo>
                  <a:pt x="14722" y="14624"/>
                </a:lnTo>
                <a:lnTo>
                  <a:pt x="15208" y="14162"/>
                </a:lnTo>
                <a:lnTo>
                  <a:pt x="15427" y="13894"/>
                </a:lnTo>
                <a:lnTo>
                  <a:pt x="15622" y="13651"/>
                </a:lnTo>
                <a:lnTo>
                  <a:pt x="15671" y="13553"/>
                </a:lnTo>
                <a:lnTo>
                  <a:pt x="15671" y="13480"/>
                </a:lnTo>
                <a:lnTo>
                  <a:pt x="15695" y="13383"/>
                </a:lnTo>
                <a:lnTo>
                  <a:pt x="15671" y="13261"/>
                </a:lnTo>
                <a:lnTo>
                  <a:pt x="15500" y="12969"/>
                </a:lnTo>
                <a:lnTo>
                  <a:pt x="15330" y="12702"/>
                </a:lnTo>
                <a:lnTo>
                  <a:pt x="14941" y="12191"/>
                </a:lnTo>
                <a:lnTo>
                  <a:pt x="14795" y="11996"/>
                </a:lnTo>
                <a:lnTo>
                  <a:pt x="14649" y="11801"/>
                </a:lnTo>
                <a:lnTo>
                  <a:pt x="14454" y="11655"/>
                </a:lnTo>
                <a:lnTo>
                  <a:pt x="14259" y="11509"/>
                </a:lnTo>
                <a:lnTo>
                  <a:pt x="14430" y="11266"/>
                </a:lnTo>
                <a:lnTo>
                  <a:pt x="14576" y="10998"/>
                </a:lnTo>
                <a:lnTo>
                  <a:pt x="14673" y="10706"/>
                </a:lnTo>
                <a:lnTo>
                  <a:pt x="14722" y="10414"/>
                </a:lnTo>
                <a:lnTo>
                  <a:pt x="14843" y="10463"/>
                </a:lnTo>
                <a:lnTo>
                  <a:pt x="14965" y="10463"/>
                </a:lnTo>
                <a:lnTo>
                  <a:pt x="15257" y="10487"/>
                </a:lnTo>
                <a:lnTo>
                  <a:pt x="15768" y="10439"/>
                </a:lnTo>
                <a:lnTo>
                  <a:pt x="16352" y="10414"/>
                </a:lnTo>
                <a:lnTo>
                  <a:pt x="16619" y="10390"/>
                </a:lnTo>
                <a:lnTo>
                  <a:pt x="16911" y="10366"/>
                </a:lnTo>
                <a:lnTo>
                  <a:pt x="16984" y="10341"/>
                </a:lnTo>
                <a:lnTo>
                  <a:pt x="17057" y="10293"/>
                </a:lnTo>
                <a:lnTo>
                  <a:pt x="17082" y="10220"/>
                </a:lnTo>
                <a:lnTo>
                  <a:pt x="17106" y="10171"/>
                </a:lnTo>
                <a:lnTo>
                  <a:pt x="17179" y="10122"/>
                </a:lnTo>
                <a:lnTo>
                  <a:pt x="17252" y="10074"/>
                </a:lnTo>
                <a:lnTo>
                  <a:pt x="17301" y="10001"/>
                </a:lnTo>
                <a:lnTo>
                  <a:pt x="17301" y="9928"/>
                </a:lnTo>
                <a:lnTo>
                  <a:pt x="17301" y="8784"/>
                </a:lnTo>
                <a:lnTo>
                  <a:pt x="17301" y="8224"/>
                </a:lnTo>
                <a:lnTo>
                  <a:pt x="17252" y="7665"/>
                </a:lnTo>
                <a:lnTo>
                  <a:pt x="17228" y="7567"/>
                </a:lnTo>
                <a:lnTo>
                  <a:pt x="17155" y="7519"/>
                </a:lnTo>
                <a:lnTo>
                  <a:pt x="17082" y="7470"/>
                </a:lnTo>
                <a:lnTo>
                  <a:pt x="17009" y="7446"/>
                </a:lnTo>
                <a:lnTo>
                  <a:pt x="16960" y="7300"/>
                </a:lnTo>
                <a:lnTo>
                  <a:pt x="16863" y="7203"/>
                </a:lnTo>
                <a:lnTo>
                  <a:pt x="16741" y="7130"/>
                </a:lnTo>
                <a:lnTo>
                  <a:pt x="16619" y="7057"/>
                </a:lnTo>
                <a:lnTo>
                  <a:pt x="16473" y="7008"/>
                </a:lnTo>
                <a:lnTo>
                  <a:pt x="16303" y="6984"/>
                </a:lnTo>
                <a:lnTo>
                  <a:pt x="16035" y="6935"/>
                </a:lnTo>
                <a:lnTo>
                  <a:pt x="15427" y="6862"/>
                </a:lnTo>
                <a:lnTo>
                  <a:pt x="15087" y="6838"/>
                </a:lnTo>
                <a:lnTo>
                  <a:pt x="14795" y="6838"/>
                </a:lnTo>
                <a:lnTo>
                  <a:pt x="14770" y="6667"/>
                </a:lnTo>
                <a:lnTo>
                  <a:pt x="14770" y="6521"/>
                </a:lnTo>
                <a:lnTo>
                  <a:pt x="14697" y="6181"/>
                </a:lnTo>
                <a:lnTo>
                  <a:pt x="14673" y="6010"/>
                </a:lnTo>
                <a:lnTo>
                  <a:pt x="14600" y="5816"/>
                </a:lnTo>
                <a:lnTo>
                  <a:pt x="14527" y="5621"/>
                </a:lnTo>
                <a:lnTo>
                  <a:pt x="14430" y="5451"/>
                </a:lnTo>
                <a:lnTo>
                  <a:pt x="14576" y="5256"/>
                </a:lnTo>
                <a:lnTo>
                  <a:pt x="14697" y="5086"/>
                </a:lnTo>
                <a:lnTo>
                  <a:pt x="15111" y="4477"/>
                </a:lnTo>
                <a:lnTo>
                  <a:pt x="15354" y="4185"/>
                </a:lnTo>
                <a:lnTo>
                  <a:pt x="15598" y="3893"/>
                </a:lnTo>
                <a:lnTo>
                  <a:pt x="15646" y="3845"/>
                </a:lnTo>
                <a:lnTo>
                  <a:pt x="15671" y="3796"/>
                </a:lnTo>
                <a:lnTo>
                  <a:pt x="15671" y="3723"/>
                </a:lnTo>
                <a:lnTo>
                  <a:pt x="15671" y="3650"/>
                </a:lnTo>
                <a:lnTo>
                  <a:pt x="15646" y="3601"/>
                </a:lnTo>
                <a:lnTo>
                  <a:pt x="15646" y="3528"/>
                </a:lnTo>
                <a:lnTo>
                  <a:pt x="15646" y="3431"/>
                </a:lnTo>
                <a:lnTo>
                  <a:pt x="15622" y="3382"/>
                </a:lnTo>
                <a:lnTo>
                  <a:pt x="15549" y="3236"/>
                </a:lnTo>
                <a:lnTo>
                  <a:pt x="15354" y="2993"/>
                </a:lnTo>
                <a:lnTo>
                  <a:pt x="15062" y="2677"/>
                </a:lnTo>
                <a:lnTo>
                  <a:pt x="14746" y="2385"/>
                </a:lnTo>
                <a:lnTo>
                  <a:pt x="14503" y="2190"/>
                </a:lnTo>
                <a:lnTo>
                  <a:pt x="14235" y="1971"/>
                </a:lnTo>
                <a:lnTo>
                  <a:pt x="14065" y="1874"/>
                </a:lnTo>
                <a:lnTo>
                  <a:pt x="13919" y="1825"/>
                </a:lnTo>
                <a:lnTo>
                  <a:pt x="13748" y="1801"/>
                </a:lnTo>
                <a:lnTo>
                  <a:pt x="13554" y="1801"/>
                </a:lnTo>
                <a:lnTo>
                  <a:pt x="13481" y="1825"/>
                </a:lnTo>
                <a:lnTo>
                  <a:pt x="13189" y="1971"/>
                </a:lnTo>
                <a:lnTo>
                  <a:pt x="12921" y="2117"/>
                </a:lnTo>
                <a:lnTo>
                  <a:pt x="12653" y="2312"/>
                </a:lnTo>
                <a:lnTo>
                  <a:pt x="12410" y="2506"/>
                </a:lnTo>
                <a:lnTo>
                  <a:pt x="12094" y="2725"/>
                </a:lnTo>
                <a:lnTo>
                  <a:pt x="11923" y="2847"/>
                </a:lnTo>
                <a:lnTo>
                  <a:pt x="11777" y="2993"/>
                </a:lnTo>
                <a:lnTo>
                  <a:pt x="11558" y="2847"/>
                </a:lnTo>
                <a:lnTo>
                  <a:pt x="11291" y="2750"/>
                </a:lnTo>
                <a:lnTo>
                  <a:pt x="11023" y="2652"/>
                </a:lnTo>
                <a:lnTo>
                  <a:pt x="10755" y="2628"/>
                </a:lnTo>
                <a:lnTo>
                  <a:pt x="10755" y="2604"/>
                </a:lnTo>
                <a:lnTo>
                  <a:pt x="10682" y="2458"/>
                </a:lnTo>
                <a:lnTo>
                  <a:pt x="10634" y="2287"/>
                </a:lnTo>
                <a:lnTo>
                  <a:pt x="10561" y="1922"/>
                </a:lnTo>
                <a:lnTo>
                  <a:pt x="10585" y="1922"/>
                </a:lnTo>
                <a:lnTo>
                  <a:pt x="10609" y="1874"/>
                </a:lnTo>
                <a:lnTo>
                  <a:pt x="10609" y="1825"/>
                </a:lnTo>
                <a:lnTo>
                  <a:pt x="10585" y="1752"/>
                </a:lnTo>
                <a:lnTo>
                  <a:pt x="10536" y="1703"/>
                </a:lnTo>
                <a:lnTo>
                  <a:pt x="10463" y="1095"/>
                </a:lnTo>
                <a:lnTo>
                  <a:pt x="10439" y="779"/>
                </a:lnTo>
                <a:lnTo>
                  <a:pt x="10366" y="487"/>
                </a:lnTo>
                <a:lnTo>
                  <a:pt x="10390" y="438"/>
                </a:lnTo>
                <a:lnTo>
                  <a:pt x="10415" y="389"/>
                </a:lnTo>
                <a:lnTo>
                  <a:pt x="10439" y="316"/>
                </a:lnTo>
                <a:lnTo>
                  <a:pt x="10415" y="268"/>
                </a:lnTo>
                <a:lnTo>
                  <a:pt x="10390" y="195"/>
                </a:lnTo>
                <a:lnTo>
                  <a:pt x="10342" y="146"/>
                </a:lnTo>
                <a:lnTo>
                  <a:pt x="10293" y="122"/>
                </a:lnTo>
                <a:lnTo>
                  <a:pt x="10196" y="97"/>
                </a:lnTo>
                <a:lnTo>
                  <a:pt x="9855" y="73"/>
                </a:lnTo>
                <a:lnTo>
                  <a:pt x="9490" y="49"/>
                </a:lnTo>
                <a:lnTo>
                  <a:pt x="8760" y="49"/>
                </a:lnTo>
                <a:lnTo>
                  <a:pt x="8395" y="24"/>
                </a:lnTo>
                <a:lnTo>
                  <a:pt x="8030" y="0"/>
                </a:lnTo>
                <a:close/>
              </a:path>
            </a:pathLst>
          </a:custGeom>
          <a:solidFill>
            <a:srgbClr val="FFFFFF"/>
          </a:solidFill>
          <a:ln>
            <a:solidFill>
              <a:srgbClr val="00B0F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2 Rectángulo"/>
          <p:cNvSpPr/>
          <p:nvPr/>
        </p:nvSpPr>
        <p:spPr>
          <a:xfrm>
            <a:off x="3428992" y="2669436"/>
            <a:ext cx="57150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Instrucciones que se ejecutan cero o más veces.</a:t>
            </a:r>
          </a:p>
          <a:p>
            <a:pPr algn="ctr"/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- Pueden repetirse hasta cumplir una </a:t>
            </a:r>
            <a:r>
              <a:rPr lang="es-AR" sz="2000" dirty="0" smtClean="0">
                <a:solidFill>
                  <a:srgbClr val="FFC000"/>
                </a:solidFill>
                <a:latin typeface="Sniglet"/>
                <a:ea typeface="Sniglet"/>
                <a:cs typeface="Sniglet"/>
              </a:rPr>
              <a:t>condición</a:t>
            </a:r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.</a:t>
            </a:r>
            <a:endParaRPr lang="es-ES" sz="2000" dirty="0" smtClean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</p:txBody>
      </p:sp>
      <p:sp>
        <p:nvSpPr>
          <p:cNvPr id="4" name="3 Flecha derecha"/>
          <p:cNvSpPr/>
          <p:nvPr/>
        </p:nvSpPr>
        <p:spPr>
          <a:xfrm>
            <a:off x="2786050" y="2756405"/>
            <a:ext cx="500066" cy="35719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642910" y="2684967"/>
            <a:ext cx="19094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Repeticiones</a:t>
            </a:r>
            <a:endParaRPr lang="es-ES" dirty="0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8342" y="3655469"/>
            <a:ext cx="3088184" cy="923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4" descr="G:\ROBOTICA\pagina-para-colorear-de-robot-con-y-dibujos-pintar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40000"/>
          </a:blip>
          <a:srcRect/>
          <a:stretch>
            <a:fillRect/>
          </a:stretch>
        </p:blipFill>
        <p:spPr bwMode="auto">
          <a:xfrm>
            <a:off x="7644882" y="3723878"/>
            <a:ext cx="1187260" cy="1292545"/>
          </a:xfrm>
          <a:prstGeom prst="rect">
            <a:avLst/>
          </a:prstGeom>
          <a:noFill/>
        </p:spPr>
      </p:pic>
      <p:sp>
        <p:nvSpPr>
          <p:cNvPr id="9" name="8 Rectángulo"/>
          <p:cNvSpPr/>
          <p:nvPr/>
        </p:nvSpPr>
        <p:spPr>
          <a:xfrm>
            <a:off x="255931" y="339502"/>
            <a:ext cx="395517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s-ES" sz="1800" dirty="0" smtClean="0">
                <a:solidFill>
                  <a:srgbClr val="92D050"/>
                </a:solidFill>
                <a:latin typeface="Sniglet"/>
                <a:ea typeface="Sniglet"/>
                <a:cs typeface="Sniglet"/>
              </a:rPr>
              <a:t>Si </a:t>
            </a:r>
            <a:r>
              <a:rPr lang="es-ES" sz="1800" b="1" dirty="0" smtClean="0">
                <a:solidFill>
                  <a:srgbClr val="FFC000"/>
                </a:solidFill>
                <a:latin typeface="Sniglet"/>
                <a:ea typeface="Sniglet"/>
                <a:cs typeface="Sniglet"/>
              </a:rPr>
              <a:t>llueve</a:t>
            </a:r>
          </a:p>
          <a:p>
            <a:r>
              <a:rPr lang="es-ES" sz="1800" dirty="0">
                <a:solidFill>
                  <a:srgbClr val="92D050"/>
                </a:solidFill>
                <a:latin typeface="Sniglet"/>
                <a:ea typeface="Sniglet"/>
                <a:cs typeface="Sniglet"/>
              </a:rPr>
              <a:t>	</a:t>
            </a:r>
            <a:r>
              <a:rPr lang="es-ES" sz="1800" dirty="0" smtClean="0">
                <a:solidFill>
                  <a:srgbClr val="92D050"/>
                </a:solidFill>
                <a:latin typeface="Sniglet"/>
                <a:ea typeface="Sniglet"/>
                <a:cs typeface="Sniglet"/>
              </a:rPr>
              <a:t>Entonces </a:t>
            </a:r>
            <a:r>
              <a:rPr lang="es-ES" sz="1800" dirty="0" smtClean="0">
                <a:solidFill>
                  <a:srgbClr val="92D050"/>
                </a:solidFill>
                <a:latin typeface="Sniglet"/>
                <a:ea typeface="Sniglet"/>
                <a:cs typeface="Sniglet"/>
                <a:sym typeface="Wingdings" pitchFamily="2" charset="2"/>
              </a:rPr>
              <a:t> </a:t>
            </a:r>
            <a:r>
              <a:rPr lang="es-ES" sz="1800" dirty="0" smtClean="0">
                <a:solidFill>
                  <a:srgbClr val="FFC000"/>
                </a:solidFill>
                <a:latin typeface="Sniglet"/>
                <a:ea typeface="Sniglet"/>
                <a:cs typeface="Sniglet"/>
                <a:sym typeface="Wingdings" pitchFamily="2" charset="2"/>
              </a:rPr>
              <a:t>llevo paraguas</a:t>
            </a:r>
          </a:p>
          <a:p>
            <a:r>
              <a:rPr lang="es-ES" sz="1800" dirty="0">
                <a:solidFill>
                  <a:srgbClr val="92D050"/>
                </a:solidFill>
                <a:latin typeface="Sniglet"/>
                <a:ea typeface="Sniglet"/>
                <a:cs typeface="Sniglet"/>
                <a:sym typeface="Wingdings" pitchFamily="2" charset="2"/>
              </a:rPr>
              <a:t>	</a:t>
            </a:r>
            <a:r>
              <a:rPr lang="es-ES" sz="1800" dirty="0" smtClean="0">
                <a:solidFill>
                  <a:srgbClr val="92D050"/>
                </a:solidFill>
                <a:latin typeface="Sniglet"/>
                <a:ea typeface="Sniglet"/>
                <a:cs typeface="Sniglet"/>
                <a:sym typeface="Wingdings" pitchFamily="2" charset="2"/>
              </a:rPr>
              <a:t>Sino, </a:t>
            </a:r>
            <a:r>
              <a:rPr lang="es-ES" sz="1800" dirty="0" smtClean="0">
                <a:solidFill>
                  <a:srgbClr val="FFC000"/>
                </a:solidFill>
                <a:latin typeface="Sniglet"/>
                <a:ea typeface="Sniglet"/>
                <a:cs typeface="Sniglet"/>
                <a:sym typeface="Wingdings" pitchFamily="2" charset="2"/>
              </a:rPr>
              <a:t>llevo la sombrilla</a:t>
            </a:r>
            <a:endParaRPr lang="es-ES" sz="1800" dirty="0" smtClean="0">
              <a:solidFill>
                <a:srgbClr val="FFC000"/>
              </a:solidFill>
              <a:latin typeface="Sniglet"/>
              <a:ea typeface="Sniglet"/>
              <a:cs typeface="Snigle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566817" y="3618917"/>
            <a:ext cx="395517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s-ES" sz="1800" dirty="0" smtClean="0">
                <a:solidFill>
                  <a:srgbClr val="92D050"/>
                </a:solidFill>
                <a:latin typeface="Sniglet"/>
                <a:ea typeface="Sniglet"/>
                <a:cs typeface="Sniglet"/>
              </a:rPr>
              <a:t>Mover el brazo derecho 6 veces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s-ES" sz="1800" dirty="0" smtClean="0">
                <a:solidFill>
                  <a:srgbClr val="92D050"/>
                </a:solidFill>
                <a:latin typeface="Sniglet"/>
                <a:ea typeface="Sniglet"/>
                <a:cs typeface="Sniglet"/>
              </a:rPr>
              <a:t>Avanzar hacia adelante hasta encontrar un obstáculo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1038117" y="1492085"/>
            <a:ext cx="7124381" cy="646331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AR" sz="1800" dirty="0" smtClean="0">
                <a:solidFill>
                  <a:sysClr val="windowText" lastClr="000000"/>
                </a:solidFill>
                <a:latin typeface="Sniglet"/>
                <a:ea typeface="Sniglet"/>
                <a:cs typeface="Sniglet"/>
              </a:rPr>
              <a:t>Si la </a:t>
            </a:r>
            <a:r>
              <a:rPr lang="es-AR" sz="1800" b="1" dirty="0" smtClean="0">
                <a:solidFill>
                  <a:sysClr val="windowText" lastClr="000000"/>
                </a:solidFill>
                <a:latin typeface="Sniglet"/>
                <a:ea typeface="Sniglet"/>
                <a:cs typeface="Sniglet"/>
              </a:rPr>
              <a:t>Condición</a:t>
            </a:r>
            <a:r>
              <a:rPr lang="es-AR" sz="1800" dirty="0" smtClean="0">
                <a:solidFill>
                  <a:sysClr val="windowText" lastClr="000000"/>
                </a:solidFill>
                <a:latin typeface="Sniglet"/>
                <a:ea typeface="Sniglet"/>
                <a:cs typeface="Sniglet"/>
              </a:rPr>
              <a:t> se cumple, se lleva a cabo la </a:t>
            </a:r>
            <a:r>
              <a:rPr lang="es-AR" sz="1800" u="sng" dirty="0" smtClean="0">
                <a:solidFill>
                  <a:sysClr val="windowText" lastClr="000000"/>
                </a:solidFill>
                <a:latin typeface="Sniglet"/>
                <a:ea typeface="Sniglet"/>
                <a:cs typeface="Sniglet"/>
              </a:rPr>
              <a:t>1er acción</a:t>
            </a:r>
            <a:r>
              <a:rPr lang="es-AR" sz="1800" dirty="0" smtClean="0">
                <a:solidFill>
                  <a:sysClr val="windowText" lastClr="000000"/>
                </a:solidFill>
                <a:latin typeface="Sniglet"/>
                <a:ea typeface="Sniglet"/>
                <a:cs typeface="Sniglet"/>
              </a:rPr>
              <a:t> («</a:t>
            </a:r>
            <a:r>
              <a:rPr lang="es-AR" sz="1800" b="1" dirty="0" smtClean="0">
                <a:solidFill>
                  <a:sysClr val="windowText" lastClr="000000"/>
                </a:solidFill>
                <a:latin typeface="Sniglet"/>
                <a:ea typeface="Sniglet"/>
                <a:cs typeface="Sniglet"/>
              </a:rPr>
              <a:t>Entonces</a:t>
            </a:r>
            <a:r>
              <a:rPr lang="es-AR" sz="1800" dirty="0" smtClean="0">
                <a:solidFill>
                  <a:sysClr val="windowText" lastClr="000000"/>
                </a:solidFill>
                <a:latin typeface="Sniglet"/>
                <a:ea typeface="Sniglet"/>
                <a:cs typeface="Sniglet"/>
              </a:rPr>
              <a:t>»). De lo contrario, se ejecuta la </a:t>
            </a:r>
            <a:r>
              <a:rPr lang="es-AR" sz="1800" u="sng" dirty="0" smtClean="0">
                <a:solidFill>
                  <a:sysClr val="windowText" lastClr="000000"/>
                </a:solidFill>
                <a:latin typeface="Sniglet"/>
                <a:ea typeface="Sniglet"/>
                <a:cs typeface="Sniglet"/>
              </a:rPr>
              <a:t>2da opción</a:t>
            </a:r>
            <a:r>
              <a:rPr lang="es-AR" sz="1800" dirty="0" smtClean="0">
                <a:solidFill>
                  <a:sysClr val="windowText" lastClr="000000"/>
                </a:solidFill>
                <a:latin typeface="Sniglet"/>
                <a:ea typeface="Sniglet"/>
                <a:cs typeface="Sniglet"/>
              </a:rPr>
              <a:t> («</a:t>
            </a:r>
            <a:r>
              <a:rPr lang="es-AR" sz="1800" b="1" dirty="0" smtClean="0">
                <a:solidFill>
                  <a:sysClr val="windowText" lastClr="000000"/>
                </a:solidFill>
                <a:latin typeface="Sniglet"/>
                <a:ea typeface="Sniglet"/>
                <a:cs typeface="Sniglet"/>
              </a:rPr>
              <a:t>Sino</a:t>
            </a:r>
            <a:r>
              <a:rPr lang="es-AR" sz="1800" dirty="0" smtClean="0">
                <a:solidFill>
                  <a:sysClr val="windowText" lastClr="000000"/>
                </a:solidFill>
                <a:latin typeface="Sniglet"/>
                <a:ea typeface="Sniglet"/>
                <a:cs typeface="Sniglet"/>
              </a:rPr>
              <a:t>»)</a:t>
            </a:r>
            <a:endParaRPr lang="es-ES" sz="1800" dirty="0" smtClean="0">
              <a:solidFill>
                <a:sysClr val="windowText" lastClr="000000"/>
              </a:solidFill>
              <a:latin typeface="Sniglet"/>
              <a:ea typeface="Sniglet"/>
              <a:cs typeface="Snigle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724400" y="339502"/>
            <a:ext cx="395517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s-ES" sz="1800" dirty="0" smtClean="0">
                <a:solidFill>
                  <a:srgbClr val="92D050"/>
                </a:solidFill>
                <a:latin typeface="Sniglet"/>
                <a:ea typeface="Sniglet"/>
                <a:cs typeface="Sniglet"/>
              </a:rPr>
              <a:t>Si </a:t>
            </a:r>
            <a:r>
              <a:rPr lang="es-ES" sz="1800" b="1" dirty="0" smtClean="0">
                <a:solidFill>
                  <a:srgbClr val="FFC000"/>
                </a:solidFill>
                <a:latin typeface="Sniglet"/>
                <a:ea typeface="Sniglet"/>
                <a:cs typeface="Sniglet"/>
              </a:rPr>
              <a:t>Promedio &gt; =  6</a:t>
            </a:r>
          </a:p>
          <a:p>
            <a:r>
              <a:rPr lang="es-ES" sz="1800" dirty="0">
                <a:solidFill>
                  <a:srgbClr val="92D050"/>
                </a:solidFill>
                <a:latin typeface="Sniglet"/>
                <a:ea typeface="Sniglet"/>
                <a:cs typeface="Sniglet"/>
              </a:rPr>
              <a:t>	</a:t>
            </a:r>
            <a:r>
              <a:rPr lang="es-ES" sz="1800" dirty="0" smtClean="0">
                <a:solidFill>
                  <a:srgbClr val="92D050"/>
                </a:solidFill>
                <a:latin typeface="Sniglet"/>
                <a:ea typeface="Sniglet"/>
                <a:cs typeface="Sniglet"/>
              </a:rPr>
              <a:t>Entonces </a:t>
            </a:r>
            <a:r>
              <a:rPr lang="es-ES" sz="1800" dirty="0" smtClean="0">
                <a:solidFill>
                  <a:srgbClr val="92D050"/>
                </a:solidFill>
                <a:latin typeface="Sniglet"/>
                <a:ea typeface="Sniglet"/>
                <a:cs typeface="Sniglet"/>
                <a:sym typeface="Wingdings" pitchFamily="2" charset="2"/>
              </a:rPr>
              <a:t> «</a:t>
            </a:r>
            <a:r>
              <a:rPr lang="es-ES" sz="1800" dirty="0" smtClean="0">
                <a:solidFill>
                  <a:srgbClr val="FFC000"/>
                </a:solidFill>
                <a:latin typeface="Sniglet"/>
                <a:ea typeface="Sniglet"/>
                <a:cs typeface="Sniglet"/>
                <a:sym typeface="Wingdings" pitchFamily="2" charset="2"/>
              </a:rPr>
              <a:t>Aprobado</a:t>
            </a:r>
            <a:r>
              <a:rPr lang="es-ES" sz="1800" dirty="0" smtClean="0">
                <a:solidFill>
                  <a:srgbClr val="92D050"/>
                </a:solidFill>
                <a:latin typeface="Sniglet"/>
                <a:ea typeface="Sniglet"/>
                <a:cs typeface="Sniglet"/>
                <a:sym typeface="Wingdings" pitchFamily="2" charset="2"/>
              </a:rPr>
              <a:t>»</a:t>
            </a:r>
          </a:p>
          <a:p>
            <a:r>
              <a:rPr lang="es-ES" sz="1800" dirty="0">
                <a:solidFill>
                  <a:srgbClr val="92D050"/>
                </a:solidFill>
                <a:latin typeface="Sniglet"/>
                <a:ea typeface="Sniglet"/>
                <a:cs typeface="Sniglet"/>
                <a:sym typeface="Wingdings" pitchFamily="2" charset="2"/>
              </a:rPr>
              <a:t>	</a:t>
            </a:r>
            <a:r>
              <a:rPr lang="es-ES" sz="1800" dirty="0" smtClean="0">
                <a:solidFill>
                  <a:srgbClr val="92D050"/>
                </a:solidFill>
                <a:latin typeface="Sniglet"/>
                <a:ea typeface="Sniglet"/>
                <a:cs typeface="Sniglet"/>
                <a:sym typeface="Wingdings" pitchFamily="2" charset="2"/>
              </a:rPr>
              <a:t>Sino, «</a:t>
            </a:r>
            <a:r>
              <a:rPr lang="es-ES" sz="1800" dirty="0" smtClean="0">
                <a:solidFill>
                  <a:srgbClr val="FFC000"/>
                </a:solidFill>
                <a:latin typeface="Sniglet"/>
                <a:ea typeface="Sniglet"/>
                <a:cs typeface="Sniglet"/>
                <a:sym typeface="Wingdings" pitchFamily="2" charset="2"/>
              </a:rPr>
              <a:t>Rinde PRT</a:t>
            </a:r>
            <a:r>
              <a:rPr lang="es-ES" sz="1800" dirty="0" smtClean="0">
                <a:solidFill>
                  <a:srgbClr val="92D050"/>
                </a:solidFill>
                <a:latin typeface="Sniglet"/>
                <a:ea typeface="Sniglet"/>
                <a:cs typeface="Sniglet"/>
                <a:sym typeface="Wingdings" pitchFamily="2" charset="2"/>
              </a:rPr>
              <a:t>»</a:t>
            </a:r>
            <a:endParaRPr lang="es-ES" sz="1800" dirty="0" smtClean="0">
              <a:solidFill>
                <a:srgbClr val="92D050"/>
              </a:solidFill>
              <a:latin typeface="Sniglet"/>
              <a:ea typeface="Sniglet"/>
              <a:cs typeface="Snigle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6093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90"/>
          <p:cNvSpPr txBox="1">
            <a:spLocks/>
          </p:cNvSpPr>
          <p:nvPr/>
        </p:nvSpPr>
        <p:spPr bwMode="auto">
          <a:xfrm>
            <a:off x="145935" y="230134"/>
            <a:ext cx="4714097" cy="648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6" tIns="91416" rIns="91416" bIns="91416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Clr>
                <a:srgbClr val="FFFFFF"/>
              </a:buClr>
              <a:buSzPts val="2600"/>
              <a:buFont typeface="Walter Turncoat" charset="0"/>
              <a:buNone/>
              <a:defRPr/>
            </a:pPr>
            <a:r>
              <a:rPr lang="es-ES" sz="44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NDY" pitchFamily="2" charset="2"/>
                <a:ea typeface="Walter Turncoat" charset="0"/>
                <a:cs typeface="Walter Turncoat" charset="0"/>
                <a:sym typeface="Arial" charset="0"/>
              </a:rPr>
              <a:t>ACTIVIDAD  9</a:t>
            </a:r>
            <a:endParaRPr lang="es-ES" sz="44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ENDY" pitchFamily="2" charset="2"/>
              <a:ea typeface="Walter Turncoat" charset="0"/>
              <a:cs typeface="Walter Turncoat" charset="0"/>
              <a:sym typeface="Arial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52919" y="1347614"/>
            <a:ext cx="826738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s-AR" sz="2000" b="1" dirty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Dar </a:t>
            </a:r>
            <a:r>
              <a:rPr lang="es-AR" sz="2000" b="1" dirty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3 ejemplos </a:t>
            </a:r>
            <a:r>
              <a:rPr lang="es-AR" sz="2000" b="1" dirty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de cada uno de los Tipos de Instrucciones: Simples, Repetitivas y Condicionales</a:t>
            </a:r>
          </a:p>
          <a:p>
            <a:pPr marL="457200" indent="-457200" algn="just">
              <a:buFont typeface="+mj-lt"/>
              <a:buAutoNum type="arabicPeriod"/>
            </a:pPr>
            <a:endParaRPr lang="es-AR" sz="2000" dirty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AR" sz="2000" b="1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Clasifica las instrucciones de la </a:t>
            </a:r>
            <a:r>
              <a:rPr lang="es-AR" sz="2000" b="1" u="sng" dirty="0" smtClean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Actividad 6</a:t>
            </a:r>
            <a:r>
              <a:rPr lang="es-AR" sz="2000" b="1" u="sng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 </a:t>
            </a:r>
            <a:r>
              <a:rPr lang="es-AR" sz="2000" b="1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según los diferentes tipos </a:t>
            </a:r>
          </a:p>
          <a:p>
            <a:pPr marL="457200" indent="-457200" algn="just">
              <a:buFont typeface="+mj-lt"/>
              <a:buAutoNum type="arabicPeriod"/>
            </a:pPr>
            <a:endParaRPr lang="es-AR" sz="2000" b="1" dirty="0" smtClean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AR" sz="2000" b="1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Escribe </a:t>
            </a:r>
            <a:r>
              <a:rPr lang="es-AR" sz="2000" b="1" dirty="0" smtClean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8 instrucciones </a:t>
            </a:r>
            <a:r>
              <a:rPr lang="es-AR" sz="2000" b="1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que puedan llevarse a cabo dentro del curso</a:t>
            </a:r>
          </a:p>
        </p:txBody>
      </p:sp>
    </p:spTree>
    <p:extLst>
      <p:ext uri="{BB962C8B-B14F-4D97-AF65-F5344CB8AC3E}">
        <p14:creationId xmlns="" xmlns:p14="http://schemas.microsoft.com/office/powerpoint/2010/main" val="195649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50936" y="405522"/>
            <a:ext cx="826738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Practica con tu robot los diferentes </a:t>
            </a:r>
            <a:r>
              <a:rPr lang="es-AR" sz="2000" dirty="0" smtClean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tipos de instrucciones</a:t>
            </a:r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. Por ejemplo:</a:t>
            </a:r>
          </a:p>
          <a:p>
            <a:pPr lvl="5" algn="just"/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 	- Dar 5 pasos y girar a la derecha (Simple)</a:t>
            </a:r>
          </a:p>
          <a:p>
            <a:pPr lvl="3" algn="just"/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	- Saltar como sapo 5 veces (Repetitiva)</a:t>
            </a:r>
          </a:p>
          <a:p>
            <a:pPr lvl="3" algn="just"/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	- Cantar la misma estrofa de una canción hasta que digas 	«Stop!» (Repetitiva con Condición)</a:t>
            </a:r>
          </a:p>
          <a:p>
            <a:pPr lvl="3" algn="just"/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	- Caminar hacia adelante, si llega hasta la pared (Condicional)</a:t>
            </a:r>
          </a:p>
          <a:p>
            <a:pPr lvl="3" algn="just"/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  <a:sym typeface="Wingdings" pitchFamily="2" charset="2"/>
              </a:rPr>
              <a:t>		Entonces  Retroceder y girar</a:t>
            </a:r>
          </a:p>
          <a:p>
            <a:pPr lvl="8" algn="just"/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  <a:sym typeface="Wingdings" pitchFamily="2" charset="2"/>
              </a:rPr>
              <a:t>		Sino, continuar caminando</a:t>
            </a:r>
            <a:endParaRPr lang="es-AR" sz="2000" dirty="0" smtClean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  <a:p>
            <a:pPr marL="342900" lvl="2" indent="-342900" algn="just">
              <a:buFontTx/>
              <a:buChar char="-"/>
            </a:pPr>
            <a:endParaRPr lang="es-AR" sz="2000" dirty="0" smtClean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  <a:p>
            <a:pPr marL="342900" lvl="2" indent="-342900" algn="just">
              <a:buFontTx/>
              <a:buChar char="-"/>
            </a:pPr>
            <a:endParaRPr lang="es-AR" sz="2000" dirty="0" smtClean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  <a:p>
            <a:pPr marL="342900" lvl="2" indent="-342900" algn="just">
              <a:buFontTx/>
              <a:buChar char="-"/>
            </a:pPr>
            <a:endParaRPr lang="es-AR" sz="2000" dirty="0" smtClean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  <a:p>
            <a:pPr marL="342900" indent="-342900" algn="just">
              <a:buFont typeface="Wingdings" pitchFamily="2" charset="2"/>
              <a:buChar char="ü"/>
            </a:pPr>
            <a:endParaRPr lang="es-AR" sz="2000" dirty="0" smtClean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  <a:p>
            <a:pPr lvl="8" algn="just"/>
            <a:r>
              <a:rPr lang="es-AR" sz="2400" b="1" dirty="0" smtClean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			</a:t>
            </a:r>
            <a:endParaRPr lang="es-ES" sz="2400" b="1" dirty="0" smtClean="0">
              <a:solidFill>
                <a:srgbClr val="FF0000"/>
              </a:solidFill>
              <a:latin typeface="Sniglet"/>
              <a:ea typeface="Sniglet"/>
              <a:cs typeface="Snigle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96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sula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1519</TotalTime>
  <Words>181</Words>
  <Application>Microsoft Office PowerPoint</Application>
  <PresentationFormat>Presentación en pantalla (16:9)</PresentationFormat>
  <Paragraphs>50</Paragraphs>
  <Slides>6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Walter Turncoat</vt:lpstr>
      <vt:lpstr>Candy Round BTN</vt:lpstr>
      <vt:lpstr>Wingdings</vt:lpstr>
      <vt:lpstr>Sniglet</vt:lpstr>
      <vt:lpstr>TRENDY</vt:lpstr>
      <vt:lpstr>Ursula template</vt:lpstr>
      <vt:lpstr>Diapositiva 1</vt:lpstr>
      <vt:lpstr>Diapositiva 2</vt:lpstr>
      <vt:lpstr>Tipos de Instrucciones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Cecilia Marcuzzi</dc:creator>
  <cp:lastModifiedBy>Cecilia Marcuzzi</cp:lastModifiedBy>
  <cp:revision>268</cp:revision>
  <dcterms:modified xsi:type="dcterms:W3CDTF">2022-04-04T12:29:50Z</dcterms:modified>
</cp:coreProperties>
</file>