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7" r:id="rId1"/>
  </p:sldMasterIdLst>
  <p:notesMasterIdLst>
    <p:notesMasterId r:id="rId11"/>
  </p:notesMasterIdLst>
  <p:sldIdLst>
    <p:sldId id="256" r:id="rId2"/>
    <p:sldId id="358" r:id="rId3"/>
    <p:sldId id="359" r:id="rId4"/>
    <p:sldId id="360" r:id="rId5"/>
    <p:sldId id="361" r:id="rId6"/>
    <p:sldId id="362" r:id="rId7"/>
    <p:sldId id="363" r:id="rId8"/>
    <p:sldId id="364" r:id="rId9"/>
    <p:sldId id="365" r:id="rId10"/>
  </p:sldIdLst>
  <p:sldSz cx="9144000" cy="5143500" type="screen16x9"/>
  <p:notesSz cx="6858000" cy="9144000"/>
  <p:embeddedFontLst>
    <p:embeddedFont>
      <p:font typeface="Walter Turncoat" charset="0"/>
      <p:regular r:id="rId12"/>
    </p:embeddedFont>
    <p:embeddedFont>
      <p:font typeface="Candy Round BTN" pitchFamily="34" charset="0"/>
      <p:regular r:id="rId13"/>
      <p:bold r:id="rId14"/>
    </p:embeddedFont>
    <p:embeddedFont>
      <p:font typeface="Sniglet" charset="0"/>
      <p:regular r:id="rId15"/>
    </p:embeddedFont>
    <p:embeddedFont>
      <p:font typeface="TRENDY" pitchFamily="2" charset="2"/>
      <p:regular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C1F18532-E75D-4193-B41A-7E7E70D7C104}">
  <a:tblStyle styleId="{C1F18532-E75D-4193-B41A-7E7E70D7C10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328" autoAdjust="0"/>
    <p:restoredTop sz="94660"/>
  </p:normalViewPr>
  <p:slideViewPr>
    <p:cSldViewPr>
      <p:cViewPr>
        <p:scale>
          <a:sx n="68" d="100"/>
          <a:sy n="68" d="100"/>
        </p:scale>
        <p:origin x="-516" y="-88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1205246753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>
            <a:spLocks noGrp="1"/>
          </p:cNvSpPr>
          <p:nvPr>
            <p:ph type="ctrTitle"/>
          </p:nvPr>
        </p:nvSpPr>
        <p:spPr>
          <a:xfrm>
            <a:off x="685800" y="1991813"/>
            <a:ext cx="77724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ubtitle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ctrTitle"/>
          </p:nvPr>
        </p:nvSpPr>
        <p:spPr>
          <a:xfrm>
            <a:off x="685800" y="1964342"/>
            <a:ext cx="77724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ubTitle" idx="1"/>
          </p:nvPr>
        </p:nvSpPr>
        <p:spPr>
          <a:xfrm>
            <a:off x="685800" y="3144853"/>
            <a:ext cx="77724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blipFill>
          <a:blip r:embed="rId5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-6025" y="967975"/>
            <a:ext cx="91560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57200" y="1563400"/>
            <a:ext cx="8229600" cy="250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✘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○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■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●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○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■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●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○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■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6" r:id="rId3"/>
  </p:sldLayoutIdLst>
  <p:transition>
    <p:fade thruBlk="1"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cratch.mit.edu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cratch.mit.edu/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youtu.be/A2chU57nGKQ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G:\ROBOTICA\paginas-para-colorear-de-robots-robot-para-dibujos-para-colorear-un-robot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40000"/>
          </a:blip>
          <a:srcRect/>
          <a:stretch>
            <a:fillRect/>
          </a:stretch>
        </p:blipFill>
        <p:spPr bwMode="auto">
          <a:xfrm>
            <a:off x="7500958" y="3643320"/>
            <a:ext cx="1351435" cy="1297671"/>
          </a:xfrm>
          <a:prstGeom prst="rect">
            <a:avLst/>
          </a:prstGeom>
          <a:noFill/>
        </p:spPr>
      </p:pic>
      <p:pic>
        <p:nvPicPr>
          <p:cNvPr id="1030" name="Picture 6" descr="G:\ROBOTICA\imagenes_plantillas\robo.jpg_712383760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783" y="915566"/>
            <a:ext cx="8063016" cy="245020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90"/>
          <p:cNvSpPr txBox="1">
            <a:spLocks/>
          </p:cNvSpPr>
          <p:nvPr/>
        </p:nvSpPr>
        <p:spPr>
          <a:xfrm>
            <a:off x="202145" y="-20538"/>
            <a:ext cx="7772400" cy="115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 b="0" i="0" u="none" strike="noStrike" cap="none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9pPr>
          </a:lstStyle>
          <a:p>
            <a:pPr algn="l"/>
            <a:r>
              <a:rPr lang="es-ES" sz="6000" u="sng" dirty="0" smtClean="0">
                <a:solidFill>
                  <a:srgbClr val="FF33CC"/>
                </a:solidFill>
              </a:rPr>
              <a:t>Guía 7:</a:t>
            </a:r>
            <a:endParaRPr lang="es-ES" sz="6000" u="sng" dirty="0">
              <a:solidFill>
                <a:srgbClr val="FF33CC"/>
              </a:solidFill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460375" y="1957650"/>
            <a:ext cx="8352928" cy="1815872"/>
          </a:xfrm>
          <a:prstGeom prst="rect">
            <a:avLst/>
          </a:prstGeom>
          <a:solidFill>
            <a:srgbClr val="FFCCFF"/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91430" tIns="45715" rIns="91430" bIns="45715">
            <a:spAutoFit/>
          </a:bodyPr>
          <a:lstStyle/>
          <a:p>
            <a:pPr algn="just">
              <a:defRPr/>
            </a:pPr>
            <a:r>
              <a:rPr lang="es-AR" sz="2800" dirty="0">
                <a:solidFill>
                  <a:schemeClr val="tx1"/>
                </a:solidFill>
                <a:latin typeface="Candy Round BTN" pitchFamily="34" charset="0"/>
              </a:rPr>
              <a:t>En esta guía </a:t>
            </a:r>
            <a:r>
              <a:rPr lang="es-AR" sz="2800" dirty="0" smtClean="0">
                <a:solidFill>
                  <a:schemeClr val="tx1"/>
                </a:solidFill>
                <a:latin typeface="Candy Round BTN" pitchFamily="34" charset="0"/>
              </a:rPr>
              <a:t>vamos </a:t>
            </a:r>
            <a:r>
              <a:rPr lang="es-AR" sz="2800" dirty="0">
                <a:solidFill>
                  <a:schemeClr val="tx1"/>
                </a:solidFill>
                <a:latin typeface="Candy Round BTN" pitchFamily="34" charset="0"/>
              </a:rPr>
              <a:t>a ver la introducción al programa </a:t>
            </a:r>
            <a:r>
              <a:rPr lang="es-AR" sz="3200" b="1" dirty="0" err="1">
                <a:solidFill>
                  <a:srgbClr val="0070C0"/>
                </a:solidFill>
                <a:latin typeface="Candy Round BTN" pitchFamily="34" charset="0"/>
              </a:rPr>
              <a:t>Scratch</a:t>
            </a:r>
            <a:r>
              <a:rPr lang="es-AR" sz="3200" dirty="0">
                <a:solidFill>
                  <a:schemeClr val="tx1"/>
                </a:solidFill>
                <a:latin typeface="Candy Round BTN" pitchFamily="34" charset="0"/>
              </a:rPr>
              <a:t>  </a:t>
            </a:r>
            <a:r>
              <a:rPr lang="es-AR" sz="2800" dirty="0">
                <a:solidFill>
                  <a:schemeClr val="tx1"/>
                </a:solidFill>
                <a:latin typeface="Candy Round BTN" pitchFamily="34" charset="0"/>
              </a:rPr>
              <a:t>para comenzar a programar</a:t>
            </a:r>
          </a:p>
          <a:p>
            <a:pPr algn="just">
              <a:defRPr/>
            </a:pPr>
            <a:endParaRPr lang="es-AR" sz="2800" dirty="0" smtClean="0">
              <a:solidFill>
                <a:schemeClr val="tx1"/>
              </a:solidFill>
              <a:latin typeface="Candy Round BTN" pitchFamily="34" charset="0"/>
            </a:endParaRPr>
          </a:p>
          <a:p>
            <a:pPr algn="just">
              <a:defRPr/>
            </a:pPr>
            <a:endParaRPr lang="es-AR" sz="1000" dirty="0" smtClean="0">
              <a:solidFill>
                <a:schemeClr val="tx1"/>
              </a:solidFill>
              <a:latin typeface="Candy Round BTN" pitchFamily="34" charset="0"/>
            </a:endParaRPr>
          </a:p>
          <a:p>
            <a:pPr algn="just">
              <a:defRPr/>
            </a:pPr>
            <a:endParaRPr lang="es-AR" dirty="0" smtClean="0">
              <a:solidFill>
                <a:schemeClr val="tx1"/>
              </a:solidFill>
              <a:latin typeface="Candy Round BTN" pitchFamily="34" charset="0"/>
            </a:endParaRPr>
          </a:p>
        </p:txBody>
      </p:sp>
      <p:sp>
        <p:nvSpPr>
          <p:cNvPr id="4" name="AutoShape 2" descr="Pin de la cara sonriente amarillo feliz cara pin Emoji | Ets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6" name="5 Imagen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2787774"/>
            <a:ext cx="1362348" cy="136234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858149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267744" y="1171046"/>
            <a:ext cx="66967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dirty="0" smtClean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Plataforma para Programar por medio de un  </a:t>
            </a:r>
            <a:r>
              <a:rPr lang="es-ES" sz="2000" dirty="0">
                <a:solidFill>
                  <a:srgbClr val="FF0000"/>
                </a:solidFill>
                <a:latin typeface="Sniglet"/>
                <a:ea typeface="Sniglet"/>
                <a:cs typeface="Sniglet"/>
              </a:rPr>
              <a:t>lenguaje de programación visual</a:t>
            </a:r>
          </a:p>
        </p:txBody>
      </p:sp>
      <p:sp>
        <p:nvSpPr>
          <p:cNvPr id="3" name="2 Rectángulo"/>
          <p:cNvSpPr/>
          <p:nvPr/>
        </p:nvSpPr>
        <p:spPr>
          <a:xfrm>
            <a:off x="377096" y="-20538"/>
            <a:ext cx="3493264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6000" dirty="0">
                <a:solidFill>
                  <a:srgbClr val="92D050"/>
                </a:solidFill>
                <a:latin typeface="Walter Turncoat"/>
                <a:ea typeface="Walter Turncoat"/>
                <a:cs typeface="Walter Turncoat"/>
                <a:sym typeface="Walter Turncoat"/>
              </a:rPr>
              <a:t>Scratch </a:t>
            </a:r>
          </a:p>
        </p:txBody>
      </p:sp>
      <p:pic>
        <p:nvPicPr>
          <p:cNvPr id="1026" name="Picture 2" descr="Resultado de imagen para que es scratc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7" y="3119410"/>
            <a:ext cx="1722335" cy="192901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2267744" y="1779662"/>
            <a:ext cx="727280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dirty="0" smtClean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Desarrolla el </a:t>
            </a:r>
            <a:r>
              <a:rPr lang="es-ES" sz="2000" dirty="0" smtClean="0">
                <a:solidFill>
                  <a:srgbClr val="FF0000"/>
                </a:solidFill>
                <a:latin typeface="Sniglet"/>
                <a:ea typeface="Sniglet"/>
                <a:cs typeface="Sniglet"/>
              </a:rPr>
              <a:t>pensamiento crítico</a:t>
            </a:r>
            <a:r>
              <a:rPr lang="es-ES" sz="2000" dirty="0" smtClean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 y el </a:t>
            </a:r>
            <a:r>
              <a:rPr lang="es-ES" sz="2000" dirty="0" smtClean="0">
                <a:solidFill>
                  <a:srgbClr val="FF0000"/>
                </a:solidFill>
                <a:latin typeface="Sniglet"/>
                <a:ea typeface="Sniglet"/>
                <a:cs typeface="Sniglet"/>
              </a:rPr>
              <a:t>razonamiento lógico</a:t>
            </a:r>
          </a:p>
          <a:p>
            <a:endParaRPr lang="es-ES" sz="2000" dirty="0" smtClean="0">
              <a:solidFill>
                <a:srgbClr val="FFFFFF"/>
              </a:solidFill>
              <a:latin typeface="Sniglet"/>
              <a:ea typeface="Sniglet"/>
              <a:cs typeface="Sniglet"/>
            </a:endParaRPr>
          </a:p>
          <a:p>
            <a:r>
              <a:rPr lang="es-ES" sz="2000" dirty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Permite crear historias interactivas, juegos y animaciones </a:t>
            </a:r>
            <a:endParaRPr lang="es-ES" sz="2000" dirty="0" smtClean="0">
              <a:solidFill>
                <a:srgbClr val="FFFFFF"/>
              </a:solidFill>
              <a:latin typeface="Sniglet"/>
              <a:ea typeface="Sniglet"/>
              <a:cs typeface="Sniglet"/>
            </a:endParaRPr>
          </a:p>
          <a:p>
            <a:endParaRPr lang="es-ES" sz="2000" dirty="0">
              <a:solidFill>
                <a:srgbClr val="FFFFFF"/>
              </a:solidFill>
              <a:latin typeface="Sniglet"/>
              <a:ea typeface="Sniglet"/>
              <a:cs typeface="Sniglet"/>
            </a:endParaRPr>
          </a:p>
          <a:p>
            <a:r>
              <a:rPr lang="es-ES" sz="2000" dirty="0" smtClean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Es un recurso </a:t>
            </a:r>
            <a:r>
              <a:rPr lang="es-ES" sz="2000" dirty="0" smtClean="0">
                <a:solidFill>
                  <a:srgbClr val="FF0000"/>
                </a:solidFill>
                <a:latin typeface="Sniglet"/>
                <a:ea typeface="Sniglet"/>
                <a:cs typeface="Sniglet"/>
              </a:rPr>
              <a:t>gratuito</a:t>
            </a:r>
            <a:r>
              <a:rPr lang="es-ES" sz="2000" dirty="0" smtClean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 </a:t>
            </a:r>
            <a:r>
              <a:rPr lang="es-ES" sz="2000" dirty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y de </a:t>
            </a:r>
            <a:r>
              <a:rPr lang="es-ES" sz="2000" dirty="0">
                <a:solidFill>
                  <a:srgbClr val="FF0000"/>
                </a:solidFill>
                <a:latin typeface="Sniglet"/>
                <a:ea typeface="Sniglet"/>
                <a:cs typeface="Sniglet"/>
              </a:rPr>
              <a:t>software </a:t>
            </a:r>
            <a:r>
              <a:rPr lang="es-ES" sz="2000" dirty="0" smtClean="0">
                <a:solidFill>
                  <a:srgbClr val="FF0000"/>
                </a:solidFill>
                <a:latin typeface="Sniglet"/>
                <a:ea typeface="Sniglet"/>
                <a:cs typeface="Sniglet"/>
              </a:rPr>
              <a:t>libre </a:t>
            </a:r>
            <a:r>
              <a:rPr lang="es-ES" sz="2000" dirty="0" smtClean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que </a:t>
            </a:r>
            <a:r>
              <a:rPr lang="es-ES" sz="2000" dirty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permite experimentar explorar e incorporar conceptos </a:t>
            </a:r>
            <a:r>
              <a:rPr lang="es-ES" sz="2000" dirty="0" smtClean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básicos </a:t>
            </a:r>
            <a:r>
              <a:rPr lang="es-ES" sz="2000" dirty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de </a:t>
            </a:r>
            <a:r>
              <a:rPr lang="es-ES" sz="2000" dirty="0" smtClean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programación</a:t>
            </a:r>
            <a:endParaRPr lang="es-ES" sz="2000" dirty="0">
              <a:solidFill>
                <a:srgbClr val="FFFFFF"/>
              </a:solidFill>
              <a:latin typeface="Sniglet"/>
              <a:ea typeface="Sniglet"/>
              <a:cs typeface="Sniglet"/>
            </a:endParaRPr>
          </a:p>
          <a:p>
            <a:endParaRPr lang="es-ES" sz="2000" dirty="0">
              <a:solidFill>
                <a:srgbClr val="FFFFFF"/>
              </a:solidFill>
              <a:latin typeface="Sniglet"/>
              <a:ea typeface="Sniglet"/>
              <a:cs typeface="Sniglet"/>
            </a:endParaRPr>
          </a:p>
          <a:p>
            <a:r>
              <a:rPr lang="es-ES" sz="2000" dirty="0" smtClean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La </a:t>
            </a:r>
            <a:r>
              <a:rPr lang="es-ES" sz="2000" dirty="0">
                <a:solidFill>
                  <a:srgbClr val="FF0000"/>
                </a:solidFill>
                <a:latin typeface="Sniglet"/>
                <a:ea typeface="Sniglet"/>
                <a:cs typeface="Sniglet"/>
              </a:rPr>
              <a:t>secuencia de instrucciones </a:t>
            </a:r>
            <a:r>
              <a:rPr lang="es-ES" sz="2000" dirty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se encastran como un </a:t>
            </a:r>
            <a:r>
              <a:rPr lang="es-ES" sz="2000" dirty="0" smtClean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rompecabezas o lego</a:t>
            </a:r>
            <a:endParaRPr lang="es-ES" sz="2000" dirty="0">
              <a:solidFill>
                <a:srgbClr val="FFFFFF"/>
              </a:solidFill>
              <a:latin typeface="Sniglet"/>
              <a:ea typeface="Sniglet"/>
              <a:cs typeface="Sniglet"/>
            </a:endParaRPr>
          </a:p>
        </p:txBody>
      </p:sp>
      <p:sp>
        <p:nvSpPr>
          <p:cNvPr id="8" name="Shape 312"/>
          <p:cNvSpPr/>
          <p:nvPr/>
        </p:nvSpPr>
        <p:spPr>
          <a:xfrm>
            <a:off x="1763688" y="1196693"/>
            <a:ext cx="365350" cy="366945"/>
          </a:xfrm>
          <a:custGeom>
            <a:avLst/>
            <a:gdLst/>
            <a:ahLst/>
            <a:cxnLst/>
            <a:rect l="0" t="0" r="0" b="0"/>
            <a:pathLst>
              <a:path w="16717" h="16790" extrusionOk="0">
                <a:moveTo>
                  <a:pt x="8687" y="511"/>
                </a:moveTo>
                <a:lnTo>
                  <a:pt x="9174" y="1046"/>
                </a:lnTo>
                <a:lnTo>
                  <a:pt x="9660" y="1606"/>
                </a:lnTo>
                <a:lnTo>
                  <a:pt x="10025" y="2068"/>
                </a:lnTo>
                <a:lnTo>
                  <a:pt x="10196" y="2312"/>
                </a:lnTo>
                <a:lnTo>
                  <a:pt x="10390" y="2531"/>
                </a:lnTo>
                <a:lnTo>
                  <a:pt x="10585" y="2701"/>
                </a:lnTo>
                <a:lnTo>
                  <a:pt x="10780" y="2871"/>
                </a:lnTo>
                <a:lnTo>
                  <a:pt x="11023" y="2969"/>
                </a:lnTo>
                <a:lnTo>
                  <a:pt x="11242" y="3042"/>
                </a:lnTo>
                <a:lnTo>
                  <a:pt x="11485" y="3066"/>
                </a:lnTo>
                <a:lnTo>
                  <a:pt x="11729" y="3042"/>
                </a:lnTo>
                <a:lnTo>
                  <a:pt x="11972" y="2969"/>
                </a:lnTo>
                <a:lnTo>
                  <a:pt x="12215" y="2847"/>
                </a:lnTo>
                <a:lnTo>
                  <a:pt x="12337" y="2750"/>
                </a:lnTo>
                <a:lnTo>
                  <a:pt x="12434" y="2652"/>
                </a:lnTo>
                <a:lnTo>
                  <a:pt x="12605" y="2433"/>
                </a:lnTo>
                <a:lnTo>
                  <a:pt x="12726" y="2190"/>
                </a:lnTo>
                <a:lnTo>
                  <a:pt x="12824" y="1922"/>
                </a:lnTo>
                <a:lnTo>
                  <a:pt x="12921" y="1679"/>
                </a:lnTo>
                <a:lnTo>
                  <a:pt x="13043" y="1411"/>
                </a:lnTo>
                <a:lnTo>
                  <a:pt x="13164" y="1168"/>
                </a:lnTo>
                <a:lnTo>
                  <a:pt x="13335" y="973"/>
                </a:lnTo>
                <a:lnTo>
                  <a:pt x="13456" y="852"/>
                </a:lnTo>
                <a:lnTo>
                  <a:pt x="13602" y="779"/>
                </a:lnTo>
                <a:lnTo>
                  <a:pt x="13724" y="706"/>
                </a:lnTo>
                <a:lnTo>
                  <a:pt x="13870" y="657"/>
                </a:lnTo>
                <a:lnTo>
                  <a:pt x="13991" y="608"/>
                </a:lnTo>
                <a:lnTo>
                  <a:pt x="14137" y="584"/>
                </a:lnTo>
                <a:lnTo>
                  <a:pt x="14283" y="584"/>
                </a:lnTo>
                <a:lnTo>
                  <a:pt x="14429" y="608"/>
                </a:lnTo>
                <a:lnTo>
                  <a:pt x="14721" y="681"/>
                </a:lnTo>
                <a:lnTo>
                  <a:pt x="14989" y="779"/>
                </a:lnTo>
                <a:lnTo>
                  <a:pt x="15232" y="949"/>
                </a:lnTo>
                <a:lnTo>
                  <a:pt x="15451" y="1119"/>
                </a:lnTo>
                <a:lnTo>
                  <a:pt x="15403" y="1168"/>
                </a:lnTo>
                <a:lnTo>
                  <a:pt x="15354" y="1217"/>
                </a:lnTo>
                <a:lnTo>
                  <a:pt x="15354" y="1265"/>
                </a:lnTo>
                <a:lnTo>
                  <a:pt x="15354" y="1314"/>
                </a:lnTo>
                <a:lnTo>
                  <a:pt x="15403" y="1363"/>
                </a:lnTo>
                <a:lnTo>
                  <a:pt x="15646" y="1363"/>
                </a:lnTo>
                <a:lnTo>
                  <a:pt x="15670" y="1387"/>
                </a:lnTo>
                <a:lnTo>
                  <a:pt x="15768" y="1533"/>
                </a:lnTo>
                <a:lnTo>
                  <a:pt x="15646" y="1557"/>
                </a:lnTo>
                <a:lnTo>
                  <a:pt x="15500" y="1606"/>
                </a:lnTo>
                <a:lnTo>
                  <a:pt x="15427" y="1630"/>
                </a:lnTo>
                <a:lnTo>
                  <a:pt x="15378" y="1703"/>
                </a:lnTo>
                <a:lnTo>
                  <a:pt x="15354" y="1752"/>
                </a:lnTo>
                <a:lnTo>
                  <a:pt x="15378" y="1801"/>
                </a:lnTo>
                <a:lnTo>
                  <a:pt x="15451" y="1825"/>
                </a:lnTo>
                <a:lnTo>
                  <a:pt x="15500" y="1849"/>
                </a:lnTo>
                <a:lnTo>
                  <a:pt x="15646" y="1874"/>
                </a:lnTo>
                <a:lnTo>
                  <a:pt x="15914" y="1874"/>
                </a:lnTo>
                <a:lnTo>
                  <a:pt x="16011" y="2068"/>
                </a:lnTo>
                <a:lnTo>
                  <a:pt x="15841" y="2044"/>
                </a:lnTo>
                <a:lnTo>
                  <a:pt x="15695" y="2044"/>
                </a:lnTo>
                <a:lnTo>
                  <a:pt x="15573" y="2068"/>
                </a:lnTo>
                <a:lnTo>
                  <a:pt x="15451" y="2141"/>
                </a:lnTo>
                <a:lnTo>
                  <a:pt x="15427" y="2141"/>
                </a:lnTo>
                <a:lnTo>
                  <a:pt x="15451" y="2166"/>
                </a:lnTo>
                <a:lnTo>
                  <a:pt x="15500" y="2239"/>
                </a:lnTo>
                <a:lnTo>
                  <a:pt x="15573" y="2287"/>
                </a:lnTo>
                <a:lnTo>
                  <a:pt x="15743" y="2360"/>
                </a:lnTo>
                <a:lnTo>
                  <a:pt x="16084" y="2458"/>
                </a:lnTo>
                <a:lnTo>
                  <a:pt x="16084" y="2652"/>
                </a:lnTo>
                <a:lnTo>
                  <a:pt x="16060" y="2823"/>
                </a:lnTo>
                <a:lnTo>
                  <a:pt x="15646" y="2725"/>
                </a:lnTo>
                <a:lnTo>
                  <a:pt x="15427" y="2652"/>
                </a:lnTo>
                <a:lnTo>
                  <a:pt x="15330" y="2628"/>
                </a:lnTo>
                <a:lnTo>
                  <a:pt x="15184" y="2628"/>
                </a:lnTo>
                <a:lnTo>
                  <a:pt x="15184" y="2652"/>
                </a:lnTo>
                <a:lnTo>
                  <a:pt x="15281" y="2750"/>
                </a:lnTo>
                <a:lnTo>
                  <a:pt x="15378" y="2847"/>
                </a:lnTo>
                <a:lnTo>
                  <a:pt x="15622" y="2993"/>
                </a:lnTo>
                <a:lnTo>
                  <a:pt x="15768" y="3090"/>
                </a:lnTo>
                <a:lnTo>
                  <a:pt x="15962" y="3139"/>
                </a:lnTo>
                <a:lnTo>
                  <a:pt x="15841" y="3309"/>
                </a:lnTo>
                <a:lnTo>
                  <a:pt x="15768" y="3407"/>
                </a:lnTo>
                <a:lnTo>
                  <a:pt x="15670" y="3334"/>
                </a:lnTo>
                <a:lnTo>
                  <a:pt x="15573" y="3285"/>
                </a:lnTo>
                <a:lnTo>
                  <a:pt x="15378" y="3212"/>
                </a:lnTo>
                <a:lnTo>
                  <a:pt x="14989" y="3017"/>
                </a:lnTo>
                <a:lnTo>
                  <a:pt x="14794" y="2944"/>
                </a:lnTo>
                <a:lnTo>
                  <a:pt x="14600" y="2896"/>
                </a:lnTo>
                <a:lnTo>
                  <a:pt x="14575" y="2896"/>
                </a:lnTo>
                <a:lnTo>
                  <a:pt x="14575" y="2920"/>
                </a:lnTo>
                <a:lnTo>
                  <a:pt x="14673" y="3090"/>
                </a:lnTo>
                <a:lnTo>
                  <a:pt x="14819" y="3236"/>
                </a:lnTo>
                <a:lnTo>
                  <a:pt x="14965" y="3358"/>
                </a:lnTo>
                <a:lnTo>
                  <a:pt x="15135" y="3455"/>
                </a:lnTo>
                <a:lnTo>
                  <a:pt x="15427" y="3626"/>
                </a:lnTo>
                <a:lnTo>
                  <a:pt x="15086" y="3747"/>
                </a:lnTo>
                <a:lnTo>
                  <a:pt x="14989" y="3674"/>
                </a:lnTo>
                <a:lnTo>
                  <a:pt x="14867" y="3650"/>
                </a:lnTo>
                <a:lnTo>
                  <a:pt x="14770" y="3601"/>
                </a:lnTo>
                <a:lnTo>
                  <a:pt x="14673" y="3528"/>
                </a:lnTo>
                <a:lnTo>
                  <a:pt x="14527" y="3407"/>
                </a:lnTo>
                <a:lnTo>
                  <a:pt x="14429" y="3358"/>
                </a:lnTo>
                <a:lnTo>
                  <a:pt x="14332" y="3334"/>
                </a:lnTo>
                <a:lnTo>
                  <a:pt x="14308" y="3334"/>
                </a:lnTo>
                <a:lnTo>
                  <a:pt x="14259" y="3358"/>
                </a:lnTo>
                <a:lnTo>
                  <a:pt x="14235" y="3431"/>
                </a:lnTo>
                <a:lnTo>
                  <a:pt x="14259" y="3528"/>
                </a:lnTo>
                <a:lnTo>
                  <a:pt x="14308" y="3650"/>
                </a:lnTo>
                <a:lnTo>
                  <a:pt x="14478" y="3845"/>
                </a:lnTo>
                <a:lnTo>
                  <a:pt x="14551" y="3918"/>
                </a:lnTo>
                <a:lnTo>
                  <a:pt x="14308" y="4015"/>
                </a:lnTo>
                <a:lnTo>
                  <a:pt x="14186" y="3942"/>
                </a:lnTo>
                <a:lnTo>
                  <a:pt x="14064" y="3893"/>
                </a:lnTo>
                <a:lnTo>
                  <a:pt x="14016" y="3869"/>
                </a:lnTo>
                <a:lnTo>
                  <a:pt x="13943" y="3845"/>
                </a:lnTo>
                <a:lnTo>
                  <a:pt x="13918" y="3869"/>
                </a:lnTo>
                <a:lnTo>
                  <a:pt x="13894" y="3893"/>
                </a:lnTo>
                <a:lnTo>
                  <a:pt x="13894" y="3966"/>
                </a:lnTo>
                <a:lnTo>
                  <a:pt x="13918" y="4039"/>
                </a:lnTo>
                <a:lnTo>
                  <a:pt x="13991" y="4161"/>
                </a:lnTo>
                <a:lnTo>
                  <a:pt x="14040" y="4210"/>
                </a:lnTo>
                <a:lnTo>
                  <a:pt x="13967" y="4283"/>
                </a:lnTo>
                <a:lnTo>
                  <a:pt x="13870" y="4404"/>
                </a:lnTo>
                <a:lnTo>
                  <a:pt x="13845" y="4331"/>
                </a:lnTo>
                <a:lnTo>
                  <a:pt x="13797" y="4234"/>
                </a:lnTo>
                <a:lnTo>
                  <a:pt x="13724" y="4161"/>
                </a:lnTo>
                <a:lnTo>
                  <a:pt x="13651" y="4161"/>
                </a:lnTo>
                <a:lnTo>
                  <a:pt x="13626" y="4234"/>
                </a:lnTo>
                <a:lnTo>
                  <a:pt x="13602" y="4283"/>
                </a:lnTo>
                <a:lnTo>
                  <a:pt x="13602" y="4380"/>
                </a:lnTo>
                <a:lnTo>
                  <a:pt x="13602" y="4428"/>
                </a:lnTo>
                <a:lnTo>
                  <a:pt x="13675" y="4550"/>
                </a:lnTo>
                <a:lnTo>
                  <a:pt x="13748" y="4647"/>
                </a:lnTo>
                <a:lnTo>
                  <a:pt x="13699" y="4842"/>
                </a:lnTo>
                <a:lnTo>
                  <a:pt x="13675" y="5037"/>
                </a:lnTo>
                <a:lnTo>
                  <a:pt x="13699" y="5231"/>
                </a:lnTo>
                <a:lnTo>
                  <a:pt x="13724" y="5426"/>
                </a:lnTo>
                <a:lnTo>
                  <a:pt x="13797" y="5621"/>
                </a:lnTo>
                <a:lnTo>
                  <a:pt x="13870" y="5815"/>
                </a:lnTo>
                <a:lnTo>
                  <a:pt x="13967" y="5986"/>
                </a:lnTo>
                <a:lnTo>
                  <a:pt x="14089" y="6132"/>
                </a:lnTo>
                <a:lnTo>
                  <a:pt x="14308" y="6351"/>
                </a:lnTo>
                <a:lnTo>
                  <a:pt x="14527" y="6570"/>
                </a:lnTo>
                <a:lnTo>
                  <a:pt x="14746" y="6764"/>
                </a:lnTo>
                <a:lnTo>
                  <a:pt x="14965" y="6983"/>
                </a:lnTo>
                <a:lnTo>
                  <a:pt x="15597" y="7640"/>
                </a:lnTo>
                <a:lnTo>
                  <a:pt x="15914" y="7981"/>
                </a:lnTo>
                <a:lnTo>
                  <a:pt x="16254" y="8273"/>
                </a:lnTo>
                <a:lnTo>
                  <a:pt x="16279" y="8297"/>
                </a:lnTo>
                <a:lnTo>
                  <a:pt x="16230" y="8443"/>
                </a:lnTo>
                <a:lnTo>
                  <a:pt x="16133" y="8346"/>
                </a:lnTo>
                <a:lnTo>
                  <a:pt x="16035" y="8249"/>
                </a:lnTo>
                <a:lnTo>
                  <a:pt x="15768" y="8078"/>
                </a:lnTo>
                <a:lnTo>
                  <a:pt x="15573" y="7981"/>
                </a:lnTo>
                <a:lnTo>
                  <a:pt x="15378" y="7884"/>
                </a:lnTo>
                <a:lnTo>
                  <a:pt x="15159" y="7811"/>
                </a:lnTo>
                <a:lnTo>
                  <a:pt x="14940" y="7738"/>
                </a:lnTo>
                <a:lnTo>
                  <a:pt x="14892" y="7762"/>
                </a:lnTo>
                <a:lnTo>
                  <a:pt x="14892" y="7786"/>
                </a:lnTo>
                <a:lnTo>
                  <a:pt x="15013" y="7932"/>
                </a:lnTo>
                <a:lnTo>
                  <a:pt x="15159" y="8078"/>
                </a:lnTo>
                <a:lnTo>
                  <a:pt x="15476" y="8297"/>
                </a:lnTo>
                <a:lnTo>
                  <a:pt x="15695" y="8468"/>
                </a:lnTo>
                <a:lnTo>
                  <a:pt x="15889" y="8614"/>
                </a:lnTo>
                <a:lnTo>
                  <a:pt x="15987" y="8687"/>
                </a:lnTo>
                <a:lnTo>
                  <a:pt x="16060" y="8711"/>
                </a:lnTo>
                <a:lnTo>
                  <a:pt x="15865" y="9003"/>
                </a:lnTo>
                <a:lnTo>
                  <a:pt x="15816" y="9076"/>
                </a:lnTo>
                <a:lnTo>
                  <a:pt x="15816" y="9052"/>
                </a:lnTo>
                <a:lnTo>
                  <a:pt x="15768" y="8954"/>
                </a:lnTo>
                <a:lnTo>
                  <a:pt x="15695" y="8881"/>
                </a:lnTo>
                <a:lnTo>
                  <a:pt x="15597" y="8833"/>
                </a:lnTo>
                <a:lnTo>
                  <a:pt x="15524" y="8784"/>
                </a:lnTo>
                <a:lnTo>
                  <a:pt x="15135" y="8614"/>
                </a:lnTo>
                <a:lnTo>
                  <a:pt x="14916" y="8516"/>
                </a:lnTo>
                <a:lnTo>
                  <a:pt x="14721" y="8395"/>
                </a:lnTo>
                <a:lnTo>
                  <a:pt x="14527" y="8273"/>
                </a:lnTo>
                <a:lnTo>
                  <a:pt x="14332" y="8176"/>
                </a:lnTo>
                <a:lnTo>
                  <a:pt x="14283" y="8176"/>
                </a:lnTo>
                <a:lnTo>
                  <a:pt x="14283" y="8200"/>
                </a:lnTo>
                <a:lnTo>
                  <a:pt x="14259" y="8249"/>
                </a:lnTo>
                <a:lnTo>
                  <a:pt x="14308" y="8346"/>
                </a:lnTo>
                <a:lnTo>
                  <a:pt x="14356" y="8419"/>
                </a:lnTo>
                <a:lnTo>
                  <a:pt x="14527" y="8589"/>
                </a:lnTo>
                <a:lnTo>
                  <a:pt x="14721" y="8735"/>
                </a:lnTo>
                <a:lnTo>
                  <a:pt x="14892" y="8833"/>
                </a:lnTo>
                <a:lnTo>
                  <a:pt x="15086" y="8954"/>
                </a:lnTo>
                <a:lnTo>
                  <a:pt x="15305" y="9076"/>
                </a:lnTo>
                <a:lnTo>
                  <a:pt x="15427" y="9100"/>
                </a:lnTo>
                <a:lnTo>
                  <a:pt x="15549" y="9149"/>
                </a:lnTo>
                <a:lnTo>
                  <a:pt x="15743" y="9149"/>
                </a:lnTo>
                <a:lnTo>
                  <a:pt x="15768" y="9125"/>
                </a:lnTo>
                <a:lnTo>
                  <a:pt x="15451" y="9587"/>
                </a:lnTo>
                <a:lnTo>
                  <a:pt x="15330" y="9490"/>
                </a:lnTo>
                <a:lnTo>
                  <a:pt x="15208" y="9417"/>
                </a:lnTo>
                <a:lnTo>
                  <a:pt x="14965" y="9246"/>
                </a:lnTo>
                <a:lnTo>
                  <a:pt x="14746" y="9100"/>
                </a:lnTo>
                <a:lnTo>
                  <a:pt x="14502" y="8954"/>
                </a:lnTo>
                <a:lnTo>
                  <a:pt x="14381" y="8881"/>
                </a:lnTo>
                <a:lnTo>
                  <a:pt x="14235" y="8833"/>
                </a:lnTo>
                <a:lnTo>
                  <a:pt x="14113" y="8808"/>
                </a:lnTo>
                <a:lnTo>
                  <a:pt x="13991" y="8808"/>
                </a:lnTo>
                <a:lnTo>
                  <a:pt x="13943" y="8833"/>
                </a:lnTo>
                <a:lnTo>
                  <a:pt x="13943" y="8857"/>
                </a:lnTo>
                <a:lnTo>
                  <a:pt x="14016" y="8954"/>
                </a:lnTo>
                <a:lnTo>
                  <a:pt x="14089" y="9052"/>
                </a:lnTo>
                <a:lnTo>
                  <a:pt x="14283" y="9222"/>
                </a:lnTo>
                <a:lnTo>
                  <a:pt x="14673" y="9514"/>
                </a:lnTo>
                <a:lnTo>
                  <a:pt x="14916" y="9709"/>
                </a:lnTo>
                <a:lnTo>
                  <a:pt x="15062" y="9806"/>
                </a:lnTo>
                <a:lnTo>
                  <a:pt x="15208" y="9903"/>
                </a:lnTo>
                <a:lnTo>
                  <a:pt x="15086" y="10049"/>
                </a:lnTo>
                <a:lnTo>
                  <a:pt x="15013" y="10122"/>
                </a:lnTo>
                <a:lnTo>
                  <a:pt x="14843" y="10001"/>
                </a:lnTo>
                <a:lnTo>
                  <a:pt x="14721" y="9928"/>
                </a:lnTo>
                <a:lnTo>
                  <a:pt x="14405" y="9782"/>
                </a:lnTo>
                <a:lnTo>
                  <a:pt x="14089" y="9636"/>
                </a:lnTo>
                <a:lnTo>
                  <a:pt x="13943" y="9538"/>
                </a:lnTo>
                <a:lnTo>
                  <a:pt x="13797" y="9441"/>
                </a:lnTo>
                <a:lnTo>
                  <a:pt x="13699" y="9319"/>
                </a:lnTo>
                <a:lnTo>
                  <a:pt x="13626" y="9149"/>
                </a:lnTo>
                <a:lnTo>
                  <a:pt x="13578" y="9149"/>
                </a:lnTo>
                <a:lnTo>
                  <a:pt x="13554" y="9295"/>
                </a:lnTo>
                <a:lnTo>
                  <a:pt x="13578" y="9392"/>
                </a:lnTo>
                <a:lnTo>
                  <a:pt x="13602" y="9514"/>
                </a:lnTo>
                <a:lnTo>
                  <a:pt x="13651" y="9611"/>
                </a:lnTo>
                <a:lnTo>
                  <a:pt x="13724" y="9709"/>
                </a:lnTo>
                <a:lnTo>
                  <a:pt x="13797" y="9782"/>
                </a:lnTo>
                <a:lnTo>
                  <a:pt x="13991" y="9952"/>
                </a:lnTo>
                <a:lnTo>
                  <a:pt x="14283" y="10122"/>
                </a:lnTo>
                <a:lnTo>
                  <a:pt x="14600" y="10268"/>
                </a:lnTo>
                <a:lnTo>
                  <a:pt x="14746" y="10390"/>
                </a:lnTo>
                <a:lnTo>
                  <a:pt x="14551" y="10512"/>
                </a:lnTo>
                <a:lnTo>
                  <a:pt x="14356" y="10633"/>
                </a:lnTo>
                <a:lnTo>
                  <a:pt x="14259" y="10512"/>
                </a:lnTo>
                <a:lnTo>
                  <a:pt x="14137" y="10414"/>
                </a:lnTo>
                <a:lnTo>
                  <a:pt x="13894" y="10244"/>
                </a:lnTo>
                <a:lnTo>
                  <a:pt x="13724" y="10122"/>
                </a:lnTo>
                <a:lnTo>
                  <a:pt x="13578" y="9976"/>
                </a:lnTo>
                <a:lnTo>
                  <a:pt x="13456" y="9855"/>
                </a:lnTo>
                <a:lnTo>
                  <a:pt x="13408" y="9782"/>
                </a:lnTo>
                <a:lnTo>
                  <a:pt x="13359" y="9733"/>
                </a:lnTo>
                <a:lnTo>
                  <a:pt x="13310" y="9733"/>
                </a:lnTo>
                <a:lnTo>
                  <a:pt x="13286" y="9757"/>
                </a:lnTo>
                <a:lnTo>
                  <a:pt x="13262" y="9830"/>
                </a:lnTo>
                <a:lnTo>
                  <a:pt x="13262" y="9928"/>
                </a:lnTo>
                <a:lnTo>
                  <a:pt x="13262" y="10001"/>
                </a:lnTo>
                <a:lnTo>
                  <a:pt x="13310" y="10098"/>
                </a:lnTo>
                <a:lnTo>
                  <a:pt x="13408" y="10244"/>
                </a:lnTo>
                <a:lnTo>
                  <a:pt x="13529" y="10390"/>
                </a:lnTo>
                <a:lnTo>
                  <a:pt x="13699" y="10536"/>
                </a:lnTo>
                <a:lnTo>
                  <a:pt x="13894" y="10682"/>
                </a:lnTo>
                <a:lnTo>
                  <a:pt x="13991" y="10779"/>
                </a:lnTo>
                <a:lnTo>
                  <a:pt x="13894" y="10828"/>
                </a:lnTo>
                <a:lnTo>
                  <a:pt x="13578" y="10828"/>
                </a:lnTo>
                <a:lnTo>
                  <a:pt x="13505" y="10804"/>
                </a:lnTo>
                <a:lnTo>
                  <a:pt x="13335" y="10706"/>
                </a:lnTo>
                <a:lnTo>
                  <a:pt x="13213" y="10560"/>
                </a:lnTo>
                <a:lnTo>
                  <a:pt x="13116" y="10414"/>
                </a:lnTo>
                <a:lnTo>
                  <a:pt x="13018" y="10244"/>
                </a:lnTo>
                <a:lnTo>
                  <a:pt x="12872" y="9879"/>
                </a:lnTo>
                <a:lnTo>
                  <a:pt x="12775" y="9636"/>
                </a:lnTo>
                <a:lnTo>
                  <a:pt x="12653" y="9392"/>
                </a:lnTo>
                <a:lnTo>
                  <a:pt x="12532" y="9173"/>
                </a:lnTo>
                <a:lnTo>
                  <a:pt x="12386" y="8979"/>
                </a:lnTo>
                <a:lnTo>
                  <a:pt x="12215" y="8808"/>
                </a:lnTo>
                <a:lnTo>
                  <a:pt x="12021" y="8662"/>
                </a:lnTo>
                <a:lnTo>
                  <a:pt x="11777" y="8565"/>
                </a:lnTo>
                <a:lnTo>
                  <a:pt x="11510" y="8468"/>
                </a:lnTo>
                <a:lnTo>
                  <a:pt x="11218" y="8443"/>
                </a:lnTo>
                <a:lnTo>
                  <a:pt x="10926" y="8443"/>
                </a:lnTo>
                <a:lnTo>
                  <a:pt x="10634" y="8492"/>
                </a:lnTo>
                <a:lnTo>
                  <a:pt x="10366" y="8589"/>
                </a:lnTo>
                <a:lnTo>
                  <a:pt x="10098" y="8687"/>
                </a:lnTo>
                <a:lnTo>
                  <a:pt x="9855" y="8833"/>
                </a:lnTo>
                <a:lnTo>
                  <a:pt x="9612" y="9027"/>
                </a:lnTo>
                <a:lnTo>
                  <a:pt x="9393" y="9198"/>
                </a:lnTo>
                <a:lnTo>
                  <a:pt x="9198" y="9392"/>
                </a:lnTo>
                <a:lnTo>
                  <a:pt x="9028" y="9611"/>
                </a:lnTo>
                <a:lnTo>
                  <a:pt x="8906" y="9855"/>
                </a:lnTo>
                <a:lnTo>
                  <a:pt x="8784" y="10122"/>
                </a:lnTo>
                <a:lnTo>
                  <a:pt x="8711" y="10366"/>
                </a:lnTo>
                <a:lnTo>
                  <a:pt x="8663" y="10633"/>
                </a:lnTo>
                <a:lnTo>
                  <a:pt x="8638" y="10925"/>
                </a:lnTo>
                <a:lnTo>
                  <a:pt x="8663" y="11193"/>
                </a:lnTo>
                <a:lnTo>
                  <a:pt x="8736" y="11461"/>
                </a:lnTo>
                <a:lnTo>
                  <a:pt x="8833" y="11680"/>
                </a:lnTo>
                <a:lnTo>
                  <a:pt x="8955" y="11874"/>
                </a:lnTo>
                <a:lnTo>
                  <a:pt x="9101" y="12045"/>
                </a:lnTo>
                <a:lnTo>
                  <a:pt x="9295" y="12191"/>
                </a:lnTo>
                <a:lnTo>
                  <a:pt x="9514" y="12312"/>
                </a:lnTo>
                <a:lnTo>
                  <a:pt x="9733" y="12409"/>
                </a:lnTo>
                <a:lnTo>
                  <a:pt x="10001" y="12507"/>
                </a:lnTo>
                <a:lnTo>
                  <a:pt x="10220" y="12580"/>
                </a:lnTo>
                <a:lnTo>
                  <a:pt x="10463" y="12677"/>
                </a:lnTo>
                <a:lnTo>
                  <a:pt x="10658" y="12799"/>
                </a:lnTo>
                <a:lnTo>
                  <a:pt x="10731" y="12872"/>
                </a:lnTo>
                <a:lnTo>
                  <a:pt x="10804" y="12969"/>
                </a:lnTo>
                <a:lnTo>
                  <a:pt x="10780" y="12969"/>
                </a:lnTo>
                <a:lnTo>
                  <a:pt x="10536" y="12920"/>
                </a:lnTo>
                <a:lnTo>
                  <a:pt x="10317" y="12872"/>
                </a:lnTo>
                <a:lnTo>
                  <a:pt x="10098" y="12847"/>
                </a:lnTo>
                <a:lnTo>
                  <a:pt x="9855" y="12847"/>
                </a:lnTo>
                <a:lnTo>
                  <a:pt x="9831" y="12872"/>
                </a:lnTo>
                <a:lnTo>
                  <a:pt x="9831" y="12896"/>
                </a:lnTo>
                <a:lnTo>
                  <a:pt x="9831" y="12920"/>
                </a:lnTo>
                <a:lnTo>
                  <a:pt x="9831" y="12945"/>
                </a:lnTo>
                <a:lnTo>
                  <a:pt x="10293" y="13139"/>
                </a:lnTo>
                <a:lnTo>
                  <a:pt x="10609" y="13285"/>
                </a:lnTo>
                <a:lnTo>
                  <a:pt x="10780" y="13334"/>
                </a:lnTo>
                <a:lnTo>
                  <a:pt x="10926" y="13358"/>
                </a:lnTo>
                <a:lnTo>
                  <a:pt x="10901" y="13504"/>
                </a:lnTo>
                <a:lnTo>
                  <a:pt x="10877" y="13650"/>
                </a:lnTo>
                <a:lnTo>
                  <a:pt x="10634" y="13602"/>
                </a:lnTo>
                <a:lnTo>
                  <a:pt x="10366" y="13577"/>
                </a:lnTo>
                <a:lnTo>
                  <a:pt x="10098" y="13504"/>
                </a:lnTo>
                <a:lnTo>
                  <a:pt x="9879" y="13383"/>
                </a:lnTo>
                <a:lnTo>
                  <a:pt x="9855" y="13407"/>
                </a:lnTo>
                <a:lnTo>
                  <a:pt x="9831" y="13431"/>
                </a:lnTo>
                <a:lnTo>
                  <a:pt x="10025" y="13650"/>
                </a:lnTo>
                <a:lnTo>
                  <a:pt x="10123" y="13748"/>
                </a:lnTo>
                <a:lnTo>
                  <a:pt x="10269" y="13821"/>
                </a:lnTo>
                <a:lnTo>
                  <a:pt x="10512" y="13918"/>
                </a:lnTo>
                <a:lnTo>
                  <a:pt x="10780" y="13991"/>
                </a:lnTo>
                <a:lnTo>
                  <a:pt x="10609" y="14283"/>
                </a:lnTo>
                <a:lnTo>
                  <a:pt x="9952" y="14113"/>
                </a:lnTo>
                <a:lnTo>
                  <a:pt x="9490" y="13967"/>
                </a:lnTo>
                <a:lnTo>
                  <a:pt x="9271" y="13894"/>
                </a:lnTo>
                <a:lnTo>
                  <a:pt x="9028" y="13845"/>
                </a:lnTo>
                <a:lnTo>
                  <a:pt x="9003" y="13869"/>
                </a:lnTo>
                <a:lnTo>
                  <a:pt x="8979" y="13869"/>
                </a:lnTo>
                <a:lnTo>
                  <a:pt x="8955" y="13918"/>
                </a:lnTo>
                <a:lnTo>
                  <a:pt x="8979" y="13942"/>
                </a:lnTo>
                <a:lnTo>
                  <a:pt x="9271" y="14137"/>
                </a:lnTo>
                <a:lnTo>
                  <a:pt x="9587" y="14356"/>
                </a:lnTo>
                <a:lnTo>
                  <a:pt x="9952" y="14526"/>
                </a:lnTo>
                <a:lnTo>
                  <a:pt x="10147" y="14599"/>
                </a:lnTo>
                <a:lnTo>
                  <a:pt x="10317" y="14648"/>
                </a:lnTo>
                <a:lnTo>
                  <a:pt x="10074" y="14916"/>
                </a:lnTo>
                <a:lnTo>
                  <a:pt x="9855" y="14867"/>
                </a:lnTo>
                <a:lnTo>
                  <a:pt x="9685" y="14867"/>
                </a:lnTo>
                <a:lnTo>
                  <a:pt x="9393" y="14818"/>
                </a:lnTo>
                <a:lnTo>
                  <a:pt x="9101" y="14721"/>
                </a:lnTo>
                <a:lnTo>
                  <a:pt x="8809" y="14599"/>
                </a:lnTo>
                <a:lnTo>
                  <a:pt x="8541" y="14429"/>
                </a:lnTo>
                <a:lnTo>
                  <a:pt x="8517" y="14429"/>
                </a:lnTo>
                <a:lnTo>
                  <a:pt x="8517" y="14453"/>
                </a:lnTo>
                <a:lnTo>
                  <a:pt x="8565" y="14624"/>
                </a:lnTo>
                <a:lnTo>
                  <a:pt x="8687" y="14770"/>
                </a:lnTo>
                <a:lnTo>
                  <a:pt x="8809" y="14891"/>
                </a:lnTo>
                <a:lnTo>
                  <a:pt x="8955" y="14989"/>
                </a:lnTo>
                <a:lnTo>
                  <a:pt x="9125" y="15086"/>
                </a:lnTo>
                <a:lnTo>
                  <a:pt x="9295" y="15159"/>
                </a:lnTo>
                <a:lnTo>
                  <a:pt x="9490" y="15208"/>
                </a:lnTo>
                <a:lnTo>
                  <a:pt x="9660" y="15232"/>
                </a:lnTo>
                <a:lnTo>
                  <a:pt x="9320" y="15500"/>
                </a:lnTo>
                <a:lnTo>
                  <a:pt x="9271" y="15451"/>
                </a:lnTo>
                <a:lnTo>
                  <a:pt x="9125" y="15354"/>
                </a:lnTo>
                <a:lnTo>
                  <a:pt x="8955" y="15281"/>
                </a:lnTo>
                <a:lnTo>
                  <a:pt x="8590" y="15135"/>
                </a:lnTo>
                <a:lnTo>
                  <a:pt x="8298" y="14989"/>
                </a:lnTo>
                <a:lnTo>
                  <a:pt x="8152" y="14940"/>
                </a:lnTo>
                <a:lnTo>
                  <a:pt x="8030" y="14867"/>
                </a:lnTo>
                <a:lnTo>
                  <a:pt x="8006" y="14867"/>
                </a:lnTo>
                <a:lnTo>
                  <a:pt x="7981" y="14891"/>
                </a:lnTo>
                <a:lnTo>
                  <a:pt x="7957" y="14989"/>
                </a:lnTo>
                <a:lnTo>
                  <a:pt x="7981" y="15062"/>
                </a:lnTo>
                <a:lnTo>
                  <a:pt x="8006" y="15135"/>
                </a:lnTo>
                <a:lnTo>
                  <a:pt x="8054" y="15208"/>
                </a:lnTo>
                <a:lnTo>
                  <a:pt x="8152" y="15329"/>
                </a:lnTo>
                <a:lnTo>
                  <a:pt x="8298" y="15427"/>
                </a:lnTo>
                <a:lnTo>
                  <a:pt x="8590" y="15597"/>
                </a:lnTo>
                <a:lnTo>
                  <a:pt x="8930" y="15767"/>
                </a:lnTo>
                <a:lnTo>
                  <a:pt x="8614" y="15986"/>
                </a:lnTo>
                <a:lnTo>
                  <a:pt x="8322" y="15792"/>
                </a:lnTo>
                <a:lnTo>
                  <a:pt x="8054" y="15597"/>
                </a:lnTo>
                <a:lnTo>
                  <a:pt x="7762" y="15402"/>
                </a:lnTo>
                <a:lnTo>
                  <a:pt x="7470" y="15183"/>
                </a:lnTo>
                <a:lnTo>
                  <a:pt x="7203" y="14916"/>
                </a:lnTo>
                <a:lnTo>
                  <a:pt x="6935" y="14599"/>
                </a:lnTo>
                <a:lnTo>
                  <a:pt x="6667" y="14307"/>
                </a:lnTo>
                <a:lnTo>
                  <a:pt x="6375" y="14040"/>
                </a:lnTo>
                <a:lnTo>
                  <a:pt x="6229" y="13942"/>
                </a:lnTo>
                <a:lnTo>
                  <a:pt x="6083" y="13845"/>
                </a:lnTo>
                <a:lnTo>
                  <a:pt x="5937" y="13772"/>
                </a:lnTo>
                <a:lnTo>
                  <a:pt x="5767" y="13699"/>
                </a:lnTo>
                <a:lnTo>
                  <a:pt x="5597" y="13650"/>
                </a:lnTo>
                <a:lnTo>
                  <a:pt x="5427" y="13626"/>
                </a:lnTo>
                <a:lnTo>
                  <a:pt x="5256" y="13626"/>
                </a:lnTo>
                <a:lnTo>
                  <a:pt x="5086" y="13650"/>
                </a:lnTo>
                <a:lnTo>
                  <a:pt x="4916" y="13529"/>
                </a:lnTo>
                <a:lnTo>
                  <a:pt x="4843" y="13456"/>
                </a:lnTo>
                <a:lnTo>
                  <a:pt x="4745" y="13383"/>
                </a:lnTo>
                <a:lnTo>
                  <a:pt x="4697" y="13407"/>
                </a:lnTo>
                <a:lnTo>
                  <a:pt x="4672" y="13456"/>
                </a:lnTo>
                <a:lnTo>
                  <a:pt x="4697" y="13529"/>
                </a:lnTo>
                <a:lnTo>
                  <a:pt x="4721" y="13602"/>
                </a:lnTo>
                <a:lnTo>
                  <a:pt x="4843" y="13772"/>
                </a:lnTo>
                <a:lnTo>
                  <a:pt x="4818" y="13772"/>
                </a:lnTo>
                <a:lnTo>
                  <a:pt x="4697" y="13869"/>
                </a:lnTo>
                <a:lnTo>
                  <a:pt x="4502" y="13748"/>
                </a:lnTo>
                <a:lnTo>
                  <a:pt x="4380" y="13723"/>
                </a:lnTo>
                <a:lnTo>
                  <a:pt x="4283" y="13699"/>
                </a:lnTo>
                <a:lnTo>
                  <a:pt x="4259" y="13723"/>
                </a:lnTo>
                <a:lnTo>
                  <a:pt x="4259" y="13748"/>
                </a:lnTo>
                <a:lnTo>
                  <a:pt x="4356" y="13918"/>
                </a:lnTo>
                <a:lnTo>
                  <a:pt x="4478" y="14088"/>
                </a:lnTo>
                <a:lnTo>
                  <a:pt x="4356" y="14234"/>
                </a:lnTo>
                <a:lnTo>
                  <a:pt x="4259" y="14405"/>
                </a:lnTo>
                <a:lnTo>
                  <a:pt x="4161" y="14307"/>
                </a:lnTo>
                <a:lnTo>
                  <a:pt x="4064" y="14186"/>
                </a:lnTo>
                <a:lnTo>
                  <a:pt x="3918" y="13942"/>
                </a:lnTo>
                <a:lnTo>
                  <a:pt x="3894" y="13942"/>
                </a:lnTo>
                <a:lnTo>
                  <a:pt x="3869" y="13967"/>
                </a:lnTo>
                <a:lnTo>
                  <a:pt x="3869" y="14186"/>
                </a:lnTo>
                <a:lnTo>
                  <a:pt x="3894" y="14380"/>
                </a:lnTo>
                <a:lnTo>
                  <a:pt x="3967" y="14575"/>
                </a:lnTo>
                <a:lnTo>
                  <a:pt x="4015" y="14648"/>
                </a:lnTo>
                <a:lnTo>
                  <a:pt x="4088" y="14721"/>
                </a:lnTo>
                <a:lnTo>
                  <a:pt x="3821" y="15329"/>
                </a:lnTo>
                <a:lnTo>
                  <a:pt x="3772" y="15281"/>
                </a:lnTo>
                <a:lnTo>
                  <a:pt x="3699" y="15110"/>
                </a:lnTo>
                <a:lnTo>
                  <a:pt x="3650" y="14916"/>
                </a:lnTo>
                <a:lnTo>
                  <a:pt x="3602" y="14794"/>
                </a:lnTo>
                <a:lnTo>
                  <a:pt x="3553" y="14672"/>
                </a:lnTo>
                <a:lnTo>
                  <a:pt x="3456" y="14551"/>
                </a:lnTo>
                <a:lnTo>
                  <a:pt x="3407" y="14526"/>
                </a:lnTo>
                <a:lnTo>
                  <a:pt x="3358" y="14478"/>
                </a:lnTo>
                <a:lnTo>
                  <a:pt x="3334" y="14502"/>
                </a:lnTo>
                <a:lnTo>
                  <a:pt x="3310" y="14526"/>
                </a:lnTo>
                <a:lnTo>
                  <a:pt x="3285" y="14794"/>
                </a:lnTo>
                <a:lnTo>
                  <a:pt x="3310" y="15013"/>
                </a:lnTo>
                <a:lnTo>
                  <a:pt x="3334" y="15208"/>
                </a:lnTo>
                <a:lnTo>
                  <a:pt x="3358" y="15354"/>
                </a:lnTo>
                <a:lnTo>
                  <a:pt x="3431" y="15475"/>
                </a:lnTo>
                <a:lnTo>
                  <a:pt x="3504" y="15597"/>
                </a:lnTo>
                <a:lnTo>
                  <a:pt x="3626" y="15694"/>
                </a:lnTo>
                <a:lnTo>
                  <a:pt x="3480" y="15865"/>
                </a:lnTo>
                <a:lnTo>
                  <a:pt x="3334" y="16035"/>
                </a:lnTo>
                <a:lnTo>
                  <a:pt x="3358" y="15986"/>
                </a:lnTo>
                <a:lnTo>
                  <a:pt x="3358" y="15913"/>
                </a:lnTo>
                <a:lnTo>
                  <a:pt x="3358" y="15865"/>
                </a:lnTo>
                <a:lnTo>
                  <a:pt x="3334" y="15816"/>
                </a:lnTo>
                <a:lnTo>
                  <a:pt x="3188" y="15621"/>
                </a:lnTo>
                <a:lnTo>
                  <a:pt x="3091" y="15402"/>
                </a:lnTo>
                <a:lnTo>
                  <a:pt x="2920" y="14940"/>
                </a:lnTo>
                <a:lnTo>
                  <a:pt x="2896" y="14916"/>
                </a:lnTo>
                <a:lnTo>
                  <a:pt x="2872" y="14916"/>
                </a:lnTo>
                <a:lnTo>
                  <a:pt x="2847" y="14940"/>
                </a:lnTo>
                <a:lnTo>
                  <a:pt x="2823" y="15232"/>
                </a:lnTo>
                <a:lnTo>
                  <a:pt x="2823" y="15378"/>
                </a:lnTo>
                <a:lnTo>
                  <a:pt x="2823" y="15524"/>
                </a:lnTo>
                <a:lnTo>
                  <a:pt x="2872" y="15670"/>
                </a:lnTo>
                <a:lnTo>
                  <a:pt x="2896" y="15792"/>
                </a:lnTo>
                <a:lnTo>
                  <a:pt x="2969" y="15938"/>
                </a:lnTo>
                <a:lnTo>
                  <a:pt x="3066" y="16059"/>
                </a:lnTo>
                <a:lnTo>
                  <a:pt x="3164" y="16108"/>
                </a:lnTo>
                <a:lnTo>
                  <a:pt x="3237" y="16108"/>
                </a:lnTo>
                <a:lnTo>
                  <a:pt x="3115" y="16181"/>
                </a:lnTo>
                <a:lnTo>
                  <a:pt x="2993" y="16230"/>
                </a:lnTo>
                <a:lnTo>
                  <a:pt x="2872" y="16254"/>
                </a:lnTo>
                <a:lnTo>
                  <a:pt x="2726" y="16278"/>
                </a:lnTo>
                <a:lnTo>
                  <a:pt x="2774" y="16181"/>
                </a:lnTo>
                <a:lnTo>
                  <a:pt x="2750" y="16132"/>
                </a:lnTo>
                <a:lnTo>
                  <a:pt x="2750" y="16084"/>
                </a:lnTo>
                <a:lnTo>
                  <a:pt x="2555" y="15646"/>
                </a:lnTo>
                <a:lnTo>
                  <a:pt x="2458" y="15427"/>
                </a:lnTo>
                <a:lnTo>
                  <a:pt x="2336" y="15232"/>
                </a:lnTo>
                <a:lnTo>
                  <a:pt x="2312" y="15208"/>
                </a:lnTo>
                <a:lnTo>
                  <a:pt x="2263" y="15232"/>
                </a:lnTo>
                <a:lnTo>
                  <a:pt x="2190" y="15354"/>
                </a:lnTo>
                <a:lnTo>
                  <a:pt x="2166" y="15500"/>
                </a:lnTo>
                <a:lnTo>
                  <a:pt x="2166" y="15621"/>
                </a:lnTo>
                <a:lnTo>
                  <a:pt x="2190" y="15767"/>
                </a:lnTo>
                <a:lnTo>
                  <a:pt x="2263" y="16035"/>
                </a:lnTo>
                <a:lnTo>
                  <a:pt x="2385" y="16278"/>
                </a:lnTo>
                <a:lnTo>
                  <a:pt x="2166" y="16230"/>
                </a:lnTo>
                <a:lnTo>
                  <a:pt x="1971" y="16132"/>
                </a:lnTo>
                <a:lnTo>
                  <a:pt x="1971" y="16059"/>
                </a:lnTo>
                <a:lnTo>
                  <a:pt x="1874" y="15573"/>
                </a:lnTo>
                <a:lnTo>
                  <a:pt x="1850" y="15475"/>
                </a:lnTo>
                <a:lnTo>
                  <a:pt x="1777" y="15402"/>
                </a:lnTo>
                <a:lnTo>
                  <a:pt x="1704" y="15329"/>
                </a:lnTo>
                <a:lnTo>
                  <a:pt x="1606" y="15305"/>
                </a:lnTo>
                <a:lnTo>
                  <a:pt x="1558" y="15305"/>
                </a:lnTo>
                <a:lnTo>
                  <a:pt x="1533" y="15354"/>
                </a:lnTo>
                <a:lnTo>
                  <a:pt x="1509" y="15451"/>
                </a:lnTo>
                <a:lnTo>
                  <a:pt x="1485" y="15548"/>
                </a:lnTo>
                <a:lnTo>
                  <a:pt x="1509" y="15767"/>
                </a:lnTo>
                <a:lnTo>
                  <a:pt x="1509" y="15792"/>
                </a:lnTo>
                <a:lnTo>
                  <a:pt x="1387" y="15646"/>
                </a:lnTo>
                <a:lnTo>
                  <a:pt x="1266" y="15500"/>
                </a:lnTo>
                <a:lnTo>
                  <a:pt x="1144" y="15329"/>
                </a:lnTo>
                <a:lnTo>
                  <a:pt x="1047" y="15135"/>
                </a:lnTo>
                <a:lnTo>
                  <a:pt x="876" y="14770"/>
                </a:lnTo>
                <a:lnTo>
                  <a:pt x="779" y="14405"/>
                </a:lnTo>
                <a:lnTo>
                  <a:pt x="730" y="14234"/>
                </a:lnTo>
                <a:lnTo>
                  <a:pt x="706" y="14040"/>
                </a:lnTo>
                <a:lnTo>
                  <a:pt x="706" y="13869"/>
                </a:lnTo>
                <a:lnTo>
                  <a:pt x="730" y="13699"/>
                </a:lnTo>
                <a:lnTo>
                  <a:pt x="779" y="13529"/>
                </a:lnTo>
                <a:lnTo>
                  <a:pt x="828" y="13358"/>
                </a:lnTo>
                <a:lnTo>
                  <a:pt x="925" y="13212"/>
                </a:lnTo>
                <a:lnTo>
                  <a:pt x="1047" y="13066"/>
                </a:lnTo>
                <a:lnTo>
                  <a:pt x="1168" y="12969"/>
                </a:lnTo>
                <a:lnTo>
                  <a:pt x="1314" y="12872"/>
                </a:lnTo>
                <a:lnTo>
                  <a:pt x="1606" y="12726"/>
                </a:lnTo>
                <a:lnTo>
                  <a:pt x="1923" y="12580"/>
                </a:lnTo>
                <a:lnTo>
                  <a:pt x="2239" y="12458"/>
                </a:lnTo>
                <a:lnTo>
                  <a:pt x="2507" y="12288"/>
                </a:lnTo>
                <a:lnTo>
                  <a:pt x="2726" y="12118"/>
                </a:lnTo>
                <a:lnTo>
                  <a:pt x="2896" y="11899"/>
                </a:lnTo>
                <a:lnTo>
                  <a:pt x="2945" y="11777"/>
                </a:lnTo>
                <a:lnTo>
                  <a:pt x="2993" y="11680"/>
                </a:lnTo>
                <a:lnTo>
                  <a:pt x="3018" y="11558"/>
                </a:lnTo>
                <a:lnTo>
                  <a:pt x="3042" y="11436"/>
                </a:lnTo>
                <a:lnTo>
                  <a:pt x="3042" y="11315"/>
                </a:lnTo>
                <a:lnTo>
                  <a:pt x="3018" y="11193"/>
                </a:lnTo>
                <a:lnTo>
                  <a:pt x="2969" y="11047"/>
                </a:lnTo>
                <a:lnTo>
                  <a:pt x="2896" y="10925"/>
                </a:lnTo>
                <a:lnTo>
                  <a:pt x="2823" y="10804"/>
                </a:lnTo>
                <a:lnTo>
                  <a:pt x="2701" y="10682"/>
                </a:lnTo>
                <a:lnTo>
                  <a:pt x="2361" y="10341"/>
                </a:lnTo>
                <a:lnTo>
                  <a:pt x="1996" y="10025"/>
                </a:lnTo>
                <a:lnTo>
                  <a:pt x="1655" y="9709"/>
                </a:lnTo>
                <a:lnTo>
                  <a:pt x="1290" y="9392"/>
                </a:lnTo>
                <a:lnTo>
                  <a:pt x="1095" y="9149"/>
                </a:lnTo>
                <a:lnTo>
                  <a:pt x="901" y="8906"/>
                </a:lnTo>
                <a:lnTo>
                  <a:pt x="706" y="8662"/>
                </a:lnTo>
                <a:lnTo>
                  <a:pt x="487" y="8443"/>
                </a:lnTo>
                <a:lnTo>
                  <a:pt x="925" y="7932"/>
                </a:lnTo>
                <a:lnTo>
                  <a:pt x="1363" y="7397"/>
                </a:lnTo>
                <a:lnTo>
                  <a:pt x="1777" y="6886"/>
                </a:lnTo>
                <a:lnTo>
                  <a:pt x="2239" y="6375"/>
                </a:lnTo>
                <a:lnTo>
                  <a:pt x="2458" y="6156"/>
                </a:lnTo>
                <a:lnTo>
                  <a:pt x="2604" y="6059"/>
                </a:lnTo>
                <a:lnTo>
                  <a:pt x="2750" y="5961"/>
                </a:lnTo>
                <a:lnTo>
                  <a:pt x="2896" y="5888"/>
                </a:lnTo>
                <a:lnTo>
                  <a:pt x="3042" y="5840"/>
                </a:lnTo>
                <a:lnTo>
                  <a:pt x="3212" y="5815"/>
                </a:lnTo>
                <a:lnTo>
                  <a:pt x="3358" y="5815"/>
                </a:lnTo>
                <a:lnTo>
                  <a:pt x="3456" y="5864"/>
                </a:lnTo>
                <a:lnTo>
                  <a:pt x="3529" y="5888"/>
                </a:lnTo>
                <a:lnTo>
                  <a:pt x="3675" y="6010"/>
                </a:lnTo>
                <a:lnTo>
                  <a:pt x="3796" y="6156"/>
                </a:lnTo>
                <a:lnTo>
                  <a:pt x="3894" y="6326"/>
                </a:lnTo>
                <a:lnTo>
                  <a:pt x="4113" y="6667"/>
                </a:lnTo>
                <a:lnTo>
                  <a:pt x="4307" y="7032"/>
                </a:lnTo>
                <a:lnTo>
                  <a:pt x="4502" y="7373"/>
                </a:lnTo>
                <a:lnTo>
                  <a:pt x="4624" y="7543"/>
                </a:lnTo>
                <a:lnTo>
                  <a:pt x="4745" y="7713"/>
                </a:lnTo>
                <a:lnTo>
                  <a:pt x="4916" y="7859"/>
                </a:lnTo>
                <a:lnTo>
                  <a:pt x="5110" y="7981"/>
                </a:lnTo>
                <a:lnTo>
                  <a:pt x="5305" y="8054"/>
                </a:lnTo>
                <a:lnTo>
                  <a:pt x="5500" y="8103"/>
                </a:lnTo>
                <a:lnTo>
                  <a:pt x="5913" y="8103"/>
                </a:lnTo>
                <a:lnTo>
                  <a:pt x="6132" y="8054"/>
                </a:lnTo>
                <a:lnTo>
                  <a:pt x="6351" y="7981"/>
                </a:lnTo>
                <a:lnTo>
                  <a:pt x="6643" y="7859"/>
                </a:lnTo>
                <a:lnTo>
                  <a:pt x="6935" y="7713"/>
                </a:lnTo>
                <a:lnTo>
                  <a:pt x="7227" y="7519"/>
                </a:lnTo>
                <a:lnTo>
                  <a:pt x="7470" y="7324"/>
                </a:lnTo>
                <a:lnTo>
                  <a:pt x="7689" y="7105"/>
                </a:lnTo>
                <a:lnTo>
                  <a:pt x="7884" y="6837"/>
                </a:lnTo>
                <a:lnTo>
                  <a:pt x="8054" y="6570"/>
                </a:lnTo>
                <a:lnTo>
                  <a:pt x="8176" y="6253"/>
                </a:lnTo>
                <a:lnTo>
                  <a:pt x="8249" y="5937"/>
                </a:lnTo>
                <a:lnTo>
                  <a:pt x="8273" y="5645"/>
                </a:lnTo>
                <a:lnTo>
                  <a:pt x="8225" y="5353"/>
                </a:lnTo>
                <a:lnTo>
                  <a:pt x="8127" y="5110"/>
                </a:lnTo>
                <a:lnTo>
                  <a:pt x="7981" y="4866"/>
                </a:lnTo>
                <a:lnTo>
                  <a:pt x="7787" y="4672"/>
                </a:lnTo>
                <a:lnTo>
                  <a:pt x="7568" y="4501"/>
                </a:lnTo>
                <a:lnTo>
                  <a:pt x="7276" y="4355"/>
                </a:lnTo>
                <a:lnTo>
                  <a:pt x="7008" y="4234"/>
                </a:lnTo>
                <a:lnTo>
                  <a:pt x="6716" y="4137"/>
                </a:lnTo>
                <a:lnTo>
                  <a:pt x="6424" y="4039"/>
                </a:lnTo>
                <a:lnTo>
                  <a:pt x="6156" y="3918"/>
                </a:lnTo>
                <a:lnTo>
                  <a:pt x="6059" y="3845"/>
                </a:lnTo>
                <a:lnTo>
                  <a:pt x="5986" y="3772"/>
                </a:lnTo>
                <a:lnTo>
                  <a:pt x="5913" y="3699"/>
                </a:lnTo>
                <a:lnTo>
                  <a:pt x="5864" y="3626"/>
                </a:lnTo>
                <a:lnTo>
                  <a:pt x="5816" y="3455"/>
                </a:lnTo>
                <a:lnTo>
                  <a:pt x="5791" y="3261"/>
                </a:lnTo>
                <a:lnTo>
                  <a:pt x="5816" y="3066"/>
                </a:lnTo>
                <a:lnTo>
                  <a:pt x="5864" y="2896"/>
                </a:lnTo>
                <a:lnTo>
                  <a:pt x="5962" y="2701"/>
                </a:lnTo>
                <a:lnTo>
                  <a:pt x="6059" y="2531"/>
                </a:lnTo>
                <a:lnTo>
                  <a:pt x="6302" y="2214"/>
                </a:lnTo>
                <a:lnTo>
                  <a:pt x="6594" y="1898"/>
                </a:lnTo>
                <a:lnTo>
                  <a:pt x="6911" y="1630"/>
                </a:lnTo>
                <a:lnTo>
                  <a:pt x="7227" y="1363"/>
                </a:lnTo>
                <a:lnTo>
                  <a:pt x="7592" y="1119"/>
                </a:lnTo>
                <a:lnTo>
                  <a:pt x="7957" y="900"/>
                </a:lnTo>
                <a:lnTo>
                  <a:pt x="8322" y="706"/>
                </a:lnTo>
                <a:lnTo>
                  <a:pt x="8687" y="511"/>
                </a:lnTo>
                <a:close/>
                <a:moveTo>
                  <a:pt x="8590" y="0"/>
                </a:moveTo>
                <a:lnTo>
                  <a:pt x="8541" y="24"/>
                </a:lnTo>
                <a:lnTo>
                  <a:pt x="8176" y="219"/>
                </a:lnTo>
                <a:lnTo>
                  <a:pt x="7811" y="414"/>
                </a:lnTo>
                <a:lnTo>
                  <a:pt x="7470" y="608"/>
                </a:lnTo>
                <a:lnTo>
                  <a:pt x="7130" y="827"/>
                </a:lnTo>
                <a:lnTo>
                  <a:pt x="6813" y="1071"/>
                </a:lnTo>
                <a:lnTo>
                  <a:pt x="6497" y="1314"/>
                </a:lnTo>
                <a:lnTo>
                  <a:pt x="6205" y="1606"/>
                </a:lnTo>
                <a:lnTo>
                  <a:pt x="5913" y="1874"/>
                </a:lnTo>
                <a:lnTo>
                  <a:pt x="5694" y="2117"/>
                </a:lnTo>
                <a:lnTo>
                  <a:pt x="5524" y="2360"/>
                </a:lnTo>
                <a:lnTo>
                  <a:pt x="5378" y="2628"/>
                </a:lnTo>
                <a:lnTo>
                  <a:pt x="5281" y="2920"/>
                </a:lnTo>
                <a:lnTo>
                  <a:pt x="5256" y="3066"/>
                </a:lnTo>
                <a:lnTo>
                  <a:pt x="5232" y="3212"/>
                </a:lnTo>
                <a:lnTo>
                  <a:pt x="5232" y="3382"/>
                </a:lnTo>
                <a:lnTo>
                  <a:pt x="5256" y="3528"/>
                </a:lnTo>
                <a:lnTo>
                  <a:pt x="5281" y="3650"/>
                </a:lnTo>
                <a:lnTo>
                  <a:pt x="5354" y="3796"/>
                </a:lnTo>
                <a:lnTo>
                  <a:pt x="5427" y="3942"/>
                </a:lnTo>
                <a:lnTo>
                  <a:pt x="5524" y="4064"/>
                </a:lnTo>
                <a:lnTo>
                  <a:pt x="5645" y="4185"/>
                </a:lnTo>
                <a:lnTo>
                  <a:pt x="5767" y="4283"/>
                </a:lnTo>
                <a:lnTo>
                  <a:pt x="6035" y="4428"/>
                </a:lnTo>
                <a:lnTo>
                  <a:pt x="6327" y="4550"/>
                </a:lnTo>
                <a:lnTo>
                  <a:pt x="6643" y="4647"/>
                </a:lnTo>
                <a:lnTo>
                  <a:pt x="6935" y="4745"/>
                </a:lnTo>
                <a:lnTo>
                  <a:pt x="7203" y="4891"/>
                </a:lnTo>
                <a:lnTo>
                  <a:pt x="7349" y="4964"/>
                </a:lnTo>
                <a:lnTo>
                  <a:pt x="7446" y="5061"/>
                </a:lnTo>
                <a:lnTo>
                  <a:pt x="7543" y="5158"/>
                </a:lnTo>
                <a:lnTo>
                  <a:pt x="7641" y="5280"/>
                </a:lnTo>
                <a:lnTo>
                  <a:pt x="7689" y="5377"/>
                </a:lnTo>
                <a:lnTo>
                  <a:pt x="7714" y="5475"/>
                </a:lnTo>
                <a:lnTo>
                  <a:pt x="7738" y="5669"/>
                </a:lnTo>
                <a:lnTo>
                  <a:pt x="7714" y="5864"/>
                </a:lnTo>
                <a:lnTo>
                  <a:pt x="7665" y="6083"/>
                </a:lnTo>
                <a:lnTo>
                  <a:pt x="7592" y="6278"/>
                </a:lnTo>
                <a:lnTo>
                  <a:pt x="7495" y="6472"/>
                </a:lnTo>
                <a:lnTo>
                  <a:pt x="7373" y="6643"/>
                </a:lnTo>
                <a:lnTo>
                  <a:pt x="7251" y="6789"/>
                </a:lnTo>
                <a:lnTo>
                  <a:pt x="7105" y="6910"/>
                </a:lnTo>
                <a:lnTo>
                  <a:pt x="6959" y="7056"/>
                </a:lnTo>
                <a:lnTo>
                  <a:pt x="6789" y="7154"/>
                </a:lnTo>
                <a:lnTo>
                  <a:pt x="6619" y="7275"/>
                </a:lnTo>
                <a:lnTo>
                  <a:pt x="6254" y="7446"/>
                </a:lnTo>
                <a:lnTo>
                  <a:pt x="5864" y="7567"/>
                </a:lnTo>
                <a:lnTo>
                  <a:pt x="5767" y="7592"/>
                </a:lnTo>
                <a:lnTo>
                  <a:pt x="5645" y="7592"/>
                </a:lnTo>
                <a:lnTo>
                  <a:pt x="5548" y="7567"/>
                </a:lnTo>
                <a:lnTo>
                  <a:pt x="5451" y="7543"/>
                </a:lnTo>
                <a:lnTo>
                  <a:pt x="5281" y="7446"/>
                </a:lnTo>
                <a:lnTo>
                  <a:pt x="5135" y="7300"/>
                </a:lnTo>
                <a:lnTo>
                  <a:pt x="4989" y="7154"/>
                </a:lnTo>
                <a:lnTo>
                  <a:pt x="4891" y="6959"/>
                </a:lnTo>
                <a:lnTo>
                  <a:pt x="4672" y="6594"/>
                </a:lnTo>
                <a:lnTo>
                  <a:pt x="4502" y="6253"/>
                </a:lnTo>
                <a:lnTo>
                  <a:pt x="4283" y="5888"/>
                </a:lnTo>
                <a:lnTo>
                  <a:pt x="4161" y="5742"/>
                </a:lnTo>
                <a:lnTo>
                  <a:pt x="4040" y="5596"/>
                </a:lnTo>
                <a:lnTo>
                  <a:pt x="3869" y="5475"/>
                </a:lnTo>
                <a:lnTo>
                  <a:pt x="3699" y="5377"/>
                </a:lnTo>
                <a:lnTo>
                  <a:pt x="3577" y="5304"/>
                </a:lnTo>
                <a:lnTo>
                  <a:pt x="3456" y="5280"/>
                </a:lnTo>
                <a:lnTo>
                  <a:pt x="3334" y="5256"/>
                </a:lnTo>
                <a:lnTo>
                  <a:pt x="3188" y="5256"/>
                </a:lnTo>
                <a:lnTo>
                  <a:pt x="2945" y="5304"/>
                </a:lnTo>
                <a:lnTo>
                  <a:pt x="2701" y="5377"/>
                </a:lnTo>
                <a:lnTo>
                  <a:pt x="2458" y="5499"/>
                </a:lnTo>
                <a:lnTo>
                  <a:pt x="2239" y="5645"/>
                </a:lnTo>
                <a:lnTo>
                  <a:pt x="2044" y="5815"/>
                </a:lnTo>
                <a:lnTo>
                  <a:pt x="1850" y="5986"/>
                </a:lnTo>
                <a:lnTo>
                  <a:pt x="1606" y="6229"/>
                </a:lnTo>
                <a:lnTo>
                  <a:pt x="1387" y="6521"/>
                </a:lnTo>
                <a:lnTo>
                  <a:pt x="998" y="7081"/>
                </a:lnTo>
                <a:lnTo>
                  <a:pt x="730" y="7397"/>
                </a:lnTo>
                <a:lnTo>
                  <a:pt x="487" y="7713"/>
                </a:lnTo>
                <a:lnTo>
                  <a:pt x="244" y="8030"/>
                </a:lnTo>
                <a:lnTo>
                  <a:pt x="25" y="8395"/>
                </a:lnTo>
                <a:lnTo>
                  <a:pt x="0" y="8492"/>
                </a:lnTo>
                <a:lnTo>
                  <a:pt x="25" y="8565"/>
                </a:lnTo>
                <a:lnTo>
                  <a:pt x="98" y="8638"/>
                </a:lnTo>
                <a:lnTo>
                  <a:pt x="171" y="8662"/>
                </a:lnTo>
                <a:lnTo>
                  <a:pt x="341" y="8906"/>
                </a:lnTo>
                <a:lnTo>
                  <a:pt x="487" y="9149"/>
                </a:lnTo>
                <a:lnTo>
                  <a:pt x="730" y="9441"/>
                </a:lnTo>
                <a:lnTo>
                  <a:pt x="974" y="9709"/>
                </a:lnTo>
                <a:lnTo>
                  <a:pt x="1290" y="10049"/>
                </a:lnTo>
                <a:lnTo>
                  <a:pt x="1655" y="10390"/>
                </a:lnTo>
                <a:lnTo>
                  <a:pt x="2361" y="10998"/>
                </a:lnTo>
                <a:lnTo>
                  <a:pt x="2458" y="11120"/>
                </a:lnTo>
                <a:lnTo>
                  <a:pt x="2531" y="11217"/>
                </a:lnTo>
                <a:lnTo>
                  <a:pt x="2580" y="11290"/>
                </a:lnTo>
                <a:lnTo>
                  <a:pt x="2580" y="11388"/>
                </a:lnTo>
                <a:lnTo>
                  <a:pt x="2580" y="11485"/>
                </a:lnTo>
                <a:lnTo>
                  <a:pt x="2531" y="11582"/>
                </a:lnTo>
                <a:lnTo>
                  <a:pt x="2482" y="11655"/>
                </a:lnTo>
                <a:lnTo>
                  <a:pt x="2409" y="11728"/>
                </a:lnTo>
                <a:lnTo>
                  <a:pt x="2239" y="11874"/>
                </a:lnTo>
                <a:lnTo>
                  <a:pt x="2044" y="11996"/>
                </a:lnTo>
                <a:lnTo>
                  <a:pt x="1655" y="12191"/>
                </a:lnTo>
                <a:lnTo>
                  <a:pt x="1387" y="12312"/>
                </a:lnTo>
                <a:lnTo>
                  <a:pt x="1095" y="12458"/>
                </a:lnTo>
                <a:lnTo>
                  <a:pt x="852" y="12604"/>
                </a:lnTo>
                <a:lnTo>
                  <a:pt x="609" y="12799"/>
                </a:lnTo>
                <a:lnTo>
                  <a:pt x="511" y="12920"/>
                </a:lnTo>
                <a:lnTo>
                  <a:pt x="438" y="13042"/>
                </a:lnTo>
                <a:lnTo>
                  <a:pt x="365" y="13164"/>
                </a:lnTo>
                <a:lnTo>
                  <a:pt x="317" y="13285"/>
                </a:lnTo>
                <a:lnTo>
                  <a:pt x="244" y="13577"/>
                </a:lnTo>
                <a:lnTo>
                  <a:pt x="219" y="13869"/>
                </a:lnTo>
                <a:lnTo>
                  <a:pt x="244" y="14161"/>
                </a:lnTo>
                <a:lnTo>
                  <a:pt x="268" y="14453"/>
                </a:lnTo>
                <a:lnTo>
                  <a:pt x="341" y="14745"/>
                </a:lnTo>
                <a:lnTo>
                  <a:pt x="438" y="15013"/>
                </a:lnTo>
                <a:lnTo>
                  <a:pt x="536" y="15281"/>
                </a:lnTo>
                <a:lnTo>
                  <a:pt x="682" y="15524"/>
                </a:lnTo>
                <a:lnTo>
                  <a:pt x="852" y="15767"/>
                </a:lnTo>
                <a:lnTo>
                  <a:pt x="1022" y="16011"/>
                </a:lnTo>
                <a:lnTo>
                  <a:pt x="1241" y="16205"/>
                </a:lnTo>
                <a:lnTo>
                  <a:pt x="1460" y="16400"/>
                </a:lnTo>
                <a:lnTo>
                  <a:pt x="1704" y="16546"/>
                </a:lnTo>
                <a:lnTo>
                  <a:pt x="1971" y="16668"/>
                </a:lnTo>
                <a:lnTo>
                  <a:pt x="2190" y="16741"/>
                </a:lnTo>
                <a:lnTo>
                  <a:pt x="2434" y="16765"/>
                </a:lnTo>
                <a:lnTo>
                  <a:pt x="2653" y="16789"/>
                </a:lnTo>
                <a:lnTo>
                  <a:pt x="2896" y="16765"/>
                </a:lnTo>
                <a:lnTo>
                  <a:pt x="3115" y="16716"/>
                </a:lnTo>
                <a:lnTo>
                  <a:pt x="3334" y="16643"/>
                </a:lnTo>
                <a:lnTo>
                  <a:pt x="3529" y="16522"/>
                </a:lnTo>
                <a:lnTo>
                  <a:pt x="3723" y="16351"/>
                </a:lnTo>
                <a:lnTo>
                  <a:pt x="3869" y="16205"/>
                </a:lnTo>
                <a:lnTo>
                  <a:pt x="3991" y="16035"/>
                </a:lnTo>
                <a:lnTo>
                  <a:pt x="4113" y="15840"/>
                </a:lnTo>
                <a:lnTo>
                  <a:pt x="4210" y="15646"/>
                </a:lnTo>
                <a:lnTo>
                  <a:pt x="4405" y="15256"/>
                </a:lnTo>
                <a:lnTo>
                  <a:pt x="4575" y="14867"/>
                </a:lnTo>
                <a:lnTo>
                  <a:pt x="4697" y="14648"/>
                </a:lnTo>
                <a:lnTo>
                  <a:pt x="4818" y="14478"/>
                </a:lnTo>
                <a:lnTo>
                  <a:pt x="4940" y="14332"/>
                </a:lnTo>
                <a:lnTo>
                  <a:pt x="5086" y="14234"/>
                </a:lnTo>
                <a:lnTo>
                  <a:pt x="5232" y="14161"/>
                </a:lnTo>
                <a:lnTo>
                  <a:pt x="5402" y="14137"/>
                </a:lnTo>
                <a:lnTo>
                  <a:pt x="5621" y="14186"/>
                </a:lnTo>
                <a:lnTo>
                  <a:pt x="5840" y="14259"/>
                </a:lnTo>
                <a:lnTo>
                  <a:pt x="6010" y="14380"/>
                </a:lnTo>
                <a:lnTo>
                  <a:pt x="6181" y="14502"/>
                </a:lnTo>
                <a:lnTo>
                  <a:pt x="6327" y="14648"/>
                </a:lnTo>
                <a:lnTo>
                  <a:pt x="6473" y="14818"/>
                </a:lnTo>
                <a:lnTo>
                  <a:pt x="6740" y="15135"/>
                </a:lnTo>
                <a:lnTo>
                  <a:pt x="7032" y="15451"/>
                </a:lnTo>
                <a:lnTo>
                  <a:pt x="7154" y="15597"/>
                </a:lnTo>
                <a:lnTo>
                  <a:pt x="7324" y="15719"/>
                </a:lnTo>
                <a:lnTo>
                  <a:pt x="7641" y="15938"/>
                </a:lnTo>
                <a:lnTo>
                  <a:pt x="7957" y="16157"/>
                </a:lnTo>
                <a:lnTo>
                  <a:pt x="8273" y="16400"/>
                </a:lnTo>
                <a:lnTo>
                  <a:pt x="8298" y="16473"/>
                </a:lnTo>
                <a:lnTo>
                  <a:pt x="8346" y="16522"/>
                </a:lnTo>
                <a:lnTo>
                  <a:pt x="8395" y="16546"/>
                </a:lnTo>
                <a:lnTo>
                  <a:pt x="8468" y="16546"/>
                </a:lnTo>
                <a:lnTo>
                  <a:pt x="8784" y="16424"/>
                </a:lnTo>
                <a:lnTo>
                  <a:pt x="9052" y="16254"/>
                </a:lnTo>
                <a:lnTo>
                  <a:pt x="9587" y="15889"/>
                </a:lnTo>
                <a:lnTo>
                  <a:pt x="9879" y="15670"/>
                </a:lnTo>
                <a:lnTo>
                  <a:pt x="10147" y="15475"/>
                </a:lnTo>
                <a:lnTo>
                  <a:pt x="10390" y="15256"/>
                </a:lnTo>
                <a:lnTo>
                  <a:pt x="10634" y="15013"/>
                </a:lnTo>
                <a:lnTo>
                  <a:pt x="10828" y="14794"/>
                </a:lnTo>
                <a:lnTo>
                  <a:pt x="10999" y="14575"/>
                </a:lnTo>
                <a:lnTo>
                  <a:pt x="11145" y="14332"/>
                </a:lnTo>
                <a:lnTo>
                  <a:pt x="11242" y="14088"/>
                </a:lnTo>
                <a:lnTo>
                  <a:pt x="11339" y="13821"/>
                </a:lnTo>
                <a:lnTo>
                  <a:pt x="11388" y="13553"/>
                </a:lnTo>
                <a:lnTo>
                  <a:pt x="11388" y="13261"/>
                </a:lnTo>
                <a:lnTo>
                  <a:pt x="11339" y="12993"/>
                </a:lnTo>
                <a:lnTo>
                  <a:pt x="11315" y="12847"/>
                </a:lnTo>
                <a:lnTo>
                  <a:pt x="11242" y="12726"/>
                </a:lnTo>
                <a:lnTo>
                  <a:pt x="11169" y="12628"/>
                </a:lnTo>
                <a:lnTo>
                  <a:pt x="11096" y="12531"/>
                </a:lnTo>
                <a:lnTo>
                  <a:pt x="10877" y="12361"/>
                </a:lnTo>
                <a:lnTo>
                  <a:pt x="10658" y="12239"/>
                </a:lnTo>
                <a:lnTo>
                  <a:pt x="10390" y="12118"/>
                </a:lnTo>
                <a:lnTo>
                  <a:pt x="10147" y="12045"/>
                </a:lnTo>
                <a:lnTo>
                  <a:pt x="9879" y="11947"/>
                </a:lnTo>
                <a:lnTo>
                  <a:pt x="9636" y="11850"/>
                </a:lnTo>
                <a:lnTo>
                  <a:pt x="9466" y="11753"/>
                </a:lnTo>
                <a:lnTo>
                  <a:pt x="9320" y="11631"/>
                </a:lnTo>
                <a:lnTo>
                  <a:pt x="9222" y="11485"/>
                </a:lnTo>
                <a:lnTo>
                  <a:pt x="9149" y="11315"/>
                </a:lnTo>
                <a:lnTo>
                  <a:pt x="9125" y="11169"/>
                </a:lnTo>
                <a:lnTo>
                  <a:pt x="9101" y="10974"/>
                </a:lnTo>
                <a:lnTo>
                  <a:pt x="9125" y="10804"/>
                </a:lnTo>
                <a:lnTo>
                  <a:pt x="9149" y="10633"/>
                </a:lnTo>
                <a:lnTo>
                  <a:pt x="9198" y="10439"/>
                </a:lnTo>
                <a:lnTo>
                  <a:pt x="9271" y="10268"/>
                </a:lnTo>
                <a:lnTo>
                  <a:pt x="9466" y="9903"/>
                </a:lnTo>
                <a:lnTo>
                  <a:pt x="9685" y="9611"/>
                </a:lnTo>
                <a:lnTo>
                  <a:pt x="9928" y="9368"/>
                </a:lnTo>
                <a:lnTo>
                  <a:pt x="10074" y="9246"/>
                </a:lnTo>
                <a:lnTo>
                  <a:pt x="10244" y="9149"/>
                </a:lnTo>
                <a:lnTo>
                  <a:pt x="10415" y="9076"/>
                </a:lnTo>
                <a:lnTo>
                  <a:pt x="10609" y="9003"/>
                </a:lnTo>
                <a:lnTo>
                  <a:pt x="10804" y="8954"/>
                </a:lnTo>
                <a:lnTo>
                  <a:pt x="10999" y="8930"/>
                </a:lnTo>
                <a:lnTo>
                  <a:pt x="11193" y="8930"/>
                </a:lnTo>
                <a:lnTo>
                  <a:pt x="11388" y="8954"/>
                </a:lnTo>
                <a:lnTo>
                  <a:pt x="11583" y="8979"/>
                </a:lnTo>
                <a:lnTo>
                  <a:pt x="11729" y="9052"/>
                </a:lnTo>
                <a:lnTo>
                  <a:pt x="11875" y="9149"/>
                </a:lnTo>
                <a:lnTo>
                  <a:pt x="11996" y="9271"/>
                </a:lnTo>
                <a:lnTo>
                  <a:pt x="12118" y="9417"/>
                </a:lnTo>
                <a:lnTo>
                  <a:pt x="12215" y="9563"/>
                </a:lnTo>
                <a:lnTo>
                  <a:pt x="12361" y="9903"/>
                </a:lnTo>
                <a:lnTo>
                  <a:pt x="12580" y="10390"/>
                </a:lnTo>
                <a:lnTo>
                  <a:pt x="12702" y="10633"/>
                </a:lnTo>
                <a:lnTo>
                  <a:pt x="12824" y="10828"/>
                </a:lnTo>
                <a:lnTo>
                  <a:pt x="12994" y="11023"/>
                </a:lnTo>
                <a:lnTo>
                  <a:pt x="13189" y="11169"/>
                </a:lnTo>
                <a:lnTo>
                  <a:pt x="13310" y="11217"/>
                </a:lnTo>
                <a:lnTo>
                  <a:pt x="13432" y="11266"/>
                </a:lnTo>
                <a:lnTo>
                  <a:pt x="13554" y="11290"/>
                </a:lnTo>
                <a:lnTo>
                  <a:pt x="13724" y="11315"/>
                </a:lnTo>
                <a:lnTo>
                  <a:pt x="13870" y="11315"/>
                </a:lnTo>
                <a:lnTo>
                  <a:pt x="14016" y="11290"/>
                </a:lnTo>
                <a:lnTo>
                  <a:pt x="14186" y="11266"/>
                </a:lnTo>
                <a:lnTo>
                  <a:pt x="14332" y="11217"/>
                </a:lnTo>
                <a:lnTo>
                  <a:pt x="14600" y="11071"/>
                </a:lnTo>
                <a:lnTo>
                  <a:pt x="14867" y="10877"/>
                </a:lnTo>
                <a:lnTo>
                  <a:pt x="15111" y="10682"/>
                </a:lnTo>
                <a:lnTo>
                  <a:pt x="15330" y="10439"/>
                </a:lnTo>
                <a:lnTo>
                  <a:pt x="15549" y="10195"/>
                </a:lnTo>
                <a:lnTo>
                  <a:pt x="15719" y="9952"/>
                </a:lnTo>
                <a:lnTo>
                  <a:pt x="16352" y="9027"/>
                </a:lnTo>
                <a:lnTo>
                  <a:pt x="16473" y="8833"/>
                </a:lnTo>
                <a:lnTo>
                  <a:pt x="16619" y="8614"/>
                </a:lnTo>
                <a:lnTo>
                  <a:pt x="16692" y="8395"/>
                </a:lnTo>
                <a:lnTo>
                  <a:pt x="16717" y="8273"/>
                </a:lnTo>
                <a:lnTo>
                  <a:pt x="16717" y="8151"/>
                </a:lnTo>
                <a:lnTo>
                  <a:pt x="16717" y="8127"/>
                </a:lnTo>
                <a:lnTo>
                  <a:pt x="16717" y="8078"/>
                </a:lnTo>
                <a:lnTo>
                  <a:pt x="16717" y="8005"/>
                </a:lnTo>
                <a:lnTo>
                  <a:pt x="16692" y="7957"/>
                </a:lnTo>
                <a:lnTo>
                  <a:pt x="16644" y="7908"/>
                </a:lnTo>
                <a:lnTo>
                  <a:pt x="16327" y="7640"/>
                </a:lnTo>
                <a:lnTo>
                  <a:pt x="16011" y="7348"/>
                </a:lnTo>
                <a:lnTo>
                  <a:pt x="15451" y="6740"/>
                </a:lnTo>
                <a:lnTo>
                  <a:pt x="15232" y="6521"/>
                </a:lnTo>
                <a:lnTo>
                  <a:pt x="14989" y="6302"/>
                </a:lnTo>
                <a:lnTo>
                  <a:pt x="14527" y="5888"/>
                </a:lnTo>
                <a:lnTo>
                  <a:pt x="14381" y="5742"/>
                </a:lnTo>
                <a:lnTo>
                  <a:pt x="14283" y="5572"/>
                </a:lnTo>
                <a:lnTo>
                  <a:pt x="14210" y="5402"/>
                </a:lnTo>
                <a:lnTo>
                  <a:pt x="14162" y="5231"/>
                </a:lnTo>
                <a:lnTo>
                  <a:pt x="14162" y="5061"/>
                </a:lnTo>
                <a:lnTo>
                  <a:pt x="14186" y="4866"/>
                </a:lnTo>
                <a:lnTo>
                  <a:pt x="14259" y="4696"/>
                </a:lnTo>
                <a:lnTo>
                  <a:pt x="14381" y="4526"/>
                </a:lnTo>
                <a:lnTo>
                  <a:pt x="14478" y="4428"/>
                </a:lnTo>
                <a:lnTo>
                  <a:pt x="14600" y="4355"/>
                </a:lnTo>
                <a:lnTo>
                  <a:pt x="14746" y="4283"/>
                </a:lnTo>
                <a:lnTo>
                  <a:pt x="14892" y="4234"/>
                </a:lnTo>
                <a:lnTo>
                  <a:pt x="15476" y="4039"/>
                </a:lnTo>
                <a:lnTo>
                  <a:pt x="15719" y="3942"/>
                </a:lnTo>
                <a:lnTo>
                  <a:pt x="15938" y="3820"/>
                </a:lnTo>
                <a:lnTo>
                  <a:pt x="16108" y="3674"/>
                </a:lnTo>
                <a:lnTo>
                  <a:pt x="16230" y="3504"/>
                </a:lnTo>
                <a:lnTo>
                  <a:pt x="16352" y="3334"/>
                </a:lnTo>
                <a:lnTo>
                  <a:pt x="16425" y="3139"/>
                </a:lnTo>
                <a:lnTo>
                  <a:pt x="16473" y="2920"/>
                </a:lnTo>
                <a:lnTo>
                  <a:pt x="16498" y="2701"/>
                </a:lnTo>
                <a:lnTo>
                  <a:pt x="16522" y="2482"/>
                </a:lnTo>
                <a:lnTo>
                  <a:pt x="16498" y="2263"/>
                </a:lnTo>
                <a:lnTo>
                  <a:pt x="16449" y="2044"/>
                </a:lnTo>
                <a:lnTo>
                  <a:pt x="16376" y="1825"/>
                </a:lnTo>
                <a:lnTo>
                  <a:pt x="16303" y="1606"/>
                </a:lnTo>
                <a:lnTo>
                  <a:pt x="16206" y="1387"/>
                </a:lnTo>
                <a:lnTo>
                  <a:pt x="16084" y="1192"/>
                </a:lnTo>
                <a:lnTo>
                  <a:pt x="15938" y="998"/>
                </a:lnTo>
                <a:lnTo>
                  <a:pt x="15768" y="779"/>
                </a:lnTo>
                <a:lnTo>
                  <a:pt x="15573" y="608"/>
                </a:lnTo>
                <a:lnTo>
                  <a:pt x="15354" y="462"/>
                </a:lnTo>
                <a:lnTo>
                  <a:pt x="15111" y="341"/>
                </a:lnTo>
                <a:lnTo>
                  <a:pt x="14892" y="268"/>
                </a:lnTo>
                <a:lnTo>
                  <a:pt x="14648" y="195"/>
                </a:lnTo>
                <a:lnTo>
                  <a:pt x="14137" y="195"/>
                </a:lnTo>
                <a:lnTo>
                  <a:pt x="13894" y="219"/>
                </a:lnTo>
                <a:lnTo>
                  <a:pt x="13675" y="292"/>
                </a:lnTo>
                <a:lnTo>
                  <a:pt x="13432" y="389"/>
                </a:lnTo>
                <a:lnTo>
                  <a:pt x="13213" y="535"/>
                </a:lnTo>
                <a:lnTo>
                  <a:pt x="13018" y="681"/>
                </a:lnTo>
                <a:lnTo>
                  <a:pt x="12848" y="876"/>
                </a:lnTo>
                <a:lnTo>
                  <a:pt x="12702" y="1095"/>
                </a:lnTo>
                <a:lnTo>
                  <a:pt x="12580" y="1338"/>
                </a:lnTo>
                <a:lnTo>
                  <a:pt x="12459" y="1630"/>
                </a:lnTo>
                <a:lnTo>
                  <a:pt x="12337" y="1898"/>
                </a:lnTo>
                <a:lnTo>
                  <a:pt x="12191" y="2166"/>
                </a:lnTo>
                <a:lnTo>
                  <a:pt x="12118" y="2287"/>
                </a:lnTo>
                <a:lnTo>
                  <a:pt x="12021" y="2385"/>
                </a:lnTo>
                <a:lnTo>
                  <a:pt x="11850" y="2531"/>
                </a:lnTo>
                <a:lnTo>
                  <a:pt x="11680" y="2579"/>
                </a:lnTo>
                <a:lnTo>
                  <a:pt x="11510" y="2604"/>
                </a:lnTo>
                <a:lnTo>
                  <a:pt x="11339" y="2579"/>
                </a:lnTo>
                <a:lnTo>
                  <a:pt x="11169" y="2506"/>
                </a:lnTo>
                <a:lnTo>
                  <a:pt x="10999" y="2433"/>
                </a:lnTo>
                <a:lnTo>
                  <a:pt x="10853" y="2312"/>
                </a:lnTo>
                <a:lnTo>
                  <a:pt x="10707" y="2190"/>
                </a:lnTo>
                <a:lnTo>
                  <a:pt x="10488" y="1947"/>
                </a:lnTo>
                <a:lnTo>
                  <a:pt x="10269" y="1679"/>
                </a:lnTo>
                <a:lnTo>
                  <a:pt x="9855" y="1168"/>
                </a:lnTo>
                <a:lnTo>
                  <a:pt x="9636" y="900"/>
                </a:lnTo>
                <a:lnTo>
                  <a:pt x="9417" y="657"/>
                </a:lnTo>
                <a:lnTo>
                  <a:pt x="9174" y="414"/>
                </a:lnTo>
                <a:lnTo>
                  <a:pt x="8906" y="219"/>
                </a:lnTo>
                <a:lnTo>
                  <a:pt x="8857" y="122"/>
                </a:lnTo>
                <a:lnTo>
                  <a:pt x="8784" y="24"/>
                </a:lnTo>
                <a:lnTo>
                  <a:pt x="8663" y="0"/>
                </a:lnTo>
                <a:close/>
              </a:path>
            </a:pathLst>
          </a:custGeom>
          <a:solidFill>
            <a:srgbClr val="FFC000"/>
          </a:solidFill>
          <a:ln>
            <a:solidFill>
              <a:srgbClr val="FFC000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" name="Shape 312"/>
          <p:cNvSpPr/>
          <p:nvPr/>
        </p:nvSpPr>
        <p:spPr>
          <a:xfrm>
            <a:off x="1763918" y="1851670"/>
            <a:ext cx="365350" cy="366945"/>
          </a:xfrm>
          <a:custGeom>
            <a:avLst/>
            <a:gdLst/>
            <a:ahLst/>
            <a:cxnLst/>
            <a:rect l="0" t="0" r="0" b="0"/>
            <a:pathLst>
              <a:path w="16717" h="16790" extrusionOk="0">
                <a:moveTo>
                  <a:pt x="8687" y="511"/>
                </a:moveTo>
                <a:lnTo>
                  <a:pt x="9174" y="1046"/>
                </a:lnTo>
                <a:lnTo>
                  <a:pt x="9660" y="1606"/>
                </a:lnTo>
                <a:lnTo>
                  <a:pt x="10025" y="2068"/>
                </a:lnTo>
                <a:lnTo>
                  <a:pt x="10196" y="2312"/>
                </a:lnTo>
                <a:lnTo>
                  <a:pt x="10390" y="2531"/>
                </a:lnTo>
                <a:lnTo>
                  <a:pt x="10585" y="2701"/>
                </a:lnTo>
                <a:lnTo>
                  <a:pt x="10780" y="2871"/>
                </a:lnTo>
                <a:lnTo>
                  <a:pt x="11023" y="2969"/>
                </a:lnTo>
                <a:lnTo>
                  <a:pt x="11242" y="3042"/>
                </a:lnTo>
                <a:lnTo>
                  <a:pt x="11485" y="3066"/>
                </a:lnTo>
                <a:lnTo>
                  <a:pt x="11729" y="3042"/>
                </a:lnTo>
                <a:lnTo>
                  <a:pt x="11972" y="2969"/>
                </a:lnTo>
                <a:lnTo>
                  <a:pt x="12215" y="2847"/>
                </a:lnTo>
                <a:lnTo>
                  <a:pt x="12337" y="2750"/>
                </a:lnTo>
                <a:lnTo>
                  <a:pt x="12434" y="2652"/>
                </a:lnTo>
                <a:lnTo>
                  <a:pt x="12605" y="2433"/>
                </a:lnTo>
                <a:lnTo>
                  <a:pt x="12726" y="2190"/>
                </a:lnTo>
                <a:lnTo>
                  <a:pt x="12824" y="1922"/>
                </a:lnTo>
                <a:lnTo>
                  <a:pt x="12921" y="1679"/>
                </a:lnTo>
                <a:lnTo>
                  <a:pt x="13043" y="1411"/>
                </a:lnTo>
                <a:lnTo>
                  <a:pt x="13164" y="1168"/>
                </a:lnTo>
                <a:lnTo>
                  <a:pt x="13335" y="973"/>
                </a:lnTo>
                <a:lnTo>
                  <a:pt x="13456" y="852"/>
                </a:lnTo>
                <a:lnTo>
                  <a:pt x="13602" y="779"/>
                </a:lnTo>
                <a:lnTo>
                  <a:pt x="13724" y="706"/>
                </a:lnTo>
                <a:lnTo>
                  <a:pt x="13870" y="657"/>
                </a:lnTo>
                <a:lnTo>
                  <a:pt x="13991" y="608"/>
                </a:lnTo>
                <a:lnTo>
                  <a:pt x="14137" y="584"/>
                </a:lnTo>
                <a:lnTo>
                  <a:pt x="14283" y="584"/>
                </a:lnTo>
                <a:lnTo>
                  <a:pt x="14429" y="608"/>
                </a:lnTo>
                <a:lnTo>
                  <a:pt x="14721" y="681"/>
                </a:lnTo>
                <a:lnTo>
                  <a:pt x="14989" y="779"/>
                </a:lnTo>
                <a:lnTo>
                  <a:pt x="15232" y="949"/>
                </a:lnTo>
                <a:lnTo>
                  <a:pt x="15451" y="1119"/>
                </a:lnTo>
                <a:lnTo>
                  <a:pt x="15403" y="1168"/>
                </a:lnTo>
                <a:lnTo>
                  <a:pt x="15354" y="1217"/>
                </a:lnTo>
                <a:lnTo>
                  <a:pt x="15354" y="1265"/>
                </a:lnTo>
                <a:lnTo>
                  <a:pt x="15354" y="1314"/>
                </a:lnTo>
                <a:lnTo>
                  <a:pt x="15403" y="1363"/>
                </a:lnTo>
                <a:lnTo>
                  <a:pt x="15646" y="1363"/>
                </a:lnTo>
                <a:lnTo>
                  <a:pt x="15670" y="1387"/>
                </a:lnTo>
                <a:lnTo>
                  <a:pt x="15768" y="1533"/>
                </a:lnTo>
                <a:lnTo>
                  <a:pt x="15646" y="1557"/>
                </a:lnTo>
                <a:lnTo>
                  <a:pt x="15500" y="1606"/>
                </a:lnTo>
                <a:lnTo>
                  <a:pt x="15427" y="1630"/>
                </a:lnTo>
                <a:lnTo>
                  <a:pt x="15378" y="1703"/>
                </a:lnTo>
                <a:lnTo>
                  <a:pt x="15354" y="1752"/>
                </a:lnTo>
                <a:lnTo>
                  <a:pt x="15378" y="1801"/>
                </a:lnTo>
                <a:lnTo>
                  <a:pt x="15451" y="1825"/>
                </a:lnTo>
                <a:lnTo>
                  <a:pt x="15500" y="1849"/>
                </a:lnTo>
                <a:lnTo>
                  <a:pt x="15646" y="1874"/>
                </a:lnTo>
                <a:lnTo>
                  <a:pt x="15914" y="1874"/>
                </a:lnTo>
                <a:lnTo>
                  <a:pt x="16011" y="2068"/>
                </a:lnTo>
                <a:lnTo>
                  <a:pt x="15841" y="2044"/>
                </a:lnTo>
                <a:lnTo>
                  <a:pt x="15695" y="2044"/>
                </a:lnTo>
                <a:lnTo>
                  <a:pt x="15573" y="2068"/>
                </a:lnTo>
                <a:lnTo>
                  <a:pt x="15451" y="2141"/>
                </a:lnTo>
                <a:lnTo>
                  <a:pt x="15427" y="2141"/>
                </a:lnTo>
                <a:lnTo>
                  <a:pt x="15451" y="2166"/>
                </a:lnTo>
                <a:lnTo>
                  <a:pt x="15500" y="2239"/>
                </a:lnTo>
                <a:lnTo>
                  <a:pt x="15573" y="2287"/>
                </a:lnTo>
                <a:lnTo>
                  <a:pt x="15743" y="2360"/>
                </a:lnTo>
                <a:lnTo>
                  <a:pt x="16084" y="2458"/>
                </a:lnTo>
                <a:lnTo>
                  <a:pt x="16084" y="2652"/>
                </a:lnTo>
                <a:lnTo>
                  <a:pt x="16060" y="2823"/>
                </a:lnTo>
                <a:lnTo>
                  <a:pt x="15646" y="2725"/>
                </a:lnTo>
                <a:lnTo>
                  <a:pt x="15427" y="2652"/>
                </a:lnTo>
                <a:lnTo>
                  <a:pt x="15330" y="2628"/>
                </a:lnTo>
                <a:lnTo>
                  <a:pt x="15184" y="2628"/>
                </a:lnTo>
                <a:lnTo>
                  <a:pt x="15184" y="2652"/>
                </a:lnTo>
                <a:lnTo>
                  <a:pt x="15281" y="2750"/>
                </a:lnTo>
                <a:lnTo>
                  <a:pt x="15378" y="2847"/>
                </a:lnTo>
                <a:lnTo>
                  <a:pt x="15622" y="2993"/>
                </a:lnTo>
                <a:lnTo>
                  <a:pt x="15768" y="3090"/>
                </a:lnTo>
                <a:lnTo>
                  <a:pt x="15962" y="3139"/>
                </a:lnTo>
                <a:lnTo>
                  <a:pt x="15841" y="3309"/>
                </a:lnTo>
                <a:lnTo>
                  <a:pt x="15768" y="3407"/>
                </a:lnTo>
                <a:lnTo>
                  <a:pt x="15670" y="3334"/>
                </a:lnTo>
                <a:lnTo>
                  <a:pt x="15573" y="3285"/>
                </a:lnTo>
                <a:lnTo>
                  <a:pt x="15378" y="3212"/>
                </a:lnTo>
                <a:lnTo>
                  <a:pt x="14989" y="3017"/>
                </a:lnTo>
                <a:lnTo>
                  <a:pt x="14794" y="2944"/>
                </a:lnTo>
                <a:lnTo>
                  <a:pt x="14600" y="2896"/>
                </a:lnTo>
                <a:lnTo>
                  <a:pt x="14575" y="2896"/>
                </a:lnTo>
                <a:lnTo>
                  <a:pt x="14575" y="2920"/>
                </a:lnTo>
                <a:lnTo>
                  <a:pt x="14673" y="3090"/>
                </a:lnTo>
                <a:lnTo>
                  <a:pt x="14819" y="3236"/>
                </a:lnTo>
                <a:lnTo>
                  <a:pt x="14965" y="3358"/>
                </a:lnTo>
                <a:lnTo>
                  <a:pt x="15135" y="3455"/>
                </a:lnTo>
                <a:lnTo>
                  <a:pt x="15427" y="3626"/>
                </a:lnTo>
                <a:lnTo>
                  <a:pt x="15086" y="3747"/>
                </a:lnTo>
                <a:lnTo>
                  <a:pt x="14989" y="3674"/>
                </a:lnTo>
                <a:lnTo>
                  <a:pt x="14867" y="3650"/>
                </a:lnTo>
                <a:lnTo>
                  <a:pt x="14770" y="3601"/>
                </a:lnTo>
                <a:lnTo>
                  <a:pt x="14673" y="3528"/>
                </a:lnTo>
                <a:lnTo>
                  <a:pt x="14527" y="3407"/>
                </a:lnTo>
                <a:lnTo>
                  <a:pt x="14429" y="3358"/>
                </a:lnTo>
                <a:lnTo>
                  <a:pt x="14332" y="3334"/>
                </a:lnTo>
                <a:lnTo>
                  <a:pt x="14308" y="3334"/>
                </a:lnTo>
                <a:lnTo>
                  <a:pt x="14259" y="3358"/>
                </a:lnTo>
                <a:lnTo>
                  <a:pt x="14235" y="3431"/>
                </a:lnTo>
                <a:lnTo>
                  <a:pt x="14259" y="3528"/>
                </a:lnTo>
                <a:lnTo>
                  <a:pt x="14308" y="3650"/>
                </a:lnTo>
                <a:lnTo>
                  <a:pt x="14478" y="3845"/>
                </a:lnTo>
                <a:lnTo>
                  <a:pt x="14551" y="3918"/>
                </a:lnTo>
                <a:lnTo>
                  <a:pt x="14308" y="4015"/>
                </a:lnTo>
                <a:lnTo>
                  <a:pt x="14186" y="3942"/>
                </a:lnTo>
                <a:lnTo>
                  <a:pt x="14064" y="3893"/>
                </a:lnTo>
                <a:lnTo>
                  <a:pt x="14016" y="3869"/>
                </a:lnTo>
                <a:lnTo>
                  <a:pt x="13943" y="3845"/>
                </a:lnTo>
                <a:lnTo>
                  <a:pt x="13918" y="3869"/>
                </a:lnTo>
                <a:lnTo>
                  <a:pt x="13894" y="3893"/>
                </a:lnTo>
                <a:lnTo>
                  <a:pt x="13894" y="3966"/>
                </a:lnTo>
                <a:lnTo>
                  <a:pt x="13918" y="4039"/>
                </a:lnTo>
                <a:lnTo>
                  <a:pt x="13991" y="4161"/>
                </a:lnTo>
                <a:lnTo>
                  <a:pt x="14040" y="4210"/>
                </a:lnTo>
                <a:lnTo>
                  <a:pt x="13967" y="4283"/>
                </a:lnTo>
                <a:lnTo>
                  <a:pt x="13870" y="4404"/>
                </a:lnTo>
                <a:lnTo>
                  <a:pt x="13845" y="4331"/>
                </a:lnTo>
                <a:lnTo>
                  <a:pt x="13797" y="4234"/>
                </a:lnTo>
                <a:lnTo>
                  <a:pt x="13724" y="4161"/>
                </a:lnTo>
                <a:lnTo>
                  <a:pt x="13651" y="4161"/>
                </a:lnTo>
                <a:lnTo>
                  <a:pt x="13626" y="4234"/>
                </a:lnTo>
                <a:lnTo>
                  <a:pt x="13602" y="4283"/>
                </a:lnTo>
                <a:lnTo>
                  <a:pt x="13602" y="4380"/>
                </a:lnTo>
                <a:lnTo>
                  <a:pt x="13602" y="4428"/>
                </a:lnTo>
                <a:lnTo>
                  <a:pt x="13675" y="4550"/>
                </a:lnTo>
                <a:lnTo>
                  <a:pt x="13748" y="4647"/>
                </a:lnTo>
                <a:lnTo>
                  <a:pt x="13699" y="4842"/>
                </a:lnTo>
                <a:lnTo>
                  <a:pt x="13675" y="5037"/>
                </a:lnTo>
                <a:lnTo>
                  <a:pt x="13699" y="5231"/>
                </a:lnTo>
                <a:lnTo>
                  <a:pt x="13724" y="5426"/>
                </a:lnTo>
                <a:lnTo>
                  <a:pt x="13797" y="5621"/>
                </a:lnTo>
                <a:lnTo>
                  <a:pt x="13870" y="5815"/>
                </a:lnTo>
                <a:lnTo>
                  <a:pt x="13967" y="5986"/>
                </a:lnTo>
                <a:lnTo>
                  <a:pt x="14089" y="6132"/>
                </a:lnTo>
                <a:lnTo>
                  <a:pt x="14308" y="6351"/>
                </a:lnTo>
                <a:lnTo>
                  <a:pt x="14527" y="6570"/>
                </a:lnTo>
                <a:lnTo>
                  <a:pt x="14746" y="6764"/>
                </a:lnTo>
                <a:lnTo>
                  <a:pt x="14965" y="6983"/>
                </a:lnTo>
                <a:lnTo>
                  <a:pt x="15597" y="7640"/>
                </a:lnTo>
                <a:lnTo>
                  <a:pt x="15914" y="7981"/>
                </a:lnTo>
                <a:lnTo>
                  <a:pt x="16254" y="8273"/>
                </a:lnTo>
                <a:lnTo>
                  <a:pt x="16279" y="8297"/>
                </a:lnTo>
                <a:lnTo>
                  <a:pt x="16230" y="8443"/>
                </a:lnTo>
                <a:lnTo>
                  <a:pt x="16133" y="8346"/>
                </a:lnTo>
                <a:lnTo>
                  <a:pt x="16035" y="8249"/>
                </a:lnTo>
                <a:lnTo>
                  <a:pt x="15768" y="8078"/>
                </a:lnTo>
                <a:lnTo>
                  <a:pt x="15573" y="7981"/>
                </a:lnTo>
                <a:lnTo>
                  <a:pt x="15378" y="7884"/>
                </a:lnTo>
                <a:lnTo>
                  <a:pt x="15159" y="7811"/>
                </a:lnTo>
                <a:lnTo>
                  <a:pt x="14940" y="7738"/>
                </a:lnTo>
                <a:lnTo>
                  <a:pt x="14892" y="7762"/>
                </a:lnTo>
                <a:lnTo>
                  <a:pt x="14892" y="7786"/>
                </a:lnTo>
                <a:lnTo>
                  <a:pt x="15013" y="7932"/>
                </a:lnTo>
                <a:lnTo>
                  <a:pt x="15159" y="8078"/>
                </a:lnTo>
                <a:lnTo>
                  <a:pt x="15476" y="8297"/>
                </a:lnTo>
                <a:lnTo>
                  <a:pt x="15695" y="8468"/>
                </a:lnTo>
                <a:lnTo>
                  <a:pt x="15889" y="8614"/>
                </a:lnTo>
                <a:lnTo>
                  <a:pt x="15987" y="8687"/>
                </a:lnTo>
                <a:lnTo>
                  <a:pt x="16060" y="8711"/>
                </a:lnTo>
                <a:lnTo>
                  <a:pt x="15865" y="9003"/>
                </a:lnTo>
                <a:lnTo>
                  <a:pt x="15816" y="9076"/>
                </a:lnTo>
                <a:lnTo>
                  <a:pt x="15816" y="9052"/>
                </a:lnTo>
                <a:lnTo>
                  <a:pt x="15768" y="8954"/>
                </a:lnTo>
                <a:lnTo>
                  <a:pt x="15695" y="8881"/>
                </a:lnTo>
                <a:lnTo>
                  <a:pt x="15597" y="8833"/>
                </a:lnTo>
                <a:lnTo>
                  <a:pt x="15524" y="8784"/>
                </a:lnTo>
                <a:lnTo>
                  <a:pt x="15135" y="8614"/>
                </a:lnTo>
                <a:lnTo>
                  <a:pt x="14916" y="8516"/>
                </a:lnTo>
                <a:lnTo>
                  <a:pt x="14721" y="8395"/>
                </a:lnTo>
                <a:lnTo>
                  <a:pt x="14527" y="8273"/>
                </a:lnTo>
                <a:lnTo>
                  <a:pt x="14332" y="8176"/>
                </a:lnTo>
                <a:lnTo>
                  <a:pt x="14283" y="8176"/>
                </a:lnTo>
                <a:lnTo>
                  <a:pt x="14283" y="8200"/>
                </a:lnTo>
                <a:lnTo>
                  <a:pt x="14259" y="8249"/>
                </a:lnTo>
                <a:lnTo>
                  <a:pt x="14308" y="8346"/>
                </a:lnTo>
                <a:lnTo>
                  <a:pt x="14356" y="8419"/>
                </a:lnTo>
                <a:lnTo>
                  <a:pt x="14527" y="8589"/>
                </a:lnTo>
                <a:lnTo>
                  <a:pt x="14721" y="8735"/>
                </a:lnTo>
                <a:lnTo>
                  <a:pt x="14892" y="8833"/>
                </a:lnTo>
                <a:lnTo>
                  <a:pt x="15086" y="8954"/>
                </a:lnTo>
                <a:lnTo>
                  <a:pt x="15305" y="9076"/>
                </a:lnTo>
                <a:lnTo>
                  <a:pt x="15427" y="9100"/>
                </a:lnTo>
                <a:lnTo>
                  <a:pt x="15549" y="9149"/>
                </a:lnTo>
                <a:lnTo>
                  <a:pt x="15743" y="9149"/>
                </a:lnTo>
                <a:lnTo>
                  <a:pt x="15768" y="9125"/>
                </a:lnTo>
                <a:lnTo>
                  <a:pt x="15451" y="9587"/>
                </a:lnTo>
                <a:lnTo>
                  <a:pt x="15330" y="9490"/>
                </a:lnTo>
                <a:lnTo>
                  <a:pt x="15208" y="9417"/>
                </a:lnTo>
                <a:lnTo>
                  <a:pt x="14965" y="9246"/>
                </a:lnTo>
                <a:lnTo>
                  <a:pt x="14746" y="9100"/>
                </a:lnTo>
                <a:lnTo>
                  <a:pt x="14502" y="8954"/>
                </a:lnTo>
                <a:lnTo>
                  <a:pt x="14381" y="8881"/>
                </a:lnTo>
                <a:lnTo>
                  <a:pt x="14235" y="8833"/>
                </a:lnTo>
                <a:lnTo>
                  <a:pt x="14113" y="8808"/>
                </a:lnTo>
                <a:lnTo>
                  <a:pt x="13991" y="8808"/>
                </a:lnTo>
                <a:lnTo>
                  <a:pt x="13943" y="8833"/>
                </a:lnTo>
                <a:lnTo>
                  <a:pt x="13943" y="8857"/>
                </a:lnTo>
                <a:lnTo>
                  <a:pt x="14016" y="8954"/>
                </a:lnTo>
                <a:lnTo>
                  <a:pt x="14089" y="9052"/>
                </a:lnTo>
                <a:lnTo>
                  <a:pt x="14283" y="9222"/>
                </a:lnTo>
                <a:lnTo>
                  <a:pt x="14673" y="9514"/>
                </a:lnTo>
                <a:lnTo>
                  <a:pt x="14916" y="9709"/>
                </a:lnTo>
                <a:lnTo>
                  <a:pt x="15062" y="9806"/>
                </a:lnTo>
                <a:lnTo>
                  <a:pt x="15208" y="9903"/>
                </a:lnTo>
                <a:lnTo>
                  <a:pt x="15086" y="10049"/>
                </a:lnTo>
                <a:lnTo>
                  <a:pt x="15013" y="10122"/>
                </a:lnTo>
                <a:lnTo>
                  <a:pt x="14843" y="10001"/>
                </a:lnTo>
                <a:lnTo>
                  <a:pt x="14721" y="9928"/>
                </a:lnTo>
                <a:lnTo>
                  <a:pt x="14405" y="9782"/>
                </a:lnTo>
                <a:lnTo>
                  <a:pt x="14089" y="9636"/>
                </a:lnTo>
                <a:lnTo>
                  <a:pt x="13943" y="9538"/>
                </a:lnTo>
                <a:lnTo>
                  <a:pt x="13797" y="9441"/>
                </a:lnTo>
                <a:lnTo>
                  <a:pt x="13699" y="9319"/>
                </a:lnTo>
                <a:lnTo>
                  <a:pt x="13626" y="9149"/>
                </a:lnTo>
                <a:lnTo>
                  <a:pt x="13578" y="9149"/>
                </a:lnTo>
                <a:lnTo>
                  <a:pt x="13554" y="9295"/>
                </a:lnTo>
                <a:lnTo>
                  <a:pt x="13578" y="9392"/>
                </a:lnTo>
                <a:lnTo>
                  <a:pt x="13602" y="9514"/>
                </a:lnTo>
                <a:lnTo>
                  <a:pt x="13651" y="9611"/>
                </a:lnTo>
                <a:lnTo>
                  <a:pt x="13724" y="9709"/>
                </a:lnTo>
                <a:lnTo>
                  <a:pt x="13797" y="9782"/>
                </a:lnTo>
                <a:lnTo>
                  <a:pt x="13991" y="9952"/>
                </a:lnTo>
                <a:lnTo>
                  <a:pt x="14283" y="10122"/>
                </a:lnTo>
                <a:lnTo>
                  <a:pt x="14600" y="10268"/>
                </a:lnTo>
                <a:lnTo>
                  <a:pt x="14746" y="10390"/>
                </a:lnTo>
                <a:lnTo>
                  <a:pt x="14551" y="10512"/>
                </a:lnTo>
                <a:lnTo>
                  <a:pt x="14356" y="10633"/>
                </a:lnTo>
                <a:lnTo>
                  <a:pt x="14259" y="10512"/>
                </a:lnTo>
                <a:lnTo>
                  <a:pt x="14137" y="10414"/>
                </a:lnTo>
                <a:lnTo>
                  <a:pt x="13894" y="10244"/>
                </a:lnTo>
                <a:lnTo>
                  <a:pt x="13724" y="10122"/>
                </a:lnTo>
                <a:lnTo>
                  <a:pt x="13578" y="9976"/>
                </a:lnTo>
                <a:lnTo>
                  <a:pt x="13456" y="9855"/>
                </a:lnTo>
                <a:lnTo>
                  <a:pt x="13408" y="9782"/>
                </a:lnTo>
                <a:lnTo>
                  <a:pt x="13359" y="9733"/>
                </a:lnTo>
                <a:lnTo>
                  <a:pt x="13310" y="9733"/>
                </a:lnTo>
                <a:lnTo>
                  <a:pt x="13286" y="9757"/>
                </a:lnTo>
                <a:lnTo>
                  <a:pt x="13262" y="9830"/>
                </a:lnTo>
                <a:lnTo>
                  <a:pt x="13262" y="9928"/>
                </a:lnTo>
                <a:lnTo>
                  <a:pt x="13262" y="10001"/>
                </a:lnTo>
                <a:lnTo>
                  <a:pt x="13310" y="10098"/>
                </a:lnTo>
                <a:lnTo>
                  <a:pt x="13408" y="10244"/>
                </a:lnTo>
                <a:lnTo>
                  <a:pt x="13529" y="10390"/>
                </a:lnTo>
                <a:lnTo>
                  <a:pt x="13699" y="10536"/>
                </a:lnTo>
                <a:lnTo>
                  <a:pt x="13894" y="10682"/>
                </a:lnTo>
                <a:lnTo>
                  <a:pt x="13991" y="10779"/>
                </a:lnTo>
                <a:lnTo>
                  <a:pt x="13894" y="10828"/>
                </a:lnTo>
                <a:lnTo>
                  <a:pt x="13578" y="10828"/>
                </a:lnTo>
                <a:lnTo>
                  <a:pt x="13505" y="10804"/>
                </a:lnTo>
                <a:lnTo>
                  <a:pt x="13335" y="10706"/>
                </a:lnTo>
                <a:lnTo>
                  <a:pt x="13213" y="10560"/>
                </a:lnTo>
                <a:lnTo>
                  <a:pt x="13116" y="10414"/>
                </a:lnTo>
                <a:lnTo>
                  <a:pt x="13018" y="10244"/>
                </a:lnTo>
                <a:lnTo>
                  <a:pt x="12872" y="9879"/>
                </a:lnTo>
                <a:lnTo>
                  <a:pt x="12775" y="9636"/>
                </a:lnTo>
                <a:lnTo>
                  <a:pt x="12653" y="9392"/>
                </a:lnTo>
                <a:lnTo>
                  <a:pt x="12532" y="9173"/>
                </a:lnTo>
                <a:lnTo>
                  <a:pt x="12386" y="8979"/>
                </a:lnTo>
                <a:lnTo>
                  <a:pt x="12215" y="8808"/>
                </a:lnTo>
                <a:lnTo>
                  <a:pt x="12021" y="8662"/>
                </a:lnTo>
                <a:lnTo>
                  <a:pt x="11777" y="8565"/>
                </a:lnTo>
                <a:lnTo>
                  <a:pt x="11510" y="8468"/>
                </a:lnTo>
                <a:lnTo>
                  <a:pt x="11218" y="8443"/>
                </a:lnTo>
                <a:lnTo>
                  <a:pt x="10926" y="8443"/>
                </a:lnTo>
                <a:lnTo>
                  <a:pt x="10634" y="8492"/>
                </a:lnTo>
                <a:lnTo>
                  <a:pt x="10366" y="8589"/>
                </a:lnTo>
                <a:lnTo>
                  <a:pt x="10098" y="8687"/>
                </a:lnTo>
                <a:lnTo>
                  <a:pt x="9855" y="8833"/>
                </a:lnTo>
                <a:lnTo>
                  <a:pt x="9612" y="9027"/>
                </a:lnTo>
                <a:lnTo>
                  <a:pt x="9393" y="9198"/>
                </a:lnTo>
                <a:lnTo>
                  <a:pt x="9198" y="9392"/>
                </a:lnTo>
                <a:lnTo>
                  <a:pt x="9028" y="9611"/>
                </a:lnTo>
                <a:lnTo>
                  <a:pt x="8906" y="9855"/>
                </a:lnTo>
                <a:lnTo>
                  <a:pt x="8784" y="10122"/>
                </a:lnTo>
                <a:lnTo>
                  <a:pt x="8711" y="10366"/>
                </a:lnTo>
                <a:lnTo>
                  <a:pt x="8663" y="10633"/>
                </a:lnTo>
                <a:lnTo>
                  <a:pt x="8638" y="10925"/>
                </a:lnTo>
                <a:lnTo>
                  <a:pt x="8663" y="11193"/>
                </a:lnTo>
                <a:lnTo>
                  <a:pt x="8736" y="11461"/>
                </a:lnTo>
                <a:lnTo>
                  <a:pt x="8833" y="11680"/>
                </a:lnTo>
                <a:lnTo>
                  <a:pt x="8955" y="11874"/>
                </a:lnTo>
                <a:lnTo>
                  <a:pt x="9101" y="12045"/>
                </a:lnTo>
                <a:lnTo>
                  <a:pt x="9295" y="12191"/>
                </a:lnTo>
                <a:lnTo>
                  <a:pt x="9514" y="12312"/>
                </a:lnTo>
                <a:lnTo>
                  <a:pt x="9733" y="12409"/>
                </a:lnTo>
                <a:lnTo>
                  <a:pt x="10001" y="12507"/>
                </a:lnTo>
                <a:lnTo>
                  <a:pt x="10220" y="12580"/>
                </a:lnTo>
                <a:lnTo>
                  <a:pt x="10463" y="12677"/>
                </a:lnTo>
                <a:lnTo>
                  <a:pt x="10658" y="12799"/>
                </a:lnTo>
                <a:lnTo>
                  <a:pt x="10731" y="12872"/>
                </a:lnTo>
                <a:lnTo>
                  <a:pt x="10804" y="12969"/>
                </a:lnTo>
                <a:lnTo>
                  <a:pt x="10780" y="12969"/>
                </a:lnTo>
                <a:lnTo>
                  <a:pt x="10536" y="12920"/>
                </a:lnTo>
                <a:lnTo>
                  <a:pt x="10317" y="12872"/>
                </a:lnTo>
                <a:lnTo>
                  <a:pt x="10098" y="12847"/>
                </a:lnTo>
                <a:lnTo>
                  <a:pt x="9855" y="12847"/>
                </a:lnTo>
                <a:lnTo>
                  <a:pt x="9831" y="12872"/>
                </a:lnTo>
                <a:lnTo>
                  <a:pt x="9831" y="12896"/>
                </a:lnTo>
                <a:lnTo>
                  <a:pt x="9831" y="12920"/>
                </a:lnTo>
                <a:lnTo>
                  <a:pt x="9831" y="12945"/>
                </a:lnTo>
                <a:lnTo>
                  <a:pt x="10293" y="13139"/>
                </a:lnTo>
                <a:lnTo>
                  <a:pt x="10609" y="13285"/>
                </a:lnTo>
                <a:lnTo>
                  <a:pt x="10780" y="13334"/>
                </a:lnTo>
                <a:lnTo>
                  <a:pt x="10926" y="13358"/>
                </a:lnTo>
                <a:lnTo>
                  <a:pt x="10901" y="13504"/>
                </a:lnTo>
                <a:lnTo>
                  <a:pt x="10877" y="13650"/>
                </a:lnTo>
                <a:lnTo>
                  <a:pt x="10634" y="13602"/>
                </a:lnTo>
                <a:lnTo>
                  <a:pt x="10366" y="13577"/>
                </a:lnTo>
                <a:lnTo>
                  <a:pt x="10098" y="13504"/>
                </a:lnTo>
                <a:lnTo>
                  <a:pt x="9879" y="13383"/>
                </a:lnTo>
                <a:lnTo>
                  <a:pt x="9855" y="13407"/>
                </a:lnTo>
                <a:lnTo>
                  <a:pt x="9831" y="13431"/>
                </a:lnTo>
                <a:lnTo>
                  <a:pt x="10025" y="13650"/>
                </a:lnTo>
                <a:lnTo>
                  <a:pt x="10123" y="13748"/>
                </a:lnTo>
                <a:lnTo>
                  <a:pt x="10269" y="13821"/>
                </a:lnTo>
                <a:lnTo>
                  <a:pt x="10512" y="13918"/>
                </a:lnTo>
                <a:lnTo>
                  <a:pt x="10780" y="13991"/>
                </a:lnTo>
                <a:lnTo>
                  <a:pt x="10609" y="14283"/>
                </a:lnTo>
                <a:lnTo>
                  <a:pt x="9952" y="14113"/>
                </a:lnTo>
                <a:lnTo>
                  <a:pt x="9490" y="13967"/>
                </a:lnTo>
                <a:lnTo>
                  <a:pt x="9271" y="13894"/>
                </a:lnTo>
                <a:lnTo>
                  <a:pt x="9028" y="13845"/>
                </a:lnTo>
                <a:lnTo>
                  <a:pt x="9003" y="13869"/>
                </a:lnTo>
                <a:lnTo>
                  <a:pt x="8979" y="13869"/>
                </a:lnTo>
                <a:lnTo>
                  <a:pt x="8955" y="13918"/>
                </a:lnTo>
                <a:lnTo>
                  <a:pt x="8979" y="13942"/>
                </a:lnTo>
                <a:lnTo>
                  <a:pt x="9271" y="14137"/>
                </a:lnTo>
                <a:lnTo>
                  <a:pt x="9587" y="14356"/>
                </a:lnTo>
                <a:lnTo>
                  <a:pt x="9952" y="14526"/>
                </a:lnTo>
                <a:lnTo>
                  <a:pt x="10147" y="14599"/>
                </a:lnTo>
                <a:lnTo>
                  <a:pt x="10317" y="14648"/>
                </a:lnTo>
                <a:lnTo>
                  <a:pt x="10074" y="14916"/>
                </a:lnTo>
                <a:lnTo>
                  <a:pt x="9855" y="14867"/>
                </a:lnTo>
                <a:lnTo>
                  <a:pt x="9685" y="14867"/>
                </a:lnTo>
                <a:lnTo>
                  <a:pt x="9393" y="14818"/>
                </a:lnTo>
                <a:lnTo>
                  <a:pt x="9101" y="14721"/>
                </a:lnTo>
                <a:lnTo>
                  <a:pt x="8809" y="14599"/>
                </a:lnTo>
                <a:lnTo>
                  <a:pt x="8541" y="14429"/>
                </a:lnTo>
                <a:lnTo>
                  <a:pt x="8517" y="14429"/>
                </a:lnTo>
                <a:lnTo>
                  <a:pt x="8517" y="14453"/>
                </a:lnTo>
                <a:lnTo>
                  <a:pt x="8565" y="14624"/>
                </a:lnTo>
                <a:lnTo>
                  <a:pt x="8687" y="14770"/>
                </a:lnTo>
                <a:lnTo>
                  <a:pt x="8809" y="14891"/>
                </a:lnTo>
                <a:lnTo>
                  <a:pt x="8955" y="14989"/>
                </a:lnTo>
                <a:lnTo>
                  <a:pt x="9125" y="15086"/>
                </a:lnTo>
                <a:lnTo>
                  <a:pt x="9295" y="15159"/>
                </a:lnTo>
                <a:lnTo>
                  <a:pt x="9490" y="15208"/>
                </a:lnTo>
                <a:lnTo>
                  <a:pt x="9660" y="15232"/>
                </a:lnTo>
                <a:lnTo>
                  <a:pt x="9320" y="15500"/>
                </a:lnTo>
                <a:lnTo>
                  <a:pt x="9271" y="15451"/>
                </a:lnTo>
                <a:lnTo>
                  <a:pt x="9125" y="15354"/>
                </a:lnTo>
                <a:lnTo>
                  <a:pt x="8955" y="15281"/>
                </a:lnTo>
                <a:lnTo>
                  <a:pt x="8590" y="15135"/>
                </a:lnTo>
                <a:lnTo>
                  <a:pt x="8298" y="14989"/>
                </a:lnTo>
                <a:lnTo>
                  <a:pt x="8152" y="14940"/>
                </a:lnTo>
                <a:lnTo>
                  <a:pt x="8030" y="14867"/>
                </a:lnTo>
                <a:lnTo>
                  <a:pt x="8006" y="14867"/>
                </a:lnTo>
                <a:lnTo>
                  <a:pt x="7981" y="14891"/>
                </a:lnTo>
                <a:lnTo>
                  <a:pt x="7957" y="14989"/>
                </a:lnTo>
                <a:lnTo>
                  <a:pt x="7981" y="15062"/>
                </a:lnTo>
                <a:lnTo>
                  <a:pt x="8006" y="15135"/>
                </a:lnTo>
                <a:lnTo>
                  <a:pt x="8054" y="15208"/>
                </a:lnTo>
                <a:lnTo>
                  <a:pt x="8152" y="15329"/>
                </a:lnTo>
                <a:lnTo>
                  <a:pt x="8298" y="15427"/>
                </a:lnTo>
                <a:lnTo>
                  <a:pt x="8590" y="15597"/>
                </a:lnTo>
                <a:lnTo>
                  <a:pt x="8930" y="15767"/>
                </a:lnTo>
                <a:lnTo>
                  <a:pt x="8614" y="15986"/>
                </a:lnTo>
                <a:lnTo>
                  <a:pt x="8322" y="15792"/>
                </a:lnTo>
                <a:lnTo>
                  <a:pt x="8054" y="15597"/>
                </a:lnTo>
                <a:lnTo>
                  <a:pt x="7762" y="15402"/>
                </a:lnTo>
                <a:lnTo>
                  <a:pt x="7470" y="15183"/>
                </a:lnTo>
                <a:lnTo>
                  <a:pt x="7203" y="14916"/>
                </a:lnTo>
                <a:lnTo>
                  <a:pt x="6935" y="14599"/>
                </a:lnTo>
                <a:lnTo>
                  <a:pt x="6667" y="14307"/>
                </a:lnTo>
                <a:lnTo>
                  <a:pt x="6375" y="14040"/>
                </a:lnTo>
                <a:lnTo>
                  <a:pt x="6229" y="13942"/>
                </a:lnTo>
                <a:lnTo>
                  <a:pt x="6083" y="13845"/>
                </a:lnTo>
                <a:lnTo>
                  <a:pt x="5937" y="13772"/>
                </a:lnTo>
                <a:lnTo>
                  <a:pt x="5767" y="13699"/>
                </a:lnTo>
                <a:lnTo>
                  <a:pt x="5597" y="13650"/>
                </a:lnTo>
                <a:lnTo>
                  <a:pt x="5427" y="13626"/>
                </a:lnTo>
                <a:lnTo>
                  <a:pt x="5256" y="13626"/>
                </a:lnTo>
                <a:lnTo>
                  <a:pt x="5086" y="13650"/>
                </a:lnTo>
                <a:lnTo>
                  <a:pt x="4916" y="13529"/>
                </a:lnTo>
                <a:lnTo>
                  <a:pt x="4843" y="13456"/>
                </a:lnTo>
                <a:lnTo>
                  <a:pt x="4745" y="13383"/>
                </a:lnTo>
                <a:lnTo>
                  <a:pt x="4697" y="13407"/>
                </a:lnTo>
                <a:lnTo>
                  <a:pt x="4672" y="13456"/>
                </a:lnTo>
                <a:lnTo>
                  <a:pt x="4697" y="13529"/>
                </a:lnTo>
                <a:lnTo>
                  <a:pt x="4721" y="13602"/>
                </a:lnTo>
                <a:lnTo>
                  <a:pt x="4843" y="13772"/>
                </a:lnTo>
                <a:lnTo>
                  <a:pt x="4818" y="13772"/>
                </a:lnTo>
                <a:lnTo>
                  <a:pt x="4697" y="13869"/>
                </a:lnTo>
                <a:lnTo>
                  <a:pt x="4502" y="13748"/>
                </a:lnTo>
                <a:lnTo>
                  <a:pt x="4380" y="13723"/>
                </a:lnTo>
                <a:lnTo>
                  <a:pt x="4283" y="13699"/>
                </a:lnTo>
                <a:lnTo>
                  <a:pt x="4259" y="13723"/>
                </a:lnTo>
                <a:lnTo>
                  <a:pt x="4259" y="13748"/>
                </a:lnTo>
                <a:lnTo>
                  <a:pt x="4356" y="13918"/>
                </a:lnTo>
                <a:lnTo>
                  <a:pt x="4478" y="14088"/>
                </a:lnTo>
                <a:lnTo>
                  <a:pt x="4356" y="14234"/>
                </a:lnTo>
                <a:lnTo>
                  <a:pt x="4259" y="14405"/>
                </a:lnTo>
                <a:lnTo>
                  <a:pt x="4161" y="14307"/>
                </a:lnTo>
                <a:lnTo>
                  <a:pt x="4064" y="14186"/>
                </a:lnTo>
                <a:lnTo>
                  <a:pt x="3918" y="13942"/>
                </a:lnTo>
                <a:lnTo>
                  <a:pt x="3894" y="13942"/>
                </a:lnTo>
                <a:lnTo>
                  <a:pt x="3869" y="13967"/>
                </a:lnTo>
                <a:lnTo>
                  <a:pt x="3869" y="14186"/>
                </a:lnTo>
                <a:lnTo>
                  <a:pt x="3894" y="14380"/>
                </a:lnTo>
                <a:lnTo>
                  <a:pt x="3967" y="14575"/>
                </a:lnTo>
                <a:lnTo>
                  <a:pt x="4015" y="14648"/>
                </a:lnTo>
                <a:lnTo>
                  <a:pt x="4088" y="14721"/>
                </a:lnTo>
                <a:lnTo>
                  <a:pt x="3821" y="15329"/>
                </a:lnTo>
                <a:lnTo>
                  <a:pt x="3772" y="15281"/>
                </a:lnTo>
                <a:lnTo>
                  <a:pt x="3699" y="15110"/>
                </a:lnTo>
                <a:lnTo>
                  <a:pt x="3650" y="14916"/>
                </a:lnTo>
                <a:lnTo>
                  <a:pt x="3602" y="14794"/>
                </a:lnTo>
                <a:lnTo>
                  <a:pt x="3553" y="14672"/>
                </a:lnTo>
                <a:lnTo>
                  <a:pt x="3456" y="14551"/>
                </a:lnTo>
                <a:lnTo>
                  <a:pt x="3407" y="14526"/>
                </a:lnTo>
                <a:lnTo>
                  <a:pt x="3358" y="14478"/>
                </a:lnTo>
                <a:lnTo>
                  <a:pt x="3334" y="14502"/>
                </a:lnTo>
                <a:lnTo>
                  <a:pt x="3310" y="14526"/>
                </a:lnTo>
                <a:lnTo>
                  <a:pt x="3285" y="14794"/>
                </a:lnTo>
                <a:lnTo>
                  <a:pt x="3310" y="15013"/>
                </a:lnTo>
                <a:lnTo>
                  <a:pt x="3334" y="15208"/>
                </a:lnTo>
                <a:lnTo>
                  <a:pt x="3358" y="15354"/>
                </a:lnTo>
                <a:lnTo>
                  <a:pt x="3431" y="15475"/>
                </a:lnTo>
                <a:lnTo>
                  <a:pt x="3504" y="15597"/>
                </a:lnTo>
                <a:lnTo>
                  <a:pt x="3626" y="15694"/>
                </a:lnTo>
                <a:lnTo>
                  <a:pt x="3480" y="15865"/>
                </a:lnTo>
                <a:lnTo>
                  <a:pt x="3334" y="16035"/>
                </a:lnTo>
                <a:lnTo>
                  <a:pt x="3358" y="15986"/>
                </a:lnTo>
                <a:lnTo>
                  <a:pt x="3358" y="15913"/>
                </a:lnTo>
                <a:lnTo>
                  <a:pt x="3358" y="15865"/>
                </a:lnTo>
                <a:lnTo>
                  <a:pt x="3334" y="15816"/>
                </a:lnTo>
                <a:lnTo>
                  <a:pt x="3188" y="15621"/>
                </a:lnTo>
                <a:lnTo>
                  <a:pt x="3091" y="15402"/>
                </a:lnTo>
                <a:lnTo>
                  <a:pt x="2920" y="14940"/>
                </a:lnTo>
                <a:lnTo>
                  <a:pt x="2896" y="14916"/>
                </a:lnTo>
                <a:lnTo>
                  <a:pt x="2872" y="14916"/>
                </a:lnTo>
                <a:lnTo>
                  <a:pt x="2847" y="14940"/>
                </a:lnTo>
                <a:lnTo>
                  <a:pt x="2823" y="15232"/>
                </a:lnTo>
                <a:lnTo>
                  <a:pt x="2823" y="15378"/>
                </a:lnTo>
                <a:lnTo>
                  <a:pt x="2823" y="15524"/>
                </a:lnTo>
                <a:lnTo>
                  <a:pt x="2872" y="15670"/>
                </a:lnTo>
                <a:lnTo>
                  <a:pt x="2896" y="15792"/>
                </a:lnTo>
                <a:lnTo>
                  <a:pt x="2969" y="15938"/>
                </a:lnTo>
                <a:lnTo>
                  <a:pt x="3066" y="16059"/>
                </a:lnTo>
                <a:lnTo>
                  <a:pt x="3164" y="16108"/>
                </a:lnTo>
                <a:lnTo>
                  <a:pt x="3237" y="16108"/>
                </a:lnTo>
                <a:lnTo>
                  <a:pt x="3115" y="16181"/>
                </a:lnTo>
                <a:lnTo>
                  <a:pt x="2993" y="16230"/>
                </a:lnTo>
                <a:lnTo>
                  <a:pt x="2872" y="16254"/>
                </a:lnTo>
                <a:lnTo>
                  <a:pt x="2726" y="16278"/>
                </a:lnTo>
                <a:lnTo>
                  <a:pt x="2774" y="16181"/>
                </a:lnTo>
                <a:lnTo>
                  <a:pt x="2750" y="16132"/>
                </a:lnTo>
                <a:lnTo>
                  <a:pt x="2750" y="16084"/>
                </a:lnTo>
                <a:lnTo>
                  <a:pt x="2555" y="15646"/>
                </a:lnTo>
                <a:lnTo>
                  <a:pt x="2458" y="15427"/>
                </a:lnTo>
                <a:lnTo>
                  <a:pt x="2336" y="15232"/>
                </a:lnTo>
                <a:lnTo>
                  <a:pt x="2312" y="15208"/>
                </a:lnTo>
                <a:lnTo>
                  <a:pt x="2263" y="15232"/>
                </a:lnTo>
                <a:lnTo>
                  <a:pt x="2190" y="15354"/>
                </a:lnTo>
                <a:lnTo>
                  <a:pt x="2166" y="15500"/>
                </a:lnTo>
                <a:lnTo>
                  <a:pt x="2166" y="15621"/>
                </a:lnTo>
                <a:lnTo>
                  <a:pt x="2190" y="15767"/>
                </a:lnTo>
                <a:lnTo>
                  <a:pt x="2263" y="16035"/>
                </a:lnTo>
                <a:lnTo>
                  <a:pt x="2385" y="16278"/>
                </a:lnTo>
                <a:lnTo>
                  <a:pt x="2166" y="16230"/>
                </a:lnTo>
                <a:lnTo>
                  <a:pt x="1971" y="16132"/>
                </a:lnTo>
                <a:lnTo>
                  <a:pt x="1971" y="16059"/>
                </a:lnTo>
                <a:lnTo>
                  <a:pt x="1874" y="15573"/>
                </a:lnTo>
                <a:lnTo>
                  <a:pt x="1850" y="15475"/>
                </a:lnTo>
                <a:lnTo>
                  <a:pt x="1777" y="15402"/>
                </a:lnTo>
                <a:lnTo>
                  <a:pt x="1704" y="15329"/>
                </a:lnTo>
                <a:lnTo>
                  <a:pt x="1606" y="15305"/>
                </a:lnTo>
                <a:lnTo>
                  <a:pt x="1558" y="15305"/>
                </a:lnTo>
                <a:lnTo>
                  <a:pt x="1533" y="15354"/>
                </a:lnTo>
                <a:lnTo>
                  <a:pt x="1509" y="15451"/>
                </a:lnTo>
                <a:lnTo>
                  <a:pt x="1485" y="15548"/>
                </a:lnTo>
                <a:lnTo>
                  <a:pt x="1509" y="15767"/>
                </a:lnTo>
                <a:lnTo>
                  <a:pt x="1509" y="15792"/>
                </a:lnTo>
                <a:lnTo>
                  <a:pt x="1387" y="15646"/>
                </a:lnTo>
                <a:lnTo>
                  <a:pt x="1266" y="15500"/>
                </a:lnTo>
                <a:lnTo>
                  <a:pt x="1144" y="15329"/>
                </a:lnTo>
                <a:lnTo>
                  <a:pt x="1047" y="15135"/>
                </a:lnTo>
                <a:lnTo>
                  <a:pt x="876" y="14770"/>
                </a:lnTo>
                <a:lnTo>
                  <a:pt x="779" y="14405"/>
                </a:lnTo>
                <a:lnTo>
                  <a:pt x="730" y="14234"/>
                </a:lnTo>
                <a:lnTo>
                  <a:pt x="706" y="14040"/>
                </a:lnTo>
                <a:lnTo>
                  <a:pt x="706" y="13869"/>
                </a:lnTo>
                <a:lnTo>
                  <a:pt x="730" y="13699"/>
                </a:lnTo>
                <a:lnTo>
                  <a:pt x="779" y="13529"/>
                </a:lnTo>
                <a:lnTo>
                  <a:pt x="828" y="13358"/>
                </a:lnTo>
                <a:lnTo>
                  <a:pt x="925" y="13212"/>
                </a:lnTo>
                <a:lnTo>
                  <a:pt x="1047" y="13066"/>
                </a:lnTo>
                <a:lnTo>
                  <a:pt x="1168" y="12969"/>
                </a:lnTo>
                <a:lnTo>
                  <a:pt x="1314" y="12872"/>
                </a:lnTo>
                <a:lnTo>
                  <a:pt x="1606" y="12726"/>
                </a:lnTo>
                <a:lnTo>
                  <a:pt x="1923" y="12580"/>
                </a:lnTo>
                <a:lnTo>
                  <a:pt x="2239" y="12458"/>
                </a:lnTo>
                <a:lnTo>
                  <a:pt x="2507" y="12288"/>
                </a:lnTo>
                <a:lnTo>
                  <a:pt x="2726" y="12118"/>
                </a:lnTo>
                <a:lnTo>
                  <a:pt x="2896" y="11899"/>
                </a:lnTo>
                <a:lnTo>
                  <a:pt x="2945" y="11777"/>
                </a:lnTo>
                <a:lnTo>
                  <a:pt x="2993" y="11680"/>
                </a:lnTo>
                <a:lnTo>
                  <a:pt x="3018" y="11558"/>
                </a:lnTo>
                <a:lnTo>
                  <a:pt x="3042" y="11436"/>
                </a:lnTo>
                <a:lnTo>
                  <a:pt x="3042" y="11315"/>
                </a:lnTo>
                <a:lnTo>
                  <a:pt x="3018" y="11193"/>
                </a:lnTo>
                <a:lnTo>
                  <a:pt x="2969" y="11047"/>
                </a:lnTo>
                <a:lnTo>
                  <a:pt x="2896" y="10925"/>
                </a:lnTo>
                <a:lnTo>
                  <a:pt x="2823" y="10804"/>
                </a:lnTo>
                <a:lnTo>
                  <a:pt x="2701" y="10682"/>
                </a:lnTo>
                <a:lnTo>
                  <a:pt x="2361" y="10341"/>
                </a:lnTo>
                <a:lnTo>
                  <a:pt x="1996" y="10025"/>
                </a:lnTo>
                <a:lnTo>
                  <a:pt x="1655" y="9709"/>
                </a:lnTo>
                <a:lnTo>
                  <a:pt x="1290" y="9392"/>
                </a:lnTo>
                <a:lnTo>
                  <a:pt x="1095" y="9149"/>
                </a:lnTo>
                <a:lnTo>
                  <a:pt x="901" y="8906"/>
                </a:lnTo>
                <a:lnTo>
                  <a:pt x="706" y="8662"/>
                </a:lnTo>
                <a:lnTo>
                  <a:pt x="487" y="8443"/>
                </a:lnTo>
                <a:lnTo>
                  <a:pt x="925" y="7932"/>
                </a:lnTo>
                <a:lnTo>
                  <a:pt x="1363" y="7397"/>
                </a:lnTo>
                <a:lnTo>
                  <a:pt x="1777" y="6886"/>
                </a:lnTo>
                <a:lnTo>
                  <a:pt x="2239" y="6375"/>
                </a:lnTo>
                <a:lnTo>
                  <a:pt x="2458" y="6156"/>
                </a:lnTo>
                <a:lnTo>
                  <a:pt x="2604" y="6059"/>
                </a:lnTo>
                <a:lnTo>
                  <a:pt x="2750" y="5961"/>
                </a:lnTo>
                <a:lnTo>
                  <a:pt x="2896" y="5888"/>
                </a:lnTo>
                <a:lnTo>
                  <a:pt x="3042" y="5840"/>
                </a:lnTo>
                <a:lnTo>
                  <a:pt x="3212" y="5815"/>
                </a:lnTo>
                <a:lnTo>
                  <a:pt x="3358" y="5815"/>
                </a:lnTo>
                <a:lnTo>
                  <a:pt x="3456" y="5864"/>
                </a:lnTo>
                <a:lnTo>
                  <a:pt x="3529" y="5888"/>
                </a:lnTo>
                <a:lnTo>
                  <a:pt x="3675" y="6010"/>
                </a:lnTo>
                <a:lnTo>
                  <a:pt x="3796" y="6156"/>
                </a:lnTo>
                <a:lnTo>
                  <a:pt x="3894" y="6326"/>
                </a:lnTo>
                <a:lnTo>
                  <a:pt x="4113" y="6667"/>
                </a:lnTo>
                <a:lnTo>
                  <a:pt x="4307" y="7032"/>
                </a:lnTo>
                <a:lnTo>
                  <a:pt x="4502" y="7373"/>
                </a:lnTo>
                <a:lnTo>
                  <a:pt x="4624" y="7543"/>
                </a:lnTo>
                <a:lnTo>
                  <a:pt x="4745" y="7713"/>
                </a:lnTo>
                <a:lnTo>
                  <a:pt x="4916" y="7859"/>
                </a:lnTo>
                <a:lnTo>
                  <a:pt x="5110" y="7981"/>
                </a:lnTo>
                <a:lnTo>
                  <a:pt x="5305" y="8054"/>
                </a:lnTo>
                <a:lnTo>
                  <a:pt x="5500" y="8103"/>
                </a:lnTo>
                <a:lnTo>
                  <a:pt x="5913" y="8103"/>
                </a:lnTo>
                <a:lnTo>
                  <a:pt x="6132" y="8054"/>
                </a:lnTo>
                <a:lnTo>
                  <a:pt x="6351" y="7981"/>
                </a:lnTo>
                <a:lnTo>
                  <a:pt x="6643" y="7859"/>
                </a:lnTo>
                <a:lnTo>
                  <a:pt x="6935" y="7713"/>
                </a:lnTo>
                <a:lnTo>
                  <a:pt x="7227" y="7519"/>
                </a:lnTo>
                <a:lnTo>
                  <a:pt x="7470" y="7324"/>
                </a:lnTo>
                <a:lnTo>
                  <a:pt x="7689" y="7105"/>
                </a:lnTo>
                <a:lnTo>
                  <a:pt x="7884" y="6837"/>
                </a:lnTo>
                <a:lnTo>
                  <a:pt x="8054" y="6570"/>
                </a:lnTo>
                <a:lnTo>
                  <a:pt x="8176" y="6253"/>
                </a:lnTo>
                <a:lnTo>
                  <a:pt x="8249" y="5937"/>
                </a:lnTo>
                <a:lnTo>
                  <a:pt x="8273" y="5645"/>
                </a:lnTo>
                <a:lnTo>
                  <a:pt x="8225" y="5353"/>
                </a:lnTo>
                <a:lnTo>
                  <a:pt x="8127" y="5110"/>
                </a:lnTo>
                <a:lnTo>
                  <a:pt x="7981" y="4866"/>
                </a:lnTo>
                <a:lnTo>
                  <a:pt x="7787" y="4672"/>
                </a:lnTo>
                <a:lnTo>
                  <a:pt x="7568" y="4501"/>
                </a:lnTo>
                <a:lnTo>
                  <a:pt x="7276" y="4355"/>
                </a:lnTo>
                <a:lnTo>
                  <a:pt x="7008" y="4234"/>
                </a:lnTo>
                <a:lnTo>
                  <a:pt x="6716" y="4137"/>
                </a:lnTo>
                <a:lnTo>
                  <a:pt x="6424" y="4039"/>
                </a:lnTo>
                <a:lnTo>
                  <a:pt x="6156" y="3918"/>
                </a:lnTo>
                <a:lnTo>
                  <a:pt x="6059" y="3845"/>
                </a:lnTo>
                <a:lnTo>
                  <a:pt x="5986" y="3772"/>
                </a:lnTo>
                <a:lnTo>
                  <a:pt x="5913" y="3699"/>
                </a:lnTo>
                <a:lnTo>
                  <a:pt x="5864" y="3626"/>
                </a:lnTo>
                <a:lnTo>
                  <a:pt x="5816" y="3455"/>
                </a:lnTo>
                <a:lnTo>
                  <a:pt x="5791" y="3261"/>
                </a:lnTo>
                <a:lnTo>
                  <a:pt x="5816" y="3066"/>
                </a:lnTo>
                <a:lnTo>
                  <a:pt x="5864" y="2896"/>
                </a:lnTo>
                <a:lnTo>
                  <a:pt x="5962" y="2701"/>
                </a:lnTo>
                <a:lnTo>
                  <a:pt x="6059" y="2531"/>
                </a:lnTo>
                <a:lnTo>
                  <a:pt x="6302" y="2214"/>
                </a:lnTo>
                <a:lnTo>
                  <a:pt x="6594" y="1898"/>
                </a:lnTo>
                <a:lnTo>
                  <a:pt x="6911" y="1630"/>
                </a:lnTo>
                <a:lnTo>
                  <a:pt x="7227" y="1363"/>
                </a:lnTo>
                <a:lnTo>
                  <a:pt x="7592" y="1119"/>
                </a:lnTo>
                <a:lnTo>
                  <a:pt x="7957" y="900"/>
                </a:lnTo>
                <a:lnTo>
                  <a:pt x="8322" y="706"/>
                </a:lnTo>
                <a:lnTo>
                  <a:pt x="8687" y="511"/>
                </a:lnTo>
                <a:close/>
                <a:moveTo>
                  <a:pt x="8590" y="0"/>
                </a:moveTo>
                <a:lnTo>
                  <a:pt x="8541" y="24"/>
                </a:lnTo>
                <a:lnTo>
                  <a:pt x="8176" y="219"/>
                </a:lnTo>
                <a:lnTo>
                  <a:pt x="7811" y="414"/>
                </a:lnTo>
                <a:lnTo>
                  <a:pt x="7470" y="608"/>
                </a:lnTo>
                <a:lnTo>
                  <a:pt x="7130" y="827"/>
                </a:lnTo>
                <a:lnTo>
                  <a:pt x="6813" y="1071"/>
                </a:lnTo>
                <a:lnTo>
                  <a:pt x="6497" y="1314"/>
                </a:lnTo>
                <a:lnTo>
                  <a:pt x="6205" y="1606"/>
                </a:lnTo>
                <a:lnTo>
                  <a:pt x="5913" y="1874"/>
                </a:lnTo>
                <a:lnTo>
                  <a:pt x="5694" y="2117"/>
                </a:lnTo>
                <a:lnTo>
                  <a:pt x="5524" y="2360"/>
                </a:lnTo>
                <a:lnTo>
                  <a:pt x="5378" y="2628"/>
                </a:lnTo>
                <a:lnTo>
                  <a:pt x="5281" y="2920"/>
                </a:lnTo>
                <a:lnTo>
                  <a:pt x="5256" y="3066"/>
                </a:lnTo>
                <a:lnTo>
                  <a:pt x="5232" y="3212"/>
                </a:lnTo>
                <a:lnTo>
                  <a:pt x="5232" y="3382"/>
                </a:lnTo>
                <a:lnTo>
                  <a:pt x="5256" y="3528"/>
                </a:lnTo>
                <a:lnTo>
                  <a:pt x="5281" y="3650"/>
                </a:lnTo>
                <a:lnTo>
                  <a:pt x="5354" y="3796"/>
                </a:lnTo>
                <a:lnTo>
                  <a:pt x="5427" y="3942"/>
                </a:lnTo>
                <a:lnTo>
                  <a:pt x="5524" y="4064"/>
                </a:lnTo>
                <a:lnTo>
                  <a:pt x="5645" y="4185"/>
                </a:lnTo>
                <a:lnTo>
                  <a:pt x="5767" y="4283"/>
                </a:lnTo>
                <a:lnTo>
                  <a:pt x="6035" y="4428"/>
                </a:lnTo>
                <a:lnTo>
                  <a:pt x="6327" y="4550"/>
                </a:lnTo>
                <a:lnTo>
                  <a:pt x="6643" y="4647"/>
                </a:lnTo>
                <a:lnTo>
                  <a:pt x="6935" y="4745"/>
                </a:lnTo>
                <a:lnTo>
                  <a:pt x="7203" y="4891"/>
                </a:lnTo>
                <a:lnTo>
                  <a:pt x="7349" y="4964"/>
                </a:lnTo>
                <a:lnTo>
                  <a:pt x="7446" y="5061"/>
                </a:lnTo>
                <a:lnTo>
                  <a:pt x="7543" y="5158"/>
                </a:lnTo>
                <a:lnTo>
                  <a:pt x="7641" y="5280"/>
                </a:lnTo>
                <a:lnTo>
                  <a:pt x="7689" y="5377"/>
                </a:lnTo>
                <a:lnTo>
                  <a:pt x="7714" y="5475"/>
                </a:lnTo>
                <a:lnTo>
                  <a:pt x="7738" y="5669"/>
                </a:lnTo>
                <a:lnTo>
                  <a:pt x="7714" y="5864"/>
                </a:lnTo>
                <a:lnTo>
                  <a:pt x="7665" y="6083"/>
                </a:lnTo>
                <a:lnTo>
                  <a:pt x="7592" y="6278"/>
                </a:lnTo>
                <a:lnTo>
                  <a:pt x="7495" y="6472"/>
                </a:lnTo>
                <a:lnTo>
                  <a:pt x="7373" y="6643"/>
                </a:lnTo>
                <a:lnTo>
                  <a:pt x="7251" y="6789"/>
                </a:lnTo>
                <a:lnTo>
                  <a:pt x="7105" y="6910"/>
                </a:lnTo>
                <a:lnTo>
                  <a:pt x="6959" y="7056"/>
                </a:lnTo>
                <a:lnTo>
                  <a:pt x="6789" y="7154"/>
                </a:lnTo>
                <a:lnTo>
                  <a:pt x="6619" y="7275"/>
                </a:lnTo>
                <a:lnTo>
                  <a:pt x="6254" y="7446"/>
                </a:lnTo>
                <a:lnTo>
                  <a:pt x="5864" y="7567"/>
                </a:lnTo>
                <a:lnTo>
                  <a:pt x="5767" y="7592"/>
                </a:lnTo>
                <a:lnTo>
                  <a:pt x="5645" y="7592"/>
                </a:lnTo>
                <a:lnTo>
                  <a:pt x="5548" y="7567"/>
                </a:lnTo>
                <a:lnTo>
                  <a:pt x="5451" y="7543"/>
                </a:lnTo>
                <a:lnTo>
                  <a:pt x="5281" y="7446"/>
                </a:lnTo>
                <a:lnTo>
                  <a:pt x="5135" y="7300"/>
                </a:lnTo>
                <a:lnTo>
                  <a:pt x="4989" y="7154"/>
                </a:lnTo>
                <a:lnTo>
                  <a:pt x="4891" y="6959"/>
                </a:lnTo>
                <a:lnTo>
                  <a:pt x="4672" y="6594"/>
                </a:lnTo>
                <a:lnTo>
                  <a:pt x="4502" y="6253"/>
                </a:lnTo>
                <a:lnTo>
                  <a:pt x="4283" y="5888"/>
                </a:lnTo>
                <a:lnTo>
                  <a:pt x="4161" y="5742"/>
                </a:lnTo>
                <a:lnTo>
                  <a:pt x="4040" y="5596"/>
                </a:lnTo>
                <a:lnTo>
                  <a:pt x="3869" y="5475"/>
                </a:lnTo>
                <a:lnTo>
                  <a:pt x="3699" y="5377"/>
                </a:lnTo>
                <a:lnTo>
                  <a:pt x="3577" y="5304"/>
                </a:lnTo>
                <a:lnTo>
                  <a:pt x="3456" y="5280"/>
                </a:lnTo>
                <a:lnTo>
                  <a:pt x="3334" y="5256"/>
                </a:lnTo>
                <a:lnTo>
                  <a:pt x="3188" y="5256"/>
                </a:lnTo>
                <a:lnTo>
                  <a:pt x="2945" y="5304"/>
                </a:lnTo>
                <a:lnTo>
                  <a:pt x="2701" y="5377"/>
                </a:lnTo>
                <a:lnTo>
                  <a:pt x="2458" y="5499"/>
                </a:lnTo>
                <a:lnTo>
                  <a:pt x="2239" y="5645"/>
                </a:lnTo>
                <a:lnTo>
                  <a:pt x="2044" y="5815"/>
                </a:lnTo>
                <a:lnTo>
                  <a:pt x="1850" y="5986"/>
                </a:lnTo>
                <a:lnTo>
                  <a:pt x="1606" y="6229"/>
                </a:lnTo>
                <a:lnTo>
                  <a:pt x="1387" y="6521"/>
                </a:lnTo>
                <a:lnTo>
                  <a:pt x="998" y="7081"/>
                </a:lnTo>
                <a:lnTo>
                  <a:pt x="730" y="7397"/>
                </a:lnTo>
                <a:lnTo>
                  <a:pt x="487" y="7713"/>
                </a:lnTo>
                <a:lnTo>
                  <a:pt x="244" y="8030"/>
                </a:lnTo>
                <a:lnTo>
                  <a:pt x="25" y="8395"/>
                </a:lnTo>
                <a:lnTo>
                  <a:pt x="0" y="8492"/>
                </a:lnTo>
                <a:lnTo>
                  <a:pt x="25" y="8565"/>
                </a:lnTo>
                <a:lnTo>
                  <a:pt x="98" y="8638"/>
                </a:lnTo>
                <a:lnTo>
                  <a:pt x="171" y="8662"/>
                </a:lnTo>
                <a:lnTo>
                  <a:pt x="341" y="8906"/>
                </a:lnTo>
                <a:lnTo>
                  <a:pt x="487" y="9149"/>
                </a:lnTo>
                <a:lnTo>
                  <a:pt x="730" y="9441"/>
                </a:lnTo>
                <a:lnTo>
                  <a:pt x="974" y="9709"/>
                </a:lnTo>
                <a:lnTo>
                  <a:pt x="1290" y="10049"/>
                </a:lnTo>
                <a:lnTo>
                  <a:pt x="1655" y="10390"/>
                </a:lnTo>
                <a:lnTo>
                  <a:pt x="2361" y="10998"/>
                </a:lnTo>
                <a:lnTo>
                  <a:pt x="2458" y="11120"/>
                </a:lnTo>
                <a:lnTo>
                  <a:pt x="2531" y="11217"/>
                </a:lnTo>
                <a:lnTo>
                  <a:pt x="2580" y="11290"/>
                </a:lnTo>
                <a:lnTo>
                  <a:pt x="2580" y="11388"/>
                </a:lnTo>
                <a:lnTo>
                  <a:pt x="2580" y="11485"/>
                </a:lnTo>
                <a:lnTo>
                  <a:pt x="2531" y="11582"/>
                </a:lnTo>
                <a:lnTo>
                  <a:pt x="2482" y="11655"/>
                </a:lnTo>
                <a:lnTo>
                  <a:pt x="2409" y="11728"/>
                </a:lnTo>
                <a:lnTo>
                  <a:pt x="2239" y="11874"/>
                </a:lnTo>
                <a:lnTo>
                  <a:pt x="2044" y="11996"/>
                </a:lnTo>
                <a:lnTo>
                  <a:pt x="1655" y="12191"/>
                </a:lnTo>
                <a:lnTo>
                  <a:pt x="1387" y="12312"/>
                </a:lnTo>
                <a:lnTo>
                  <a:pt x="1095" y="12458"/>
                </a:lnTo>
                <a:lnTo>
                  <a:pt x="852" y="12604"/>
                </a:lnTo>
                <a:lnTo>
                  <a:pt x="609" y="12799"/>
                </a:lnTo>
                <a:lnTo>
                  <a:pt x="511" y="12920"/>
                </a:lnTo>
                <a:lnTo>
                  <a:pt x="438" y="13042"/>
                </a:lnTo>
                <a:lnTo>
                  <a:pt x="365" y="13164"/>
                </a:lnTo>
                <a:lnTo>
                  <a:pt x="317" y="13285"/>
                </a:lnTo>
                <a:lnTo>
                  <a:pt x="244" y="13577"/>
                </a:lnTo>
                <a:lnTo>
                  <a:pt x="219" y="13869"/>
                </a:lnTo>
                <a:lnTo>
                  <a:pt x="244" y="14161"/>
                </a:lnTo>
                <a:lnTo>
                  <a:pt x="268" y="14453"/>
                </a:lnTo>
                <a:lnTo>
                  <a:pt x="341" y="14745"/>
                </a:lnTo>
                <a:lnTo>
                  <a:pt x="438" y="15013"/>
                </a:lnTo>
                <a:lnTo>
                  <a:pt x="536" y="15281"/>
                </a:lnTo>
                <a:lnTo>
                  <a:pt x="682" y="15524"/>
                </a:lnTo>
                <a:lnTo>
                  <a:pt x="852" y="15767"/>
                </a:lnTo>
                <a:lnTo>
                  <a:pt x="1022" y="16011"/>
                </a:lnTo>
                <a:lnTo>
                  <a:pt x="1241" y="16205"/>
                </a:lnTo>
                <a:lnTo>
                  <a:pt x="1460" y="16400"/>
                </a:lnTo>
                <a:lnTo>
                  <a:pt x="1704" y="16546"/>
                </a:lnTo>
                <a:lnTo>
                  <a:pt x="1971" y="16668"/>
                </a:lnTo>
                <a:lnTo>
                  <a:pt x="2190" y="16741"/>
                </a:lnTo>
                <a:lnTo>
                  <a:pt x="2434" y="16765"/>
                </a:lnTo>
                <a:lnTo>
                  <a:pt x="2653" y="16789"/>
                </a:lnTo>
                <a:lnTo>
                  <a:pt x="2896" y="16765"/>
                </a:lnTo>
                <a:lnTo>
                  <a:pt x="3115" y="16716"/>
                </a:lnTo>
                <a:lnTo>
                  <a:pt x="3334" y="16643"/>
                </a:lnTo>
                <a:lnTo>
                  <a:pt x="3529" y="16522"/>
                </a:lnTo>
                <a:lnTo>
                  <a:pt x="3723" y="16351"/>
                </a:lnTo>
                <a:lnTo>
                  <a:pt x="3869" y="16205"/>
                </a:lnTo>
                <a:lnTo>
                  <a:pt x="3991" y="16035"/>
                </a:lnTo>
                <a:lnTo>
                  <a:pt x="4113" y="15840"/>
                </a:lnTo>
                <a:lnTo>
                  <a:pt x="4210" y="15646"/>
                </a:lnTo>
                <a:lnTo>
                  <a:pt x="4405" y="15256"/>
                </a:lnTo>
                <a:lnTo>
                  <a:pt x="4575" y="14867"/>
                </a:lnTo>
                <a:lnTo>
                  <a:pt x="4697" y="14648"/>
                </a:lnTo>
                <a:lnTo>
                  <a:pt x="4818" y="14478"/>
                </a:lnTo>
                <a:lnTo>
                  <a:pt x="4940" y="14332"/>
                </a:lnTo>
                <a:lnTo>
                  <a:pt x="5086" y="14234"/>
                </a:lnTo>
                <a:lnTo>
                  <a:pt x="5232" y="14161"/>
                </a:lnTo>
                <a:lnTo>
                  <a:pt x="5402" y="14137"/>
                </a:lnTo>
                <a:lnTo>
                  <a:pt x="5621" y="14186"/>
                </a:lnTo>
                <a:lnTo>
                  <a:pt x="5840" y="14259"/>
                </a:lnTo>
                <a:lnTo>
                  <a:pt x="6010" y="14380"/>
                </a:lnTo>
                <a:lnTo>
                  <a:pt x="6181" y="14502"/>
                </a:lnTo>
                <a:lnTo>
                  <a:pt x="6327" y="14648"/>
                </a:lnTo>
                <a:lnTo>
                  <a:pt x="6473" y="14818"/>
                </a:lnTo>
                <a:lnTo>
                  <a:pt x="6740" y="15135"/>
                </a:lnTo>
                <a:lnTo>
                  <a:pt x="7032" y="15451"/>
                </a:lnTo>
                <a:lnTo>
                  <a:pt x="7154" y="15597"/>
                </a:lnTo>
                <a:lnTo>
                  <a:pt x="7324" y="15719"/>
                </a:lnTo>
                <a:lnTo>
                  <a:pt x="7641" y="15938"/>
                </a:lnTo>
                <a:lnTo>
                  <a:pt x="7957" y="16157"/>
                </a:lnTo>
                <a:lnTo>
                  <a:pt x="8273" y="16400"/>
                </a:lnTo>
                <a:lnTo>
                  <a:pt x="8298" y="16473"/>
                </a:lnTo>
                <a:lnTo>
                  <a:pt x="8346" y="16522"/>
                </a:lnTo>
                <a:lnTo>
                  <a:pt x="8395" y="16546"/>
                </a:lnTo>
                <a:lnTo>
                  <a:pt x="8468" y="16546"/>
                </a:lnTo>
                <a:lnTo>
                  <a:pt x="8784" y="16424"/>
                </a:lnTo>
                <a:lnTo>
                  <a:pt x="9052" y="16254"/>
                </a:lnTo>
                <a:lnTo>
                  <a:pt x="9587" y="15889"/>
                </a:lnTo>
                <a:lnTo>
                  <a:pt x="9879" y="15670"/>
                </a:lnTo>
                <a:lnTo>
                  <a:pt x="10147" y="15475"/>
                </a:lnTo>
                <a:lnTo>
                  <a:pt x="10390" y="15256"/>
                </a:lnTo>
                <a:lnTo>
                  <a:pt x="10634" y="15013"/>
                </a:lnTo>
                <a:lnTo>
                  <a:pt x="10828" y="14794"/>
                </a:lnTo>
                <a:lnTo>
                  <a:pt x="10999" y="14575"/>
                </a:lnTo>
                <a:lnTo>
                  <a:pt x="11145" y="14332"/>
                </a:lnTo>
                <a:lnTo>
                  <a:pt x="11242" y="14088"/>
                </a:lnTo>
                <a:lnTo>
                  <a:pt x="11339" y="13821"/>
                </a:lnTo>
                <a:lnTo>
                  <a:pt x="11388" y="13553"/>
                </a:lnTo>
                <a:lnTo>
                  <a:pt x="11388" y="13261"/>
                </a:lnTo>
                <a:lnTo>
                  <a:pt x="11339" y="12993"/>
                </a:lnTo>
                <a:lnTo>
                  <a:pt x="11315" y="12847"/>
                </a:lnTo>
                <a:lnTo>
                  <a:pt x="11242" y="12726"/>
                </a:lnTo>
                <a:lnTo>
                  <a:pt x="11169" y="12628"/>
                </a:lnTo>
                <a:lnTo>
                  <a:pt x="11096" y="12531"/>
                </a:lnTo>
                <a:lnTo>
                  <a:pt x="10877" y="12361"/>
                </a:lnTo>
                <a:lnTo>
                  <a:pt x="10658" y="12239"/>
                </a:lnTo>
                <a:lnTo>
                  <a:pt x="10390" y="12118"/>
                </a:lnTo>
                <a:lnTo>
                  <a:pt x="10147" y="12045"/>
                </a:lnTo>
                <a:lnTo>
                  <a:pt x="9879" y="11947"/>
                </a:lnTo>
                <a:lnTo>
                  <a:pt x="9636" y="11850"/>
                </a:lnTo>
                <a:lnTo>
                  <a:pt x="9466" y="11753"/>
                </a:lnTo>
                <a:lnTo>
                  <a:pt x="9320" y="11631"/>
                </a:lnTo>
                <a:lnTo>
                  <a:pt x="9222" y="11485"/>
                </a:lnTo>
                <a:lnTo>
                  <a:pt x="9149" y="11315"/>
                </a:lnTo>
                <a:lnTo>
                  <a:pt x="9125" y="11169"/>
                </a:lnTo>
                <a:lnTo>
                  <a:pt x="9101" y="10974"/>
                </a:lnTo>
                <a:lnTo>
                  <a:pt x="9125" y="10804"/>
                </a:lnTo>
                <a:lnTo>
                  <a:pt x="9149" y="10633"/>
                </a:lnTo>
                <a:lnTo>
                  <a:pt x="9198" y="10439"/>
                </a:lnTo>
                <a:lnTo>
                  <a:pt x="9271" y="10268"/>
                </a:lnTo>
                <a:lnTo>
                  <a:pt x="9466" y="9903"/>
                </a:lnTo>
                <a:lnTo>
                  <a:pt x="9685" y="9611"/>
                </a:lnTo>
                <a:lnTo>
                  <a:pt x="9928" y="9368"/>
                </a:lnTo>
                <a:lnTo>
                  <a:pt x="10074" y="9246"/>
                </a:lnTo>
                <a:lnTo>
                  <a:pt x="10244" y="9149"/>
                </a:lnTo>
                <a:lnTo>
                  <a:pt x="10415" y="9076"/>
                </a:lnTo>
                <a:lnTo>
                  <a:pt x="10609" y="9003"/>
                </a:lnTo>
                <a:lnTo>
                  <a:pt x="10804" y="8954"/>
                </a:lnTo>
                <a:lnTo>
                  <a:pt x="10999" y="8930"/>
                </a:lnTo>
                <a:lnTo>
                  <a:pt x="11193" y="8930"/>
                </a:lnTo>
                <a:lnTo>
                  <a:pt x="11388" y="8954"/>
                </a:lnTo>
                <a:lnTo>
                  <a:pt x="11583" y="8979"/>
                </a:lnTo>
                <a:lnTo>
                  <a:pt x="11729" y="9052"/>
                </a:lnTo>
                <a:lnTo>
                  <a:pt x="11875" y="9149"/>
                </a:lnTo>
                <a:lnTo>
                  <a:pt x="11996" y="9271"/>
                </a:lnTo>
                <a:lnTo>
                  <a:pt x="12118" y="9417"/>
                </a:lnTo>
                <a:lnTo>
                  <a:pt x="12215" y="9563"/>
                </a:lnTo>
                <a:lnTo>
                  <a:pt x="12361" y="9903"/>
                </a:lnTo>
                <a:lnTo>
                  <a:pt x="12580" y="10390"/>
                </a:lnTo>
                <a:lnTo>
                  <a:pt x="12702" y="10633"/>
                </a:lnTo>
                <a:lnTo>
                  <a:pt x="12824" y="10828"/>
                </a:lnTo>
                <a:lnTo>
                  <a:pt x="12994" y="11023"/>
                </a:lnTo>
                <a:lnTo>
                  <a:pt x="13189" y="11169"/>
                </a:lnTo>
                <a:lnTo>
                  <a:pt x="13310" y="11217"/>
                </a:lnTo>
                <a:lnTo>
                  <a:pt x="13432" y="11266"/>
                </a:lnTo>
                <a:lnTo>
                  <a:pt x="13554" y="11290"/>
                </a:lnTo>
                <a:lnTo>
                  <a:pt x="13724" y="11315"/>
                </a:lnTo>
                <a:lnTo>
                  <a:pt x="13870" y="11315"/>
                </a:lnTo>
                <a:lnTo>
                  <a:pt x="14016" y="11290"/>
                </a:lnTo>
                <a:lnTo>
                  <a:pt x="14186" y="11266"/>
                </a:lnTo>
                <a:lnTo>
                  <a:pt x="14332" y="11217"/>
                </a:lnTo>
                <a:lnTo>
                  <a:pt x="14600" y="11071"/>
                </a:lnTo>
                <a:lnTo>
                  <a:pt x="14867" y="10877"/>
                </a:lnTo>
                <a:lnTo>
                  <a:pt x="15111" y="10682"/>
                </a:lnTo>
                <a:lnTo>
                  <a:pt x="15330" y="10439"/>
                </a:lnTo>
                <a:lnTo>
                  <a:pt x="15549" y="10195"/>
                </a:lnTo>
                <a:lnTo>
                  <a:pt x="15719" y="9952"/>
                </a:lnTo>
                <a:lnTo>
                  <a:pt x="16352" y="9027"/>
                </a:lnTo>
                <a:lnTo>
                  <a:pt x="16473" y="8833"/>
                </a:lnTo>
                <a:lnTo>
                  <a:pt x="16619" y="8614"/>
                </a:lnTo>
                <a:lnTo>
                  <a:pt x="16692" y="8395"/>
                </a:lnTo>
                <a:lnTo>
                  <a:pt x="16717" y="8273"/>
                </a:lnTo>
                <a:lnTo>
                  <a:pt x="16717" y="8151"/>
                </a:lnTo>
                <a:lnTo>
                  <a:pt x="16717" y="8127"/>
                </a:lnTo>
                <a:lnTo>
                  <a:pt x="16717" y="8078"/>
                </a:lnTo>
                <a:lnTo>
                  <a:pt x="16717" y="8005"/>
                </a:lnTo>
                <a:lnTo>
                  <a:pt x="16692" y="7957"/>
                </a:lnTo>
                <a:lnTo>
                  <a:pt x="16644" y="7908"/>
                </a:lnTo>
                <a:lnTo>
                  <a:pt x="16327" y="7640"/>
                </a:lnTo>
                <a:lnTo>
                  <a:pt x="16011" y="7348"/>
                </a:lnTo>
                <a:lnTo>
                  <a:pt x="15451" y="6740"/>
                </a:lnTo>
                <a:lnTo>
                  <a:pt x="15232" y="6521"/>
                </a:lnTo>
                <a:lnTo>
                  <a:pt x="14989" y="6302"/>
                </a:lnTo>
                <a:lnTo>
                  <a:pt x="14527" y="5888"/>
                </a:lnTo>
                <a:lnTo>
                  <a:pt x="14381" y="5742"/>
                </a:lnTo>
                <a:lnTo>
                  <a:pt x="14283" y="5572"/>
                </a:lnTo>
                <a:lnTo>
                  <a:pt x="14210" y="5402"/>
                </a:lnTo>
                <a:lnTo>
                  <a:pt x="14162" y="5231"/>
                </a:lnTo>
                <a:lnTo>
                  <a:pt x="14162" y="5061"/>
                </a:lnTo>
                <a:lnTo>
                  <a:pt x="14186" y="4866"/>
                </a:lnTo>
                <a:lnTo>
                  <a:pt x="14259" y="4696"/>
                </a:lnTo>
                <a:lnTo>
                  <a:pt x="14381" y="4526"/>
                </a:lnTo>
                <a:lnTo>
                  <a:pt x="14478" y="4428"/>
                </a:lnTo>
                <a:lnTo>
                  <a:pt x="14600" y="4355"/>
                </a:lnTo>
                <a:lnTo>
                  <a:pt x="14746" y="4283"/>
                </a:lnTo>
                <a:lnTo>
                  <a:pt x="14892" y="4234"/>
                </a:lnTo>
                <a:lnTo>
                  <a:pt x="15476" y="4039"/>
                </a:lnTo>
                <a:lnTo>
                  <a:pt x="15719" y="3942"/>
                </a:lnTo>
                <a:lnTo>
                  <a:pt x="15938" y="3820"/>
                </a:lnTo>
                <a:lnTo>
                  <a:pt x="16108" y="3674"/>
                </a:lnTo>
                <a:lnTo>
                  <a:pt x="16230" y="3504"/>
                </a:lnTo>
                <a:lnTo>
                  <a:pt x="16352" y="3334"/>
                </a:lnTo>
                <a:lnTo>
                  <a:pt x="16425" y="3139"/>
                </a:lnTo>
                <a:lnTo>
                  <a:pt x="16473" y="2920"/>
                </a:lnTo>
                <a:lnTo>
                  <a:pt x="16498" y="2701"/>
                </a:lnTo>
                <a:lnTo>
                  <a:pt x="16522" y="2482"/>
                </a:lnTo>
                <a:lnTo>
                  <a:pt x="16498" y="2263"/>
                </a:lnTo>
                <a:lnTo>
                  <a:pt x="16449" y="2044"/>
                </a:lnTo>
                <a:lnTo>
                  <a:pt x="16376" y="1825"/>
                </a:lnTo>
                <a:lnTo>
                  <a:pt x="16303" y="1606"/>
                </a:lnTo>
                <a:lnTo>
                  <a:pt x="16206" y="1387"/>
                </a:lnTo>
                <a:lnTo>
                  <a:pt x="16084" y="1192"/>
                </a:lnTo>
                <a:lnTo>
                  <a:pt x="15938" y="998"/>
                </a:lnTo>
                <a:lnTo>
                  <a:pt x="15768" y="779"/>
                </a:lnTo>
                <a:lnTo>
                  <a:pt x="15573" y="608"/>
                </a:lnTo>
                <a:lnTo>
                  <a:pt x="15354" y="462"/>
                </a:lnTo>
                <a:lnTo>
                  <a:pt x="15111" y="341"/>
                </a:lnTo>
                <a:lnTo>
                  <a:pt x="14892" y="268"/>
                </a:lnTo>
                <a:lnTo>
                  <a:pt x="14648" y="195"/>
                </a:lnTo>
                <a:lnTo>
                  <a:pt x="14137" y="195"/>
                </a:lnTo>
                <a:lnTo>
                  <a:pt x="13894" y="219"/>
                </a:lnTo>
                <a:lnTo>
                  <a:pt x="13675" y="292"/>
                </a:lnTo>
                <a:lnTo>
                  <a:pt x="13432" y="389"/>
                </a:lnTo>
                <a:lnTo>
                  <a:pt x="13213" y="535"/>
                </a:lnTo>
                <a:lnTo>
                  <a:pt x="13018" y="681"/>
                </a:lnTo>
                <a:lnTo>
                  <a:pt x="12848" y="876"/>
                </a:lnTo>
                <a:lnTo>
                  <a:pt x="12702" y="1095"/>
                </a:lnTo>
                <a:lnTo>
                  <a:pt x="12580" y="1338"/>
                </a:lnTo>
                <a:lnTo>
                  <a:pt x="12459" y="1630"/>
                </a:lnTo>
                <a:lnTo>
                  <a:pt x="12337" y="1898"/>
                </a:lnTo>
                <a:lnTo>
                  <a:pt x="12191" y="2166"/>
                </a:lnTo>
                <a:lnTo>
                  <a:pt x="12118" y="2287"/>
                </a:lnTo>
                <a:lnTo>
                  <a:pt x="12021" y="2385"/>
                </a:lnTo>
                <a:lnTo>
                  <a:pt x="11850" y="2531"/>
                </a:lnTo>
                <a:lnTo>
                  <a:pt x="11680" y="2579"/>
                </a:lnTo>
                <a:lnTo>
                  <a:pt x="11510" y="2604"/>
                </a:lnTo>
                <a:lnTo>
                  <a:pt x="11339" y="2579"/>
                </a:lnTo>
                <a:lnTo>
                  <a:pt x="11169" y="2506"/>
                </a:lnTo>
                <a:lnTo>
                  <a:pt x="10999" y="2433"/>
                </a:lnTo>
                <a:lnTo>
                  <a:pt x="10853" y="2312"/>
                </a:lnTo>
                <a:lnTo>
                  <a:pt x="10707" y="2190"/>
                </a:lnTo>
                <a:lnTo>
                  <a:pt x="10488" y="1947"/>
                </a:lnTo>
                <a:lnTo>
                  <a:pt x="10269" y="1679"/>
                </a:lnTo>
                <a:lnTo>
                  <a:pt x="9855" y="1168"/>
                </a:lnTo>
                <a:lnTo>
                  <a:pt x="9636" y="900"/>
                </a:lnTo>
                <a:lnTo>
                  <a:pt x="9417" y="657"/>
                </a:lnTo>
                <a:lnTo>
                  <a:pt x="9174" y="414"/>
                </a:lnTo>
                <a:lnTo>
                  <a:pt x="8906" y="219"/>
                </a:lnTo>
                <a:lnTo>
                  <a:pt x="8857" y="122"/>
                </a:lnTo>
                <a:lnTo>
                  <a:pt x="8784" y="24"/>
                </a:lnTo>
                <a:lnTo>
                  <a:pt x="8663" y="0"/>
                </a:lnTo>
                <a:close/>
              </a:path>
            </a:pathLst>
          </a:custGeom>
          <a:solidFill>
            <a:srgbClr val="FFC000"/>
          </a:solidFill>
          <a:ln>
            <a:solidFill>
              <a:srgbClr val="FFC000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Shape 312"/>
          <p:cNvSpPr/>
          <p:nvPr/>
        </p:nvSpPr>
        <p:spPr>
          <a:xfrm>
            <a:off x="1763918" y="2499742"/>
            <a:ext cx="365350" cy="366945"/>
          </a:xfrm>
          <a:custGeom>
            <a:avLst/>
            <a:gdLst/>
            <a:ahLst/>
            <a:cxnLst/>
            <a:rect l="0" t="0" r="0" b="0"/>
            <a:pathLst>
              <a:path w="16717" h="16790" extrusionOk="0">
                <a:moveTo>
                  <a:pt x="8687" y="511"/>
                </a:moveTo>
                <a:lnTo>
                  <a:pt x="9174" y="1046"/>
                </a:lnTo>
                <a:lnTo>
                  <a:pt x="9660" y="1606"/>
                </a:lnTo>
                <a:lnTo>
                  <a:pt x="10025" y="2068"/>
                </a:lnTo>
                <a:lnTo>
                  <a:pt x="10196" y="2312"/>
                </a:lnTo>
                <a:lnTo>
                  <a:pt x="10390" y="2531"/>
                </a:lnTo>
                <a:lnTo>
                  <a:pt x="10585" y="2701"/>
                </a:lnTo>
                <a:lnTo>
                  <a:pt x="10780" y="2871"/>
                </a:lnTo>
                <a:lnTo>
                  <a:pt x="11023" y="2969"/>
                </a:lnTo>
                <a:lnTo>
                  <a:pt x="11242" y="3042"/>
                </a:lnTo>
                <a:lnTo>
                  <a:pt x="11485" y="3066"/>
                </a:lnTo>
                <a:lnTo>
                  <a:pt x="11729" y="3042"/>
                </a:lnTo>
                <a:lnTo>
                  <a:pt x="11972" y="2969"/>
                </a:lnTo>
                <a:lnTo>
                  <a:pt x="12215" y="2847"/>
                </a:lnTo>
                <a:lnTo>
                  <a:pt x="12337" y="2750"/>
                </a:lnTo>
                <a:lnTo>
                  <a:pt x="12434" y="2652"/>
                </a:lnTo>
                <a:lnTo>
                  <a:pt x="12605" y="2433"/>
                </a:lnTo>
                <a:lnTo>
                  <a:pt x="12726" y="2190"/>
                </a:lnTo>
                <a:lnTo>
                  <a:pt x="12824" y="1922"/>
                </a:lnTo>
                <a:lnTo>
                  <a:pt x="12921" y="1679"/>
                </a:lnTo>
                <a:lnTo>
                  <a:pt x="13043" y="1411"/>
                </a:lnTo>
                <a:lnTo>
                  <a:pt x="13164" y="1168"/>
                </a:lnTo>
                <a:lnTo>
                  <a:pt x="13335" y="973"/>
                </a:lnTo>
                <a:lnTo>
                  <a:pt x="13456" y="852"/>
                </a:lnTo>
                <a:lnTo>
                  <a:pt x="13602" y="779"/>
                </a:lnTo>
                <a:lnTo>
                  <a:pt x="13724" y="706"/>
                </a:lnTo>
                <a:lnTo>
                  <a:pt x="13870" y="657"/>
                </a:lnTo>
                <a:lnTo>
                  <a:pt x="13991" y="608"/>
                </a:lnTo>
                <a:lnTo>
                  <a:pt x="14137" y="584"/>
                </a:lnTo>
                <a:lnTo>
                  <a:pt x="14283" y="584"/>
                </a:lnTo>
                <a:lnTo>
                  <a:pt x="14429" y="608"/>
                </a:lnTo>
                <a:lnTo>
                  <a:pt x="14721" y="681"/>
                </a:lnTo>
                <a:lnTo>
                  <a:pt x="14989" y="779"/>
                </a:lnTo>
                <a:lnTo>
                  <a:pt x="15232" y="949"/>
                </a:lnTo>
                <a:lnTo>
                  <a:pt x="15451" y="1119"/>
                </a:lnTo>
                <a:lnTo>
                  <a:pt x="15403" y="1168"/>
                </a:lnTo>
                <a:lnTo>
                  <a:pt x="15354" y="1217"/>
                </a:lnTo>
                <a:lnTo>
                  <a:pt x="15354" y="1265"/>
                </a:lnTo>
                <a:lnTo>
                  <a:pt x="15354" y="1314"/>
                </a:lnTo>
                <a:lnTo>
                  <a:pt x="15403" y="1363"/>
                </a:lnTo>
                <a:lnTo>
                  <a:pt x="15646" y="1363"/>
                </a:lnTo>
                <a:lnTo>
                  <a:pt x="15670" y="1387"/>
                </a:lnTo>
                <a:lnTo>
                  <a:pt x="15768" y="1533"/>
                </a:lnTo>
                <a:lnTo>
                  <a:pt x="15646" y="1557"/>
                </a:lnTo>
                <a:lnTo>
                  <a:pt x="15500" y="1606"/>
                </a:lnTo>
                <a:lnTo>
                  <a:pt x="15427" y="1630"/>
                </a:lnTo>
                <a:lnTo>
                  <a:pt x="15378" y="1703"/>
                </a:lnTo>
                <a:lnTo>
                  <a:pt x="15354" y="1752"/>
                </a:lnTo>
                <a:lnTo>
                  <a:pt x="15378" y="1801"/>
                </a:lnTo>
                <a:lnTo>
                  <a:pt x="15451" y="1825"/>
                </a:lnTo>
                <a:lnTo>
                  <a:pt x="15500" y="1849"/>
                </a:lnTo>
                <a:lnTo>
                  <a:pt x="15646" y="1874"/>
                </a:lnTo>
                <a:lnTo>
                  <a:pt x="15914" y="1874"/>
                </a:lnTo>
                <a:lnTo>
                  <a:pt x="16011" y="2068"/>
                </a:lnTo>
                <a:lnTo>
                  <a:pt x="15841" y="2044"/>
                </a:lnTo>
                <a:lnTo>
                  <a:pt x="15695" y="2044"/>
                </a:lnTo>
                <a:lnTo>
                  <a:pt x="15573" y="2068"/>
                </a:lnTo>
                <a:lnTo>
                  <a:pt x="15451" y="2141"/>
                </a:lnTo>
                <a:lnTo>
                  <a:pt x="15427" y="2141"/>
                </a:lnTo>
                <a:lnTo>
                  <a:pt x="15451" y="2166"/>
                </a:lnTo>
                <a:lnTo>
                  <a:pt x="15500" y="2239"/>
                </a:lnTo>
                <a:lnTo>
                  <a:pt x="15573" y="2287"/>
                </a:lnTo>
                <a:lnTo>
                  <a:pt x="15743" y="2360"/>
                </a:lnTo>
                <a:lnTo>
                  <a:pt x="16084" y="2458"/>
                </a:lnTo>
                <a:lnTo>
                  <a:pt x="16084" y="2652"/>
                </a:lnTo>
                <a:lnTo>
                  <a:pt x="16060" y="2823"/>
                </a:lnTo>
                <a:lnTo>
                  <a:pt x="15646" y="2725"/>
                </a:lnTo>
                <a:lnTo>
                  <a:pt x="15427" y="2652"/>
                </a:lnTo>
                <a:lnTo>
                  <a:pt x="15330" y="2628"/>
                </a:lnTo>
                <a:lnTo>
                  <a:pt x="15184" y="2628"/>
                </a:lnTo>
                <a:lnTo>
                  <a:pt x="15184" y="2652"/>
                </a:lnTo>
                <a:lnTo>
                  <a:pt x="15281" y="2750"/>
                </a:lnTo>
                <a:lnTo>
                  <a:pt x="15378" y="2847"/>
                </a:lnTo>
                <a:lnTo>
                  <a:pt x="15622" y="2993"/>
                </a:lnTo>
                <a:lnTo>
                  <a:pt x="15768" y="3090"/>
                </a:lnTo>
                <a:lnTo>
                  <a:pt x="15962" y="3139"/>
                </a:lnTo>
                <a:lnTo>
                  <a:pt x="15841" y="3309"/>
                </a:lnTo>
                <a:lnTo>
                  <a:pt x="15768" y="3407"/>
                </a:lnTo>
                <a:lnTo>
                  <a:pt x="15670" y="3334"/>
                </a:lnTo>
                <a:lnTo>
                  <a:pt x="15573" y="3285"/>
                </a:lnTo>
                <a:lnTo>
                  <a:pt x="15378" y="3212"/>
                </a:lnTo>
                <a:lnTo>
                  <a:pt x="14989" y="3017"/>
                </a:lnTo>
                <a:lnTo>
                  <a:pt x="14794" y="2944"/>
                </a:lnTo>
                <a:lnTo>
                  <a:pt x="14600" y="2896"/>
                </a:lnTo>
                <a:lnTo>
                  <a:pt x="14575" y="2896"/>
                </a:lnTo>
                <a:lnTo>
                  <a:pt x="14575" y="2920"/>
                </a:lnTo>
                <a:lnTo>
                  <a:pt x="14673" y="3090"/>
                </a:lnTo>
                <a:lnTo>
                  <a:pt x="14819" y="3236"/>
                </a:lnTo>
                <a:lnTo>
                  <a:pt x="14965" y="3358"/>
                </a:lnTo>
                <a:lnTo>
                  <a:pt x="15135" y="3455"/>
                </a:lnTo>
                <a:lnTo>
                  <a:pt x="15427" y="3626"/>
                </a:lnTo>
                <a:lnTo>
                  <a:pt x="15086" y="3747"/>
                </a:lnTo>
                <a:lnTo>
                  <a:pt x="14989" y="3674"/>
                </a:lnTo>
                <a:lnTo>
                  <a:pt x="14867" y="3650"/>
                </a:lnTo>
                <a:lnTo>
                  <a:pt x="14770" y="3601"/>
                </a:lnTo>
                <a:lnTo>
                  <a:pt x="14673" y="3528"/>
                </a:lnTo>
                <a:lnTo>
                  <a:pt x="14527" y="3407"/>
                </a:lnTo>
                <a:lnTo>
                  <a:pt x="14429" y="3358"/>
                </a:lnTo>
                <a:lnTo>
                  <a:pt x="14332" y="3334"/>
                </a:lnTo>
                <a:lnTo>
                  <a:pt x="14308" y="3334"/>
                </a:lnTo>
                <a:lnTo>
                  <a:pt x="14259" y="3358"/>
                </a:lnTo>
                <a:lnTo>
                  <a:pt x="14235" y="3431"/>
                </a:lnTo>
                <a:lnTo>
                  <a:pt x="14259" y="3528"/>
                </a:lnTo>
                <a:lnTo>
                  <a:pt x="14308" y="3650"/>
                </a:lnTo>
                <a:lnTo>
                  <a:pt x="14478" y="3845"/>
                </a:lnTo>
                <a:lnTo>
                  <a:pt x="14551" y="3918"/>
                </a:lnTo>
                <a:lnTo>
                  <a:pt x="14308" y="4015"/>
                </a:lnTo>
                <a:lnTo>
                  <a:pt x="14186" y="3942"/>
                </a:lnTo>
                <a:lnTo>
                  <a:pt x="14064" y="3893"/>
                </a:lnTo>
                <a:lnTo>
                  <a:pt x="14016" y="3869"/>
                </a:lnTo>
                <a:lnTo>
                  <a:pt x="13943" y="3845"/>
                </a:lnTo>
                <a:lnTo>
                  <a:pt x="13918" y="3869"/>
                </a:lnTo>
                <a:lnTo>
                  <a:pt x="13894" y="3893"/>
                </a:lnTo>
                <a:lnTo>
                  <a:pt x="13894" y="3966"/>
                </a:lnTo>
                <a:lnTo>
                  <a:pt x="13918" y="4039"/>
                </a:lnTo>
                <a:lnTo>
                  <a:pt x="13991" y="4161"/>
                </a:lnTo>
                <a:lnTo>
                  <a:pt x="14040" y="4210"/>
                </a:lnTo>
                <a:lnTo>
                  <a:pt x="13967" y="4283"/>
                </a:lnTo>
                <a:lnTo>
                  <a:pt x="13870" y="4404"/>
                </a:lnTo>
                <a:lnTo>
                  <a:pt x="13845" y="4331"/>
                </a:lnTo>
                <a:lnTo>
                  <a:pt x="13797" y="4234"/>
                </a:lnTo>
                <a:lnTo>
                  <a:pt x="13724" y="4161"/>
                </a:lnTo>
                <a:lnTo>
                  <a:pt x="13651" y="4161"/>
                </a:lnTo>
                <a:lnTo>
                  <a:pt x="13626" y="4234"/>
                </a:lnTo>
                <a:lnTo>
                  <a:pt x="13602" y="4283"/>
                </a:lnTo>
                <a:lnTo>
                  <a:pt x="13602" y="4380"/>
                </a:lnTo>
                <a:lnTo>
                  <a:pt x="13602" y="4428"/>
                </a:lnTo>
                <a:lnTo>
                  <a:pt x="13675" y="4550"/>
                </a:lnTo>
                <a:lnTo>
                  <a:pt x="13748" y="4647"/>
                </a:lnTo>
                <a:lnTo>
                  <a:pt x="13699" y="4842"/>
                </a:lnTo>
                <a:lnTo>
                  <a:pt x="13675" y="5037"/>
                </a:lnTo>
                <a:lnTo>
                  <a:pt x="13699" y="5231"/>
                </a:lnTo>
                <a:lnTo>
                  <a:pt x="13724" y="5426"/>
                </a:lnTo>
                <a:lnTo>
                  <a:pt x="13797" y="5621"/>
                </a:lnTo>
                <a:lnTo>
                  <a:pt x="13870" y="5815"/>
                </a:lnTo>
                <a:lnTo>
                  <a:pt x="13967" y="5986"/>
                </a:lnTo>
                <a:lnTo>
                  <a:pt x="14089" y="6132"/>
                </a:lnTo>
                <a:lnTo>
                  <a:pt x="14308" y="6351"/>
                </a:lnTo>
                <a:lnTo>
                  <a:pt x="14527" y="6570"/>
                </a:lnTo>
                <a:lnTo>
                  <a:pt x="14746" y="6764"/>
                </a:lnTo>
                <a:lnTo>
                  <a:pt x="14965" y="6983"/>
                </a:lnTo>
                <a:lnTo>
                  <a:pt x="15597" y="7640"/>
                </a:lnTo>
                <a:lnTo>
                  <a:pt x="15914" y="7981"/>
                </a:lnTo>
                <a:lnTo>
                  <a:pt x="16254" y="8273"/>
                </a:lnTo>
                <a:lnTo>
                  <a:pt x="16279" y="8297"/>
                </a:lnTo>
                <a:lnTo>
                  <a:pt x="16230" y="8443"/>
                </a:lnTo>
                <a:lnTo>
                  <a:pt x="16133" y="8346"/>
                </a:lnTo>
                <a:lnTo>
                  <a:pt x="16035" y="8249"/>
                </a:lnTo>
                <a:lnTo>
                  <a:pt x="15768" y="8078"/>
                </a:lnTo>
                <a:lnTo>
                  <a:pt x="15573" y="7981"/>
                </a:lnTo>
                <a:lnTo>
                  <a:pt x="15378" y="7884"/>
                </a:lnTo>
                <a:lnTo>
                  <a:pt x="15159" y="7811"/>
                </a:lnTo>
                <a:lnTo>
                  <a:pt x="14940" y="7738"/>
                </a:lnTo>
                <a:lnTo>
                  <a:pt x="14892" y="7762"/>
                </a:lnTo>
                <a:lnTo>
                  <a:pt x="14892" y="7786"/>
                </a:lnTo>
                <a:lnTo>
                  <a:pt x="15013" y="7932"/>
                </a:lnTo>
                <a:lnTo>
                  <a:pt x="15159" y="8078"/>
                </a:lnTo>
                <a:lnTo>
                  <a:pt x="15476" y="8297"/>
                </a:lnTo>
                <a:lnTo>
                  <a:pt x="15695" y="8468"/>
                </a:lnTo>
                <a:lnTo>
                  <a:pt x="15889" y="8614"/>
                </a:lnTo>
                <a:lnTo>
                  <a:pt x="15987" y="8687"/>
                </a:lnTo>
                <a:lnTo>
                  <a:pt x="16060" y="8711"/>
                </a:lnTo>
                <a:lnTo>
                  <a:pt x="15865" y="9003"/>
                </a:lnTo>
                <a:lnTo>
                  <a:pt x="15816" y="9076"/>
                </a:lnTo>
                <a:lnTo>
                  <a:pt x="15816" y="9052"/>
                </a:lnTo>
                <a:lnTo>
                  <a:pt x="15768" y="8954"/>
                </a:lnTo>
                <a:lnTo>
                  <a:pt x="15695" y="8881"/>
                </a:lnTo>
                <a:lnTo>
                  <a:pt x="15597" y="8833"/>
                </a:lnTo>
                <a:lnTo>
                  <a:pt x="15524" y="8784"/>
                </a:lnTo>
                <a:lnTo>
                  <a:pt x="15135" y="8614"/>
                </a:lnTo>
                <a:lnTo>
                  <a:pt x="14916" y="8516"/>
                </a:lnTo>
                <a:lnTo>
                  <a:pt x="14721" y="8395"/>
                </a:lnTo>
                <a:lnTo>
                  <a:pt x="14527" y="8273"/>
                </a:lnTo>
                <a:lnTo>
                  <a:pt x="14332" y="8176"/>
                </a:lnTo>
                <a:lnTo>
                  <a:pt x="14283" y="8176"/>
                </a:lnTo>
                <a:lnTo>
                  <a:pt x="14283" y="8200"/>
                </a:lnTo>
                <a:lnTo>
                  <a:pt x="14259" y="8249"/>
                </a:lnTo>
                <a:lnTo>
                  <a:pt x="14308" y="8346"/>
                </a:lnTo>
                <a:lnTo>
                  <a:pt x="14356" y="8419"/>
                </a:lnTo>
                <a:lnTo>
                  <a:pt x="14527" y="8589"/>
                </a:lnTo>
                <a:lnTo>
                  <a:pt x="14721" y="8735"/>
                </a:lnTo>
                <a:lnTo>
                  <a:pt x="14892" y="8833"/>
                </a:lnTo>
                <a:lnTo>
                  <a:pt x="15086" y="8954"/>
                </a:lnTo>
                <a:lnTo>
                  <a:pt x="15305" y="9076"/>
                </a:lnTo>
                <a:lnTo>
                  <a:pt x="15427" y="9100"/>
                </a:lnTo>
                <a:lnTo>
                  <a:pt x="15549" y="9149"/>
                </a:lnTo>
                <a:lnTo>
                  <a:pt x="15743" y="9149"/>
                </a:lnTo>
                <a:lnTo>
                  <a:pt x="15768" y="9125"/>
                </a:lnTo>
                <a:lnTo>
                  <a:pt x="15451" y="9587"/>
                </a:lnTo>
                <a:lnTo>
                  <a:pt x="15330" y="9490"/>
                </a:lnTo>
                <a:lnTo>
                  <a:pt x="15208" y="9417"/>
                </a:lnTo>
                <a:lnTo>
                  <a:pt x="14965" y="9246"/>
                </a:lnTo>
                <a:lnTo>
                  <a:pt x="14746" y="9100"/>
                </a:lnTo>
                <a:lnTo>
                  <a:pt x="14502" y="8954"/>
                </a:lnTo>
                <a:lnTo>
                  <a:pt x="14381" y="8881"/>
                </a:lnTo>
                <a:lnTo>
                  <a:pt x="14235" y="8833"/>
                </a:lnTo>
                <a:lnTo>
                  <a:pt x="14113" y="8808"/>
                </a:lnTo>
                <a:lnTo>
                  <a:pt x="13991" y="8808"/>
                </a:lnTo>
                <a:lnTo>
                  <a:pt x="13943" y="8833"/>
                </a:lnTo>
                <a:lnTo>
                  <a:pt x="13943" y="8857"/>
                </a:lnTo>
                <a:lnTo>
                  <a:pt x="14016" y="8954"/>
                </a:lnTo>
                <a:lnTo>
                  <a:pt x="14089" y="9052"/>
                </a:lnTo>
                <a:lnTo>
                  <a:pt x="14283" y="9222"/>
                </a:lnTo>
                <a:lnTo>
                  <a:pt x="14673" y="9514"/>
                </a:lnTo>
                <a:lnTo>
                  <a:pt x="14916" y="9709"/>
                </a:lnTo>
                <a:lnTo>
                  <a:pt x="15062" y="9806"/>
                </a:lnTo>
                <a:lnTo>
                  <a:pt x="15208" y="9903"/>
                </a:lnTo>
                <a:lnTo>
                  <a:pt x="15086" y="10049"/>
                </a:lnTo>
                <a:lnTo>
                  <a:pt x="15013" y="10122"/>
                </a:lnTo>
                <a:lnTo>
                  <a:pt x="14843" y="10001"/>
                </a:lnTo>
                <a:lnTo>
                  <a:pt x="14721" y="9928"/>
                </a:lnTo>
                <a:lnTo>
                  <a:pt x="14405" y="9782"/>
                </a:lnTo>
                <a:lnTo>
                  <a:pt x="14089" y="9636"/>
                </a:lnTo>
                <a:lnTo>
                  <a:pt x="13943" y="9538"/>
                </a:lnTo>
                <a:lnTo>
                  <a:pt x="13797" y="9441"/>
                </a:lnTo>
                <a:lnTo>
                  <a:pt x="13699" y="9319"/>
                </a:lnTo>
                <a:lnTo>
                  <a:pt x="13626" y="9149"/>
                </a:lnTo>
                <a:lnTo>
                  <a:pt x="13578" y="9149"/>
                </a:lnTo>
                <a:lnTo>
                  <a:pt x="13554" y="9295"/>
                </a:lnTo>
                <a:lnTo>
                  <a:pt x="13578" y="9392"/>
                </a:lnTo>
                <a:lnTo>
                  <a:pt x="13602" y="9514"/>
                </a:lnTo>
                <a:lnTo>
                  <a:pt x="13651" y="9611"/>
                </a:lnTo>
                <a:lnTo>
                  <a:pt x="13724" y="9709"/>
                </a:lnTo>
                <a:lnTo>
                  <a:pt x="13797" y="9782"/>
                </a:lnTo>
                <a:lnTo>
                  <a:pt x="13991" y="9952"/>
                </a:lnTo>
                <a:lnTo>
                  <a:pt x="14283" y="10122"/>
                </a:lnTo>
                <a:lnTo>
                  <a:pt x="14600" y="10268"/>
                </a:lnTo>
                <a:lnTo>
                  <a:pt x="14746" y="10390"/>
                </a:lnTo>
                <a:lnTo>
                  <a:pt x="14551" y="10512"/>
                </a:lnTo>
                <a:lnTo>
                  <a:pt x="14356" y="10633"/>
                </a:lnTo>
                <a:lnTo>
                  <a:pt x="14259" y="10512"/>
                </a:lnTo>
                <a:lnTo>
                  <a:pt x="14137" y="10414"/>
                </a:lnTo>
                <a:lnTo>
                  <a:pt x="13894" y="10244"/>
                </a:lnTo>
                <a:lnTo>
                  <a:pt x="13724" y="10122"/>
                </a:lnTo>
                <a:lnTo>
                  <a:pt x="13578" y="9976"/>
                </a:lnTo>
                <a:lnTo>
                  <a:pt x="13456" y="9855"/>
                </a:lnTo>
                <a:lnTo>
                  <a:pt x="13408" y="9782"/>
                </a:lnTo>
                <a:lnTo>
                  <a:pt x="13359" y="9733"/>
                </a:lnTo>
                <a:lnTo>
                  <a:pt x="13310" y="9733"/>
                </a:lnTo>
                <a:lnTo>
                  <a:pt x="13286" y="9757"/>
                </a:lnTo>
                <a:lnTo>
                  <a:pt x="13262" y="9830"/>
                </a:lnTo>
                <a:lnTo>
                  <a:pt x="13262" y="9928"/>
                </a:lnTo>
                <a:lnTo>
                  <a:pt x="13262" y="10001"/>
                </a:lnTo>
                <a:lnTo>
                  <a:pt x="13310" y="10098"/>
                </a:lnTo>
                <a:lnTo>
                  <a:pt x="13408" y="10244"/>
                </a:lnTo>
                <a:lnTo>
                  <a:pt x="13529" y="10390"/>
                </a:lnTo>
                <a:lnTo>
                  <a:pt x="13699" y="10536"/>
                </a:lnTo>
                <a:lnTo>
                  <a:pt x="13894" y="10682"/>
                </a:lnTo>
                <a:lnTo>
                  <a:pt x="13991" y="10779"/>
                </a:lnTo>
                <a:lnTo>
                  <a:pt x="13894" y="10828"/>
                </a:lnTo>
                <a:lnTo>
                  <a:pt x="13578" y="10828"/>
                </a:lnTo>
                <a:lnTo>
                  <a:pt x="13505" y="10804"/>
                </a:lnTo>
                <a:lnTo>
                  <a:pt x="13335" y="10706"/>
                </a:lnTo>
                <a:lnTo>
                  <a:pt x="13213" y="10560"/>
                </a:lnTo>
                <a:lnTo>
                  <a:pt x="13116" y="10414"/>
                </a:lnTo>
                <a:lnTo>
                  <a:pt x="13018" y="10244"/>
                </a:lnTo>
                <a:lnTo>
                  <a:pt x="12872" y="9879"/>
                </a:lnTo>
                <a:lnTo>
                  <a:pt x="12775" y="9636"/>
                </a:lnTo>
                <a:lnTo>
                  <a:pt x="12653" y="9392"/>
                </a:lnTo>
                <a:lnTo>
                  <a:pt x="12532" y="9173"/>
                </a:lnTo>
                <a:lnTo>
                  <a:pt x="12386" y="8979"/>
                </a:lnTo>
                <a:lnTo>
                  <a:pt x="12215" y="8808"/>
                </a:lnTo>
                <a:lnTo>
                  <a:pt x="12021" y="8662"/>
                </a:lnTo>
                <a:lnTo>
                  <a:pt x="11777" y="8565"/>
                </a:lnTo>
                <a:lnTo>
                  <a:pt x="11510" y="8468"/>
                </a:lnTo>
                <a:lnTo>
                  <a:pt x="11218" y="8443"/>
                </a:lnTo>
                <a:lnTo>
                  <a:pt x="10926" y="8443"/>
                </a:lnTo>
                <a:lnTo>
                  <a:pt x="10634" y="8492"/>
                </a:lnTo>
                <a:lnTo>
                  <a:pt x="10366" y="8589"/>
                </a:lnTo>
                <a:lnTo>
                  <a:pt x="10098" y="8687"/>
                </a:lnTo>
                <a:lnTo>
                  <a:pt x="9855" y="8833"/>
                </a:lnTo>
                <a:lnTo>
                  <a:pt x="9612" y="9027"/>
                </a:lnTo>
                <a:lnTo>
                  <a:pt x="9393" y="9198"/>
                </a:lnTo>
                <a:lnTo>
                  <a:pt x="9198" y="9392"/>
                </a:lnTo>
                <a:lnTo>
                  <a:pt x="9028" y="9611"/>
                </a:lnTo>
                <a:lnTo>
                  <a:pt x="8906" y="9855"/>
                </a:lnTo>
                <a:lnTo>
                  <a:pt x="8784" y="10122"/>
                </a:lnTo>
                <a:lnTo>
                  <a:pt x="8711" y="10366"/>
                </a:lnTo>
                <a:lnTo>
                  <a:pt x="8663" y="10633"/>
                </a:lnTo>
                <a:lnTo>
                  <a:pt x="8638" y="10925"/>
                </a:lnTo>
                <a:lnTo>
                  <a:pt x="8663" y="11193"/>
                </a:lnTo>
                <a:lnTo>
                  <a:pt x="8736" y="11461"/>
                </a:lnTo>
                <a:lnTo>
                  <a:pt x="8833" y="11680"/>
                </a:lnTo>
                <a:lnTo>
                  <a:pt x="8955" y="11874"/>
                </a:lnTo>
                <a:lnTo>
                  <a:pt x="9101" y="12045"/>
                </a:lnTo>
                <a:lnTo>
                  <a:pt x="9295" y="12191"/>
                </a:lnTo>
                <a:lnTo>
                  <a:pt x="9514" y="12312"/>
                </a:lnTo>
                <a:lnTo>
                  <a:pt x="9733" y="12409"/>
                </a:lnTo>
                <a:lnTo>
                  <a:pt x="10001" y="12507"/>
                </a:lnTo>
                <a:lnTo>
                  <a:pt x="10220" y="12580"/>
                </a:lnTo>
                <a:lnTo>
                  <a:pt x="10463" y="12677"/>
                </a:lnTo>
                <a:lnTo>
                  <a:pt x="10658" y="12799"/>
                </a:lnTo>
                <a:lnTo>
                  <a:pt x="10731" y="12872"/>
                </a:lnTo>
                <a:lnTo>
                  <a:pt x="10804" y="12969"/>
                </a:lnTo>
                <a:lnTo>
                  <a:pt x="10780" y="12969"/>
                </a:lnTo>
                <a:lnTo>
                  <a:pt x="10536" y="12920"/>
                </a:lnTo>
                <a:lnTo>
                  <a:pt x="10317" y="12872"/>
                </a:lnTo>
                <a:lnTo>
                  <a:pt x="10098" y="12847"/>
                </a:lnTo>
                <a:lnTo>
                  <a:pt x="9855" y="12847"/>
                </a:lnTo>
                <a:lnTo>
                  <a:pt x="9831" y="12872"/>
                </a:lnTo>
                <a:lnTo>
                  <a:pt x="9831" y="12896"/>
                </a:lnTo>
                <a:lnTo>
                  <a:pt x="9831" y="12920"/>
                </a:lnTo>
                <a:lnTo>
                  <a:pt x="9831" y="12945"/>
                </a:lnTo>
                <a:lnTo>
                  <a:pt x="10293" y="13139"/>
                </a:lnTo>
                <a:lnTo>
                  <a:pt x="10609" y="13285"/>
                </a:lnTo>
                <a:lnTo>
                  <a:pt x="10780" y="13334"/>
                </a:lnTo>
                <a:lnTo>
                  <a:pt x="10926" y="13358"/>
                </a:lnTo>
                <a:lnTo>
                  <a:pt x="10901" y="13504"/>
                </a:lnTo>
                <a:lnTo>
                  <a:pt x="10877" y="13650"/>
                </a:lnTo>
                <a:lnTo>
                  <a:pt x="10634" y="13602"/>
                </a:lnTo>
                <a:lnTo>
                  <a:pt x="10366" y="13577"/>
                </a:lnTo>
                <a:lnTo>
                  <a:pt x="10098" y="13504"/>
                </a:lnTo>
                <a:lnTo>
                  <a:pt x="9879" y="13383"/>
                </a:lnTo>
                <a:lnTo>
                  <a:pt x="9855" y="13407"/>
                </a:lnTo>
                <a:lnTo>
                  <a:pt x="9831" y="13431"/>
                </a:lnTo>
                <a:lnTo>
                  <a:pt x="10025" y="13650"/>
                </a:lnTo>
                <a:lnTo>
                  <a:pt x="10123" y="13748"/>
                </a:lnTo>
                <a:lnTo>
                  <a:pt x="10269" y="13821"/>
                </a:lnTo>
                <a:lnTo>
                  <a:pt x="10512" y="13918"/>
                </a:lnTo>
                <a:lnTo>
                  <a:pt x="10780" y="13991"/>
                </a:lnTo>
                <a:lnTo>
                  <a:pt x="10609" y="14283"/>
                </a:lnTo>
                <a:lnTo>
                  <a:pt x="9952" y="14113"/>
                </a:lnTo>
                <a:lnTo>
                  <a:pt x="9490" y="13967"/>
                </a:lnTo>
                <a:lnTo>
                  <a:pt x="9271" y="13894"/>
                </a:lnTo>
                <a:lnTo>
                  <a:pt x="9028" y="13845"/>
                </a:lnTo>
                <a:lnTo>
                  <a:pt x="9003" y="13869"/>
                </a:lnTo>
                <a:lnTo>
                  <a:pt x="8979" y="13869"/>
                </a:lnTo>
                <a:lnTo>
                  <a:pt x="8955" y="13918"/>
                </a:lnTo>
                <a:lnTo>
                  <a:pt x="8979" y="13942"/>
                </a:lnTo>
                <a:lnTo>
                  <a:pt x="9271" y="14137"/>
                </a:lnTo>
                <a:lnTo>
                  <a:pt x="9587" y="14356"/>
                </a:lnTo>
                <a:lnTo>
                  <a:pt x="9952" y="14526"/>
                </a:lnTo>
                <a:lnTo>
                  <a:pt x="10147" y="14599"/>
                </a:lnTo>
                <a:lnTo>
                  <a:pt x="10317" y="14648"/>
                </a:lnTo>
                <a:lnTo>
                  <a:pt x="10074" y="14916"/>
                </a:lnTo>
                <a:lnTo>
                  <a:pt x="9855" y="14867"/>
                </a:lnTo>
                <a:lnTo>
                  <a:pt x="9685" y="14867"/>
                </a:lnTo>
                <a:lnTo>
                  <a:pt x="9393" y="14818"/>
                </a:lnTo>
                <a:lnTo>
                  <a:pt x="9101" y="14721"/>
                </a:lnTo>
                <a:lnTo>
                  <a:pt x="8809" y="14599"/>
                </a:lnTo>
                <a:lnTo>
                  <a:pt x="8541" y="14429"/>
                </a:lnTo>
                <a:lnTo>
                  <a:pt x="8517" y="14429"/>
                </a:lnTo>
                <a:lnTo>
                  <a:pt x="8517" y="14453"/>
                </a:lnTo>
                <a:lnTo>
                  <a:pt x="8565" y="14624"/>
                </a:lnTo>
                <a:lnTo>
                  <a:pt x="8687" y="14770"/>
                </a:lnTo>
                <a:lnTo>
                  <a:pt x="8809" y="14891"/>
                </a:lnTo>
                <a:lnTo>
                  <a:pt x="8955" y="14989"/>
                </a:lnTo>
                <a:lnTo>
                  <a:pt x="9125" y="15086"/>
                </a:lnTo>
                <a:lnTo>
                  <a:pt x="9295" y="15159"/>
                </a:lnTo>
                <a:lnTo>
                  <a:pt x="9490" y="15208"/>
                </a:lnTo>
                <a:lnTo>
                  <a:pt x="9660" y="15232"/>
                </a:lnTo>
                <a:lnTo>
                  <a:pt x="9320" y="15500"/>
                </a:lnTo>
                <a:lnTo>
                  <a:pt x="9271" y="15451"/>
                </a:lnTo>
                <a:lnTo>
                  <a:pt x="9125" y="15354"/>
                </a:lnTo>
                <a:lnTo>
                  <a:pt x="8955" y="15281"/>
                </a:lnTo>
                <a:lnTo>
                  <a:pt x="8590" y="15135"/>
                </a:lnTo>
                <a:lnTo>
                  <a:pt x="8298" y="14989"/>
                </a:lnTo>
                <a:lnTo>
                  <a:pt x="8152" y="14940"/>
                </a:lnTo>
                <a:lnTo>
                  <a:pt x="8030" y="14867"/>
                </a:lnTo>
                <a:lnTo>
                  <a:pt x="8006" y="14867"/>
                </a:lnTo>
                <a:lnTo>
                  <a:pt x="7981" y="14891"/>
                </a:lnTo>
                <a:lnTo>
                  <a:pt x="7957" y="14989"/>
                </a:lnTo>
                <a:lnTo>
                  <a:pt x="7981" y="15062"/>
                </a:lnTo>
                <a:lnTo>
                  <a:pt x="8006" y="15135"/>
                </a:lnTo>
                <a:lnTo>
                  <a:pt x="8054" y="15208"/>
                </a:lnTo>
                <a:lnTo>
                  <a:pt x="8152" y="15329"/>
                </a:lnTo>
                <a:lnTo>
                  <a:pt x="8298" y="15427"/>
                </a:lnTo>
                <a:lnTo>
                  <a:pt x="8590" y="15597"/>
                </a:lnTo>
                <a:lnTo>
                  <a:pt x="8930" y="15767"/>
                </a:lnTo>
                <a:lnTo>
                  <a:pt x="8614" y="15986"/>
                </a:lnTo>
                <a:lnTo>
                  <a:pt x="8322" y="15792"/>
                </a:lnTo>
                <a:lnTo>
                  <a:pt x="8054" y="15597"/>
                </a:lnTo>
                <a:lnTo>
                  <a:pt x="7762" y="15402"/>
                </a:lnTo>
                <a:lnTo>
                  <a:pt x="7470" y="15183"/>
                </a:lnTo>
                <a:lnTo>
                  <a:pt x="7203" y="14916"/>
                </a:lnTo>
                <a:lnTo>
                  <a:pt x="6935" y="14599"/>
                </a:lnTo>
                <a:lnTo>
                  <a:pt x="6667" y="14307"/>
                </a:lnTo>
                <a:lnTo>
                  <a:pt x="6375" y="14040"/>
                </a:lnTo>
                <a:lnTo>
                  <a:pt x="6229" y="13942"/>
                </a:lnTo>
                <a:lnTo>
                  <a:pt x="6083" y="13845"/>
                </a:lnTo>
                <a:lnTo>
                  <a:pt x="5937" y="13772"/>
                </a:lnTo>
                <a:lnTo>
                  <a:pt x="5767" y="13699"/>
                </a:lnTo>
                <a:lnTo>
                  <a:pt x="5597" y="13650"/>
                </a:lnTo>
                <a:lnTo>
                  <a:pt x="5427" y="13626"/>
                </a:lnTo>
                <a:lnTo>
                  <a:pt x="5256" y="13626"/>
                </a:lnTo>
                <a:lnTo>
                  <a:pt x="5086" y="13650"/>
                </a:lnTo>
                <a:lnTo>
                  <a:pt x="4916" y="13529"/>
                </a:lnTo>
                <a:lnTo>
                  <a:pt x="4843" y="13456"/>
                </a:lnTo>
                <a:lnTo>
                  <a:pt x="4745" y="13383"/>
                </a:lnTo>
                <a:lnTo>
                  <a:pt x="4697" y="13407"/>
                </a:lnTo>
                <a:lnTo>
                  <a:pt x="4672" y="13456"/>
                </a:lnTo>
                <a:lnTo>
                  <a:pt x="4697" y="13529"/>
                </a:lnTo>
                <a:lnTo>
                  <a:pt x="4721" y="13602"/>
                </a:lnTo>
                <a:lnTo>
                  <a:pt x="4843" y="13772"/>
                </a:lnTo>
                <a:lnTo>
                  <a:pt x="4818" y="13772"/>
                </a:lnTo>
                <a:lnTo>
                  <a:pt x="4697" y="13869"/>
                </a:lnTo>
                <a:lnTo>
                  <a:pt x="4502" y="13748"/>
                </a:lnTo>
                <a:lnTo>
                  <a:pt x="4380" y="13723"/>
                </a:lnTo>
                <a:lnTo>
                  <a:pt x="4283" y="13699"/>
                </a:lnTo>
                <a:lnTo>
                  <a:pt x="4259" y="13723"/>
                </a:lnTo>
                <a:lnTo>
                  <a:pt x="4259" y="13748"/>
                </a:lnTo>
                <a:lnTo>
                  <a:pt x="4356" y="13918"/>
                </a:lnTo>
                <a:lnTo>
                  <a:pt x="4478" y="14088"/>
                </a:lnTo>
                <a:lnTo>
                  <a:pt x="4356" y="14234"/>
                </a:lnTo>
                <a:lnTo>
                  <a:pt x="4259" y="14405"/>
                </a:lnTo>
                <a:lnTo>
                  <a:pt x="4161" y="14307"/>
                </a:lnTo>
                <a:lnTo>
                  <a:pt x="4064" y="14186"/>
                </a:lnTo>
                <a:lnTo>
                  <a:pt x="3918" y="13942"/>
                </a:lnTo>
                <a:lnTo>
                  <a:pt x="3894" y="13942"/>
                </a:lnTo>
                <a:lnTo>
                  <a:pt x="3869" y="13967"/>
                </a:lnTo>
                <a:lnTo>
                  <a:pt x="3869" y="14186"/>
                </a:lnTo>
                <a:lnTo>
                  <a:pt x="3894" y="14380"/>
                </a:lnTo>
                <a:lnTo>
                  <a:pt x="3967" y="14575"/>
                </a:lnTo>
                <a:lnTo>
                  <a:pt x="4015" y="14648"/>
                </a:lnTo>
                <a:lnTo>
                  <a:pt x="4088" y="14721"/>
                </a:lnTo>
                <a:lnTo>
                  <a:pt x="3821" y="15329"/>
                </a:lnTo>
                <a:lnTo>
                  <a:pt x="3772" y="15281"/>
                </a:lnTo>
                <a:lnTo>
                  <a:pt x="3699" y="15110"/>
                </a:lnTo>
                <a:lnTo>
                  <a:pt x="3650" y="14916"/>
                </a:lnTo>
                <a:lnTo>
                  <a:pt x="3602" y="14794"/>
                </a:lnTo>
                <a:lnTo>
                  <a:pt x="3553" y="14672"/>
                </a:lnTo>
                <a:lnTo>
                  <a:pt x="3456" y="14551"/>
                </a:lnTo>
                <a:lnTo>
                  <a:pt x="3407" y="14526"/>
                </a:lnTo>
                <a:lnTo>
                  <a:pt x="3358" y="14478"/>
                </a:lnTo>
                <a:lnTo>
                  <a:pt x="3334" y="14502"/>
                </a:lnTo>
                <a:lnTo>
                  <a:pt x="3310" y="14526"/>
                </a:lnTo>
                <a:lnTo>
                  <a:pt x="3285" y="14794"/>
                </a:lnTo>
                <a:lnTo>
                  <a:pt x="3310" y="15013"/>
                </a:lnTo>
                <a:lnTo>
                  <a:pt x="3334" y="15208"/>
                </a:lnTo>
                <a:lnTo>
                  <a:pt x="3358" y="15354"/>
                </a:lnTo>
                <a:lnTo>
                  <a:pt x="3431" y="15475"/>
                </a:lnTo>
                <a:lnTo>
                  <a:pt x="3504" y="15597"/>
                </a:lnTo>
                <a:lnTo>
                  <a:pt x="3626" y="15694"/>
                </a:lnTo>
                <a:lnTo>
                  <a:pt x="3480" y="15865"/>
                </a:lnTo>
                <a:lnTo>
                  <a:pt x="3334" y="16035"/>
                </a:lnTo>
                <a:lnTo>
                  <a:pt x="3358" y="15986"/>
                </a:lnTo>
                <a:lnTo>
                  <a:pt x="3358" y="15913"/>
                </a:lnTo>
                <a:lnTo>
                  <a:pt x="3358" y="15865"/>
                </a:lnTo>
                <a:lnTo>
                  <a:pt x="3334" y="15816"/>
                </a:lnTo>
                <a:lnTo>
                  <a:pt x="3188" y="15621"/>
                </a:lnTo>
                <a:lnTo>
                  <a:pt x="3091" y="15402"/>
                </a:lnTo>
                <a:lnTo>
                  <a:pt x="2920" y="14940"/>
                </a:lnTo>
                <a:lnTo>
                  <a:pt x="2896" y="14916"/>
                </a:lnTo>
                <a:lnTo>
                  <a:pt x="2872" y="14916"/>
                </a:lnTo>
                <a:lnTo>
                  <a:pt x="2847" y="14940"/>
                </a:lnTo>
                <a:lnTo>
                  <a:pt x="2823" y="15232"/>
                </a:lnTo>
                <a:lnTo>
                  <a:pt x="2823" y="15378"/>
                </a:lnTo>
                <a:lnTo>
                  <a:pt x="2823" y="15524"/>
                </a:lnTo>
                <a:lnTo>
                  <a:pt x="2872" y="15670"/>
                </a:lnTo>
                <a:lnTo>
                  <a:pt x="2896" y="15792"/>
                </a:lnTo>
                <a:lnTo>
                  <a:pt x="2969" y="15938"/>
                </a:lnTo>
                <a:lnTo>
                  <a:pt x="3066" y="16059"/>
                </a:lnTo>
                <a:lnTo>
                  <a:pt x="3164" y="16108"/>
                </a:lnTo>
                <a:lnTo>
                  <a:pt x="3237" y="16108"/>
                </a:lnTo>
                <a:lnTo>
                  <a:pt x="3115" y="16181"/>
                </a:lnTo>
                <a:lnTo>
                  <a:pt x="2993" y="16230"/>
                </a:lnTo>
                <a:lnTo>
                  <a:pt x="2872" y="16254"/>
                </a:lnTo>
                <a:lnTo>
                  <a:pt x="2726" y="16278"/>
                </a:lnTo>
                <a:lnTo>
                  <a:pt x="2774" y="16181"/>
                </a:lnTo>
                <a:lnTo>
                  <a:pt x="2750" y="16132"/>
                </a:lnTo>
                <a:lnTo>
                  <a:pt x="2750" y="16084"/>
                </a:lnTo>
                <a:lnTo>
                  <a:pt x="2555" y="15646"/>
                </a:lnTo>
                <a:lnTo>
                  <a:pt x="2458" y="15427"/>
                </a:lnTo>
                <a:lnTo>
                  <a:pt x="2336" y="15232"/>
                </a:lnTo>
                <a:lnTo>
                  <a:pt x="2312" y="15208"/>
                </a:lnTo>
                <a:lnTo>
                  <a:pt x="2263" y="15232"/>
                </a:lnTo>
                <a:lnTo>
                  <a:pt x="2190" y="15354"/>
                </a:lnTo>
                <a:lnTo>
                  <a:pt x="2166" y="15500"/>
                </a:lnTo>
                <a:lnTo>
                  <a:pt x="2166" y="15621"/>
                </a:lnTo>
                <a:lnTo>
                  <a:pt x="2190" y="15767"/>
                </a:lnTo>
                <a:lnTo>
                  <a:pt x="2263" y="16035"/>
                </a:lnTo>
                <a:lnTo>
                  <a:pt x="2385" y="16278"/>
                </a:lnTo>
                <a:lnTo>
                  <a:pt x="2166" y="16230"/>
                </a:lnTo>
                <a:lnTo>
                  <a:pt x="1971" y="16132"/>
                </a:lnTo>
                <a:lnTo>
                  <a:pt x="1971" y="16059"/>
                </a:lnTo>
                <a:lnTo>
                  <a:pt x="1874" y="15573"/>
                </a:lnTo>
                <a:lnTo>
                  <a:pt x="1850" y="15475"/>
                </a:lnTo>
                <a:lnTo>
                  <a:pt x="1777" y="15402"/>
                </a:lnTo>
                <a:lnTo>
                  <a:pt x="1704" y="15329"/>
                </a:lnTo>
                <a:lnTo>
                  <a:pt x="1606" y="15305"/>
                </a:lnTo>
                <a:lnTo>
                  <a:pt x="1558" y="15305"/>
                </a:lnTo>
                <a:lnTo>
                  <a:pt x="1533" y="15354"/>
                </a:lnTo>
                <a:lnTo>
                  <a:pt x="1509" y="15451"/>
                </a:lnTo>
                <a:lnTo>
                  <a:pt x="1485" y="15548"/>
                </a:lnTo>
                <a:lnTo>
                  <a:pt x="1509" y="15767"/>
                </a:lnTo>
                <a:lnTo>
                  <a:pt x="1509" y="15792"/>
                </a:lnTo>
                <a:lnTo>
                  <a:pt x="1387" y="15646"/>
                </a:lnTo>
                <a:lnTo>
                  <a:pt x="1266" y="15500"/>
                </a:lnTo>
                <a:lnTo>
                  <a:pt x="1144" y="15329"/>
                </a:lnTo>
                <a:lnTo>
                  <a:pt x="1047" y="15135"/>
                </a:lnTo>
                <a:lnTo>
                  <a:pt x="876" y="14770"/>
                </a:lnTo>
                <a:lnTo>
                  <a:pt x="779" y="14405"/>
                </a:lnTo>
                <a:lnTo>
                  <a:pt x="730" y="14234"/>
                </a:lnTo>
                <a:lnTo>
                  <a:pt x="706" y="14040"/>
                </a:lnTo>
                <a:lnTo>
                  <a:pt x="706" y="13869"/>
                </a:lnTo>
                <a:lnTo>
                  <a:pt x="730" y="13699"/>
                </a:lnTo>
                <a:lnTo>
                  <a:pt x="779" y="13529"/>
                </a:lnTo>
                <a:lnTo>
                  <a:pt x="828" y="13358"/>
                </a:lnTo>
                <a:lnTo>
                  <a:pt x="925" y="13212"/>
                </a:lnTo>
                <a:lnTo>
                  <a:pt x="1047" y="13066"/>
                </a:lnTo>
                <a:lnTo>
                  <a:pt x="1168" y="12969"/>
                </a:lnTo>
                <a:lnTo>
                  <a:pt x="1314" y="12872"/>
                </a:lnTo>
                <a:lnTo>
                  <a:pt x="1606" y="12726"/>
                </a:lnTo>
                <a:lnTo>
                  <a:pt x="1923" y="12580"/>
                </a:lnTo>
                <a:lnTo>
                  <a:pt x="2239" y="12458"/>
                </a:lnTo>
                <a:lnTo>
                  <a:pt x="2507" y="12288"/>
                </a:lnTo>
                <a:lnTo>
                  <a:pt x="2726" y="12118"/>
                </a:lnTo>
                <a:lnTo>
                  <a:pt x="2896" y="11899"/>
                </a:lnTo>
                <a:lnTo>
                  <a:pt x="2945" y="11777"/>
                </a:lnTo>
                <a:lnTo>
                  <a:pt x="2993" y="11680"/>
                </a:lnTo>
                <a:lnTo>
                  <a:pt x="3018" y="11558"/>
                </a:lnTo>
                <a:lnTo>
                  <a:pt x="3042" y="11436"/>
                </a:lnTo>
                <a:lnTo>
                  <a:pt x="3042" y="11315"/>
                </a:lnTo>
                <a:lnTo>
                  <a:pt x="3018" y="11193"/>
                </a:lnTo>
                <a:lnTo>
                  <a:pt x="2969" y="11047"/>
                </a:lnTo>
                <a:lnTo>
                  <a:pt x="2896" y="10925"/>
                </a:lnTo>
                <a:lnTo>
                  <a:pt x="2823" y="10804"/>
                </a:lnTo>
                <a:lnTo>
                  <a:pt x="2701" y="10682"/>
                </a:lnTo>
                <a:lnTo>
                  <a:pt x="2361" y="10341"/>
                </a:lnTo>
                <a:lnTo>
                  <a:pt x="1996" y="10025"/>
                </a:lnTo>
                <a:lnTo>
                  <a:pt x="1655" y="9709"/>
                </a:lnTo>
                <a:lnTo>
                  <a:pt x="1290" y="9392"/>
                </a:lnTo>
                <a:lnTo>
                  <a:pt x="1095" y="9149"/>
                </a:lnTo>
                <a:lnTo>
                  <a:pt x="901" y="8906"/>
                </a:lnTo>
                <a:lnTo>
                  <a:pt x="706" y="8662"/>
                </a:lnTo>
                <a:lnTo>
                  <a:pt x="487" y="8443"/>
                </a:lnTo>
                <a:lnTo>
                  <a:pt x="925" y="7932"/>
                </a:lnTo>
                <a:lnTo>
                  <a:pt x="1363" y="7397"/>
                </a:lnTo>
                <a:lnTo>
                  <a:pt x="1777" y="6886"/>
                </a:lnTo>
                <a:lnTo>
                  <a:pt x="2239" y="6375"/>
                </a:lnTo>
                <a:lnTo>
                  <a:pt x="2458" y="6156"/>
                </a:lnTo>
                <a:lnTo>
                  <a:pt x="2604" y="6059"/>
                </a:lnTo>
                <a:lnTo>
                  <a:pt x="2750" y="5961"/>
                </a:lnTo>
                <a:lnTo>
                  <a:pt x="2896" y="5888"/>
                </a:lnTo>
                <a:lnTo>
                  <a:pt x="3042" y="5840"/>
                </a:lnTo>
                <a:lnTo>
                  <a:pt x="3212" y="5815"/>
                </a:lnTo>
                <a:lnTo>
                  <a:pt x="3358" y="5815"/>
                </a:lnTo>
                <a:lnTo>
                  <a:pt x="3456" y="5864"/>
                </a:lnTo>
                <a:lnTo>
                  <a:pt x="3529" y="5888"/>
                </a:lnTo>
                <a:lnTo>
                  <a:pt x="3675" y="6010"/>
                </a:lnTo>
                <a:lnTo>
                  <a:pt x="3796" y="6156"/>
                </a:lnTo>
                <a:lnTo>
                  <a:pt x="3894" y="6326"/>
                </a:lnTo>
                <a:lnTo>
                  <a:pt x="4113" y="6667"/>
                </a:lnTo>
                <a:lnTo>
                  <a:pt x="4307" y="7032"/>
                </a:lnTo>
                <a:lnTo>
                  <a:pt x="4502" y="7373"/>
                </a:lnTo>
                <a:lnTo>
                  <a:pt x="4624" y="7543"/>
                </a:lnTo>
                <a:lnTo>
                  <a:pt x="4745" y="7713"/>
                </a:lnTo>
                <a:lnTo>
                  <a:pt x="4916" y="7859"/>
                </a:lnTo>
                <a:lnTo>
                  <a:pt x="5110" y="7981"/>
                </a:lnTo>
                <a:lnTo>
                  <a:pt x="5305" y="8054"/>
                </a:lnTo>
                <a:lnTo>
                  <a:pt x="5500" y="8103"/>
                </a:lnTo>
                <a:lnTo>
                  <a:pt x="5913" y="8103"/>
                </a:lnTo>
                <a:lnTo>
                  <a:pt x="6132" y="8054"/>
                </a:lnTo>
                <a:lnTo>
                  <a:pt x="6351" y="7981"/>
                </a:lnTo>
                <a:lnTo>
                  <a:pt x="6643" y="7859"/>
                </a:lnTo>
                <a:lnTo>
                  <a:pt x="6935" y="7713"/>
                </a:lnTo>
                <a:lnTo>
                  <a:pt x="7227" y="7519"/>
                </a:lnTo>
                <a:lnTo>
                  <a:pt x="7470" y="7324"/>
                </a:lnTo>
                <a:lnTo>
                  <a:pt x="7689" y="7105"/>
                </a:lnTo>
                <a:lnTo>
                  <a:pt x="7884" y="6837"/>
                </a:lnTo>
                <a:lnTo>
                  <a:pt x="8054" y="6570"/>
                </a:lnTo>
                <a:lnTo>
                  <a:pt x="8176" y="6253"/>
                </a:lnTo>
                <a:lnTo>
                  <a:pt x="8249" y="5937"/>
                </a:lnTo>
                <a:lnTo>
                  <a:pt x="8273" y="5645"/>
                </a:lnTo>
                <a:lnTo>
                  <a:pt x="8225" y="5353"/>
                </a:lnTo>
                <a:lnTo>
                  <a:pt x="8127" y="5110"/>
                </a:lnTo>
                <a:lnTo>
                  <a:pt x="7981" y="4866"/>
                </a:lnTo>
                <a:lnTo>
                  <a:pt x="7787" y="4672"/>
                </a:lnTo>
                <a:lnTo>
                  <a:pt x="7568" y="4501"/>
                </a:lnTo>
                <a:lnTo>
                  <a:pt x="7276" y="4355"/>
                </a:lnTo>
                <a:lnTo>
                  <a:pt x="7008" y="4234"/>
                </a:lnTo>
                <a:lnTo>
                  <a:pt x="6716" y="4137"/>
                </a:lnTo>
                <a:lnTo>
                  <a:pt x="6424" y="4039"/>
                </a:lnTo>
                <a:lnTo>
                  <a:pt x="6156" y="3918"/>
                </a:lnTo>
                <a:lnTo>
                  <a:pt x="6059" y="3845"/>
                </a:lnTo>
                <a:lnTo>
                  <a:pt x="5986" y="3772"/>
                </a:lnTo>
                <a:lnTo>
                  <a:pt x="5913" y="3699"/>
                </a:lnTo>
                <a:lnTo>
                  <a:pt x="5864" y="3626"/>
                </a:lnTo>
                <a:lnTo>
                  <a:pt x="5816" y="3455"/>
                </a:lnTo>
                <a:lnTo>
                  <a:pt x="5791" y="3261"/>
                </a:lnTo>
                <a:lnTo>
                  <a:pt x="5816" y="3066"/>
                </a:lnTo>
                <a:lnTo>
                  <a:pt x="5864" y="2896"/>
                </a:lnTo>
                <a:lnTo>
                  <a:pt x="5962" y="2701"/>
                </a:lnTo>
                <a:lnTo>
                  <a:pt x="6059" y="2531"/>
                </a:lnTo>
                <a:lnTo>
                  <a:pt x="6302" y="2214"/>
                </a:lnTo>
                <a:lnTo>
                  <a:pt x="6594" y="1898"/>
                </a:lnTo>
                <a:lnTo>
                  <a:pt x="6911" y="1630"/>
                </a:lnTo>
                <a:lnTo>
                  <a:pt x="7227" y="1363"/>
                </a:lnTo>
                <a:lnTo>
                  <a:pt x="7592" y="1119"/>
                </a:lnTo>
                <a:lnTo>
                  <a:pt x="7957" y="900"/>
                </a:lnTo>
                <a:lnTo>
                  <a:pt x="8322" y="706"/>
                </a:lnTo>
                <a:lnTo>
                  <a:pt x="8687" y="511"/>
                </a:lnTo>
                <a:close/>
                <a:moveTo>
                  <a:pt x="8590" y="0"/>
                </a:moveTo>
                <a:lnTo>
                  <a:pt x="8541" y="24"/>
                </a:lnTo>
                <a:lnTo>
                  <a:pt x="8176" y="219"/>
                </a:lnTo>
                <a:lnTo>
                  <a:pt x="7811" y="414"/>
                </a:lnTo>
                <a:lnTo>
                  <a:pt x="7470" y="608"/>
                </a:lnTo>
                <a:lnTo>
                  <a:pt x="7130" y="827"/>
                </a:lnTo>
                <a:lnTo>
                  <a:pt x="6813" y="1071"/>
                </a:lnTo>
                <a:lnTo>
                  <a:pt x="6497" y="1314"/>
                </a:lnTo>
                <a:lnTo>
                  <a:pt x="6205" y="1606"/>
                </a:lnTo>
                <a:lnTo>
                  <a:pt x="5913" y="1874"/>
                </a:lnTo>
                <a:lnTo>
                  <a:pt x="5694" y="2117"/>
                </a:lnTo>
                <a:lnTo>
                  <a:pt x="5524" y="2360"/>
                </a:lnTo>
                <a:lnTo>
                  <a:pt x="5378" y="2628"/>
                </a:lnTo>
                <a:lnTo>
                  <a:pt x="5281" y="2920"/>
                </a:lnTo>
                <a:lnTo>
                  <a:pt x="5256" y="3066"/>
                </a:lnTo>
                <a:lnTo>
                  <a:pt x="5232" y="3212"/>
                </a:lnTo>
                <a:lnTo>
                  <a:pt x="5232" y="3382"/>
                </a:lnTo>
                <a:lnTo>
                  <a:pt x="5256" y="3528"/>
                </a:lnTo>
                <a:lnTo>
                  <a:pt x="5281" y="3650"/>
                </a:lnTo>
                <a:lnTo>
                  <a:pt x="5354" y="3796"/>
                </a:lnTo>
                <a:lnTo>
                  <a:pt x="5427" y="3942"/>
                </a:lnTo>
                <a:lnTo>
                  <a:pt x="5524" y="4064"/>
                </a:lnTo>
                <a:lnTo>
                  <a:pt x="5645" y="4185"/>
                </a:lnTo>
                <a:lnTo>
                  <a:pt x="5767" y="4283"/>
                </a:lnTo>
                <a:lnTo>
                  <a:pt x="6035" y="4428"/>
                </a:lnTo>
                <a:lnTo>
                  <a:pt x="6327" y="4550"/>
                </a:lnTo>
                <a:lnTo>
                  <a:pt x="6643" y="4647"/>
                </a:lnTo>
                <a:lnTo>
                  <a:pt x="6935" y="4745"/>
                </a:lnTo>
                <a:lnTo>
                  <a:pt x="7203" y="4891"/>
                </a:lnTo>
                <a:lnTo>
                  <a:pt x="7349" y="4964"/>
                </a:lnTo>
                <a:lnTo>
                  <a:pt x="7446" y="5061"/>
                </a:lnTo>
                <a:lnTo>
                  <a:pt x="7543" y="5158"/>
                </a:lnTo>
                <a:lnTo>
                  <a:pt x="7641" y="5280"/>
                </a:lnTo>
                <a:lnTo>
                  <a:pt x="7689" y="5377"/>
                </a:lnTo>
                <a:lnTo>
                  <a:pt x="7714" y="5475"/>
                </a:lnTo>
                <a:lnTo>
                  <a:pt x="7738" y="5669"/>
                </a:lnTo>
                <a:lnTo>
                  <a:pt x="7714" y="5864"/>
                </a:lnTo>
                <a:lnTo>
                  <a:pt x="7665" y="6083"/>
                </a:lnTo>
                <a:lnTo>
                  <a:pt x="7592" y="6278"/>
                </a:lnTo>
                <a:lnTo>
                  <a:pt x="7495" y="6472"/>
                </a:lnTo>
                <a:lnTo>
                  <a:pt x="7373" y="6643"/>
                </a:lnTo>
                <a:lnTo>
                  <a:pt x="7251" y="6789"/>
                </a:lnTo>
                <a:lnTo>
                  <a:pt x="7105" y="6910"/>
                </a:lnTo>
                <a:lnTo>
                  <a:pt x="6959" y="7056"/>
                </a:lnTo>
                <a:lnTo>
                  <a:pt x="6789" y="7154"/>
                </a:lnTo>
                <a:lnTo>
                  <a:pt x="6619" y="7275"/>
                </a:lnTo>
                <a:lnTo>
                  <a:pt x="6254" y="7446"/>
                </a:lnTo>
                <a:lnTo>
                  <a:pt x="5864" y="7567"/>
                </a:lnTo>
                <a:lnTo>
                  <a:pt x="5767" y="7592"/>
                </a:lnTo>
                <a:lnTo>
                  <a:pt x="5645" y="7592"/>
                </a:lnTo>
                <a:lnTo>
                  <a:pt x="5548" y="7567"/>
                </a:lnTo>
                <a:lnTo>
                  <a:pt x="5451" y="7543"/>
                </a:lnTo>
                <a:lnTo>
                  <a:pt x="5281" y="7446"/>
                </a:lnTo>
                <a:lnTo>
                  <a:pt x="5135" y="7300"/>
                </a:lnTo>
                <a:lnTo>
                  <a:pt x="4989" y="7154"/>
                </a:lnTo>
                <a:lnTo>
                  <a:pt x="4891" y="6959"/>
                </a:lnTo>
                <a:lnTo>
                  <a:pt x="4672" y="6594"/>
                </a:lnTo>
                <a:lnTo>
                  <a:pt x="4502" y="6253"/>
                </a:lnTo>
                <a:lnTo>
                  <a:pt x="4283" y="5888"/>
                </a:lnTo>
                <a:lnTo>
                  <a:pt x="4161" y="5742"/>
                </a:lnTo>
                <a:lnTo>
                  <a:pt x="4040" y="5596"/>
                </a:lnTo>
                <a:lnTo>
                  <a:pt x="3869" y="5475"/>
                </a:lnTo>
                <a:lnTo>
                  <a:pt x="3699" y="5377"/>
                </a:lnTo>
                <a:lnTo>
                  <a:pt x="3577" y="5304"/>
                </a:lnTo>
                <a:lnTo>
                  <a:pt x="3456" y="5280"/>
                </a:lnTo>
                <a:lnTo>
                  <a:pt x="3334" y="5256"/>
                </a:lnTo>
                <a:lnTo>
                  <a:pt x="3188" y="5256"/>
                </a:lnTo>
                <a:lnTo>
                  <a:pt x="2945" y="5304"/>
                </a:lnTo>
                <a:lnTo>
                  <a:pt x="2701" y="5377"/>
                </a:lnTo>
                <a:lnTo>
                  <a:pt x="2458" y="5499"/>
                </a:lnTo>
                <a:lnTo>
                  <a:pt x="2239" y="5645"/>
                </a:lnTo>
                <a:lnTo>
                  <a:pt x="2044" y="5815"/>
                </a:lnTo>
                <a:lnTo>
                  <a:pt x="1850" y="5986"/>
                </a:lnTo>
                <a:lnTo>
                  <a:pt x="1606" y="6229"/>
                </a:lnTo>
                <a:lnTo>
                  <a:pt x="1387" y="6521"/>
                </a:lnTo>
                <a:lnTo>
                  <a:pt x="998" y="7081"/>
                </a:lnTo>
                <a:lnTo>
                  <a:pt x="730" y="7397"/>
                </a:lnTo>
                <a:lnTo>
                  <a:pt x="487" y="7713"/>
                </a:lnTo>
                <a:lnTo>
                  <a:pt x="244" y="8030"/>
                </a:lnTo>
                <a:lnTo>
                  <a:pt x="25" y="8395"/>
                </a:lnTo>
                <a:lnTo>
                  <a:pt x="0" y="8492"/>
                </a:lnTo>
                <a:lnTo>
                  <a:pt x="25" y="8565"/>
                </a:lnTo>
                <a:lnTo>
                  <a:pt x="98" y="8638"/>
                </a:lnTo>
                <a:lnTo>
                  <a:pt x="171" y="8662"/>
                </a:lnTo>
                <a:lnTo>
                  <a:pt x="341" y="8906"/>
                </a:lnTo>
                <a:lnTo>
                  <a:pt x="487" y="9149"/>
                </a:lnTo>
                <a:lnTo>
                  <a:pt x="730" y="9441"/>
                </a:lnTo>
                <a:lnTo>
                  <a:pt x="974" y="9709"/>
                </a:lnTo>
                <a:lnTo>
                  <a:pt x="1290" y="10049"/>
                </a:lnTo>
                <a:lnTo>
                  <a:pt x="1655" y="10390"/>
                </a:lnTo>
                <a:lnTo>
                  <a:pt x="2361" y="10998"/>
                </a:lnTo>
                <a:lnTo>
                  <a:pt x="2458" y="11120"/>
                </a:lnTo>
                <a:lnTo>
                  <a:pt x="2531" y="11217"/>
                </a:lnTo>
                <a:lnTo>
                  <a:pt x="2580" y="11290"/>
                </a:lnTo>
                <a:lnTo>
                  <a:pt x="2580" y="11388"/>
                </a:lnTo>
                <a:lnTo>
                  <a:pt x="2580" y="11485"/>
                </a:lnTo>
                <a:lnTo>
                  <a:pt x="2531" y="11582"/>
                </a:lnTo>
                <a:lnTo>
                  <a:pt x="2482" y="11655"/>
                </a:lnTo>
                <a:lnTo>
                  <a:pt x="2409" y="11728"/>
                </a:lnTo>
                <a:lnTo>
                  <a:pt x="2239" y="11874"/>
                </a:lnTo>
                <a:lnTo>
                  <a:pt x="2044" y="11996"/>
                </a:lnTo>
                <a:lnTo>
                  <a:pt x="1655" y="12191"/>
                </a:lnTo>
                <a:lnTo>
                  <a:pt x="1387" y="12312"/>
                </a:lnTo>
                <a:lnTo>
                  <a:pt x="1095" y="12458"/>
                </a:lnTo>
                <a:lnTo>
                  <a:pt x="852" y="12604"/>
                </a:lnTo>
                <a:lnTo>
                  <a:pt x="609" y="12799"/>
                </a:lnTo>
                <a:lnTo>
                  <a:pt x="511" y="12920"/>
                </a:lnTo>
                <a:lnTo>
                  <a:pt x="438" y="13042"/>
                </a:lnTo>
                <a:lnTo>
                  <a:pt x="365" y="13164"/>
                </a:lnTo>
                <a:lnTo>
                  <a:pt x="317" y="13285"/>
                </a:lnTo>
                <a:lnTo>
                  <a:pt x="244" y="13577"/>
                </a:lnTo>
                <a:lnTo>
                  <a:pt x="219" y="13869"/>
                </a:lnTo>
                <a:lnTo>
                  <a:pt x="244" y="14161"/>
                </a:lnTo>
                <a:lnTo>
                  <a:pt x="268" y="14453"/>
                </a:lnTo>
                <a:lnTo>
                  <a:pt x="341" y="14745"/>
                </a:lnTo>
                <a:lnTo>
                  <a:pt x="438" y="15013"/>
                </a:lnTo>
                <a:lnTo>
                  <a:pt x="536" y="15281"/>
                </a:lnTo>
                <a:lnTo>
                  <a:pt x="682" y="15524"/>
                </a:lnTo>
                <a:lnTo>
                  <a:pt x="852" y="15767"/>
                </a:lnTo>
                <a:lnTo>
                  <a:pt x="1022" y="16011"/>
                </a:lnTo>
                <a:lnTo>
                  <a:pt x="1241" y="16205"/>
                </a:lnTo>
                <a:lnTo>
                  <a:pt x="1460" y="16400"/>
                </a:lnTo>
                <a:lnTo>
                  <a:pt x="1704" y="16546"/>
                </a:lnTo>
                <a:lnTo>
                  <a:pt x="1971" y="16668"/>
                </a:lnTo>
                <a:lnTo>
                  <a:pt x="2190" y="16741"/>
                </a:lnTo>
                <a:lnTo>
                  <a:pt x="2434" y="16765"/>
                </a:lnTo>
                <a:lnTo>
                  <a:pt x="2653" y="16789"/>
                </a:lnTo>
                <a:lnTo>
                  <a:pt x="2896" y="16765"/>
                </a:lnTo>
                <a:lnTo>
                  <a:pt x="3115" y="16716"/>
                </a:lnTo>
                <a:lnTo>
                  <a:pt x="3334" y="16643"/>
                </a:lnTo>
                <a:lnTo>
                  <a:pt x="3529" y="16522"/>
                </a:lnTo>
                <a:lnTo>
                  <a:pt x="3723" y="16351"/>
                </a:lnTo>
                <a:lnTo>
                  <a:pt x="3869" y="16205"/>
                </a:lnTo>
                <a:lnTo>
                  <a:pt x="3991" y="16035"/>
                </a:lnTo>
                <a:lnTo>
                  <a:pt x="4113" y="15840"/>
                </a:lnTo>
                <a:lnTo>
                  <a:pt x="4210" y="15646"/>
                </a:lnTo>
                <a:lnTo>
                  <a:pt x="4405" y="15256"/>
                </a:lnTo>
                <a:lnTo>
                  <a:pt x="4575" y="14867"/>
                </a:lnTo>
                <a:lnTo>
                  <a:pt x="4697" y="14648"/>
                </a:lnTo>
                <a:lnTo>
                  <a:pt x="4818" y="14478"/>
                </a:lnTo>
                <a:lnTo>
                  <a:pt x="4940" y="14332"/>
                </a:lnTo>
                <a:lnTo>
                  <a:pt x="5086" y="14234"/>
                </a:lnTo>
                <a:lnTo>
                  <a:pt x="5232" y="14161"/>
                </a:lnTo>
                <a:lnTo>
                  <a:pt x="5402" y="14137"/>
                </a:lnTo>
                <a:lnTo>
                  <a:pt x="5621" y="14186"/>
                </a:lnTo>
                <a:lnTo>
                  <a:pt x="5840" y="14259"/>
                </a:lnTo>
                <a:lnTo>
                  <a:pt x="6010" y="14380"/>
                </a:lnTo>
                <a:lnTo>
                  <a:pt x="6181" y="14502"/>
                </a:lnTo>
                <a:lnTo>
                  <a:pt x="6327" y="14648"/>
                </a:lnTo>
                <a:lnTo>
                  <a:pt x="6473" y="14818"/>
                </a:lnTo>
                <a:lnTo>
                  <a:pt x="6740" y="15135"/>
                </a:lnTo>
                <a:lnTo>
                  <a:pt x="7032" y="15451"/>
                </a:lnTo>
                <a:lnTo>
                  <a:pt x="7154" y="15597"/>
                </a:lnTo>
                <a:lnTo>
                  <a:pt x="7324" y="15719"/>
                </a:lnTo>
                <a:lnTo>
                  <a:pt x="7641" y="15938"/>
                </a:lnTo>
                <a:lnTo>
                  <a:pt x="7957" y="16157"/>
                </a:lnTo>
                <a:lnTo>
                  <a:pt x="8273" y="16400"/>
                </a:lnTo>
                <a:lnTo>
                  <a:pt x="8298" y="16473"/>
                </a:lnTo>
                <a:lnTo>
                  <a:pt x="8346" y="16522"/>
                </a:lnTo>
                <a:lnTo>
                  <a:pt x="8395" y="16546"/>
                </a:lnTo>
                <a:lnTo>
                  <a:pt x="8468" y="16546"/>
                </a:lnTo>
                <a:lnTo>
                  <a:pt x="8784" y="16424"/>
                </a:lnTo>
                <a:lnTo>
                  <a:pt x="9052" y="16254"/>
                </a:lnTo>
                <a:lnTo>
                  <a:pt x="9587" y="15889"/>
                </a:lnTo>
                <a:lnTo>
                  <a:pt x="9879" y="15670"/>
                </a:lnTo>
                <a:lnTo>
                  <a:pt x="10147" y="15475"/>
                </a:lnTo>
                <a:lnTo>
                  <a:pt x="10390" y="15256"/>
                </a:lnTo>
                <a:lnTo>
                  <a:pt x="10634" y="15013"/>
                </a:lnTo>
                <a:lnTo>
                  <a:pt x="10828" y="14794"/>
                </a:lnTo>
                <a:lnTo>
                  <a:pt x="10999" y="14575"/>
                </a:lnTo>
                <a:lnTo>
                  <a:pt x="11145" y="14332"/>
                </a:lnTo>
                <a:lnTo>
                  <a:pt x="11242" y="14088"/>
                </a:lnTo>
                <a:lnTo>
                  <a:pt x="11339" y="13821"/>
                </a:lnTo>
                <a:lnTo>
                  <a:pt x="11388" y="13553"/>
                </a:lnTo>
                <a:lnTo>
                  <a:pt x="11388" y="13261"/>
                </a:lnTo>
                <a:lnTo>
                  <a:pt x="11339" y="12993"/>
                </a:lnTo>
                <a:lnTo>
                  <a:pt x="11315" y="12847"/>
                </a:lnTo>
                <a:lnTo>
                  <a:pt x="11242" y="12726"/>
                </a:lnTo>
                <a:lnTo>
                  <a:pt x="11169" y="12628"/>
                </a:lnTo>
                <a:lnTo>
                  <a:pt x="11096" y="12531"/>
                </a:lnTo>
                <a:lnTo>
                  <a:pt x="10877" y="12361"/>
                </a:lnTo>
                <a:lnTo>
                  <a:pt x="10658" y="12239"/>
                </a:lnTo>
                <a:lnTo>
                  <a:pt x="10390" y="12118"/>
                </a:lnTo>
                <a:lnTo>
                  <a:pt x="10147" y="12045"/>
                </a:lnTo>
                <a:lnTo>
                  <a:pt x="9879" y="11947"/>
                </a:lnTo>
                <a:lnTo>
                  <a:pt x="9636" y="11850"/>
                </a:lnTo>
                <a:lnTo>
                  <a:pt x="9466" y="11753"/>
                </a:lnTo>
                <a:lnTo>
                  <a:pt x="9320" y="11631"/>
                </a:lnTo>
                <a:lnTo>
                  <a:pt x="9222" y="11485"/>
                </a:lnTo>
                <a:lnTo>
                  <a:pt x="9149" y="11315"/>
                </a:lnTo>
                <a:lnTo>
                  <a:pt x="9125" y="11169"/>
                </a:lnTo>
                <a:lnTo>
                  <a:pt x="9101" y="10974"/>
                </a:lnTo>
                <a:lnTo>
                  <a:pt x="9125" y="10804"/>
                </a:lnTo>
                <a:lnTo>
                  <a:pt x="9149" y="10633"/>
                </a:lnTo>
                <a:lnTo>
                  <a:pt x="9198" y="10439"/>
                </a:lnTo>
                <a:lnTo>
                  <a:pt x="9271" y="10268"/>
                </a:lnTo>
                <a:lnTo>
                  <a:pt x="9466" y="9903"/>
                </a:lnTo>
                <a:lnTo>
                  <a:pt x="9685" y="9611"/>
                </a:lnTo>
                <a:lnTo>
                  <a:pt x="9928" y="9368"/>
                </a:lnTo>
                <a:lnTo>
                  <a:pt x="10074" y="9246"/>
                </a:lnTo>
                <a:lnTo>
                  <a:pt x="10244" y="9149"/>
                </a:lnTo>
                <a:lnTo>
                  <a:pt x="10415" y="9076"/>
                </a:lnTo>
                <a:lnTo>
                  <a:pt x="10609" y="9003"/>
                </a:lnTo>
                <a:lnTo>
                  <a:pt x="10804" y="8954"/>
                </a:lnTo>
                <a:lnTo>
                  <a:pt x="10999" y="8930"/>
                </a:lnTo>
                <a:lnTo>
                  <a:pt x="11193" y="8930"/>
                </a:lnTo>
                <a:lnTo>
                  <a:pt x="11388" y="8954"/>
                </a:lnTo>
                <a:lnTo>
                  <a:pt x="11583" y="8979"/>
                </a:lnTo>
                <a:lnTo>
                  <a:pt x="11729" y="9052"/>
                </a:lnTo>
                <a:lnTo>
                  <a:pt x="11875" y="9149"/>
                </a:lnTo>
                <a:lnTo>
                  <a:pt x="11996" y="9271"/>
                </a:lnTo>
                <a:lnTo>
                  <a:pt x="12118" y="9417"/>
                </a:lnTo>
                <a:lnTo>
                  <a:pt x="12215" y="9563"/>
                </a:lnTo>
                <a:lnTo>
                  <a:pt x="12361" y="9903"/>
                </a:lnTo>
                <a:lnTo>
                  <a:pt x="12580" y="10390"/>
                </a:lnTo>
                <a:lnTo>
                  <a:pt x="12702" y="10633"/>
                </a:lnTo>
                <a:lnTo>
                  <a:pt x="12824" y="10828"/>
                </a:lnTo>
                <a:lnTo>
                  <a:pt x="12994" y="11023"/>
                </a:lnTo>
                <a:lnTo>
                  <a:pt x="13189" y="11169"/>
                </a:lnTo>
                <a:lnTo>
                  <a:pt x="13310" y="11217"/>
                </a:lnTo>
                <a:lnTo>
                  <a:pt x="13432" y="11266"/>
                </a:lnTo>
                <a:lnTo>
                  <a:pt x="13554" y="11290"/>
                </a:lnTo>
                <a:lnTo>
                  <a:pt x="13724" y="11315"/>
                </a:lnTo>
                <a:lnTo>
                  <a:pt x="13870" y="11315"/>
                </a:lnTo>
                <a:lnTo>
                  <a:pt x="14016" y="11290"/>
                </a:lnTo>
                <a:lnTo>
                  <a:pt x="14186" y="11266"/>
                </a:lnTo>
                <a:lnTo>
                  <a:pt x="14332" y="11217"/>
                </a:lnTo>
                <a:lnTo>
                  <a:pt x="14600" y="11071"/>
                </a:lnTo>
                <a:lnTo>
                  <a:pt x="14867" y="10877"/>
                </a:lnTo>
                <a:lnTo>
                  <a:pt x="15111" y="10682"/>
                </a:lnTo>
                <a:lnTo>
                  <a:pt x="15330" y="10439"/>
                </a:lnTo>
                <a:lnTo>
                  <a:pt x="15549" y="10195"/>
                </a:lnTo>
                <a:lnTo>
                  <a:pt x="15719" y="9952"/>
                </a:lnTo>
                <a:lnTo>
                  <a:pt x="16352" y="9027"/>
                </a:lnTo>
                <a:lnTo>
                  <a:pt x="16473" y="8833"/>
                </a:lnTo>
                <a:lnTo>
                  <a:pt x="16619" y="8614"/>
                </a:lnTo>
                <a:lnTo>
                  <a:pt x="16692" y="8395"/>
                </a:lnTo>
                <a:lnTo>
                  <a:pt x="16717" y="8273"/>
                </a:lnTo>
                <a:lnTo>
                  <a:pt x="16717" y="8151"/>
                </a:lnTo>
                <a:lnTo>
                  <a:pt x="16717" y="8127"/>
                </a:lnTo>
                <a:lnTo>
                  <a:pt x="16717" y="8078"/>
                </a:lnTo>
                <a:lnTo>
                  <a:pt x="16717" y="8005"/>
                </a:lnTo>
                <a:lnTo>
                  <a:pt x="16692" y="7957"/>
                </a:lnTo>
                <a:lnTo>
                  <a:pt x="16644" y="7908"/>
                </a:lnTo>
                <a:lnTo>
                  <a:pt x="16327" y="7640"/>
                </a:lnTo>
                <a:lnTo>
                  <a:pt x="16011" y="7348"/>
                </a:lnTo>
                <a:lnTo>
                  <a:pt x="15451" y="6740"/>
                </a:lnTo>
                <a:lnTo>
                  <a:pt x="15232" y="6521"/>
                </a:lnTo>
                <a:lnTo>
                  <a:pt x="14989" y="6302"/>
                </a:lnTo>
                <a:lnTo>
                  <a:pt x="14527" y="5888"/>
                </a:lnTo>
                <a:lnTo>
                  <a:pt x="14381" y="5742"/>
                </a:lnTo>
                <a:lnTo>
                  <a:pt x="14283" y="5572"/>
                </a:lnTo>
                <a:lnTo>
                  <a:pt x="14210" y="5402"/>
                </a:lnTo>
                <a:lnTo>
                  <a:pt x="14162" y="5231"/>
                </a:lnTo>
                <a:lnTo>
                  <a:pt x="14162" y="5061"/>
                </a:lnTo>
                <a:lnTo>
                  <a:pt x="14186" y="4866"/>
                </a:lnTo>
                <a:lnTo>
                  <a:pt x="14259" y="4696"/>
                </a:lnTo>
                <a:lnTo>
                  <a:pt x="14381" y="4526"/>
                </a:lnTo>
                <a:lnTo>
                  <a:pt x="14478" y="4428"/>
                </a:lnTo>
                <a:lnTo>
                  <a:pt x="14600" y="4355"/>
                </a:lnTo>
                <a:lnTo>
                  <a:pt x="14746" y="4283"/>
                </a:lnTo>
                <a:lnTo>
                  <a:pt x="14892" y="4234"/>
                </a:lnTo>
                <a:lnTo>
                  <a:pt x="15476" y="4039"/>
                </a:lnTo>
                <a:lnTo>
                  <a:pt x="15719" y="3942"/>
                </a:lnTo>
                <a:lnTo>
                  <a:pt x="15938" y="3820"/>
                </a:lnTo>
                <a:lnTo>
                  <a:pt x="16108" y="3674"/>
                </a:lnTo>
                <a:lnTo>
                  <a:pt x="16230" y="3504"/>
                </a:lnTo>
                <a:lnTo>
                  <a:pt x="16352" y="3334"/>
                </a:lnTo>
                <a:lnTo>
                  <a:pt x="16425" y="3139"/>
                </a:lnTo>
                <a:lnTo>
                  <a:pt x="16473" y="2920"/>
                </a:lnTo>
                <a:lnTo>
                  <a:pt x="16498" y="2701"/>
                </a:lnTo>
                <a:lnTo>
                  <a:pt x="16522" y="2482"/>
                </a:lnTo>
                <a:lnTo>
                  <a:pt x="16498" y="2263"/>
                </a:lnTo>
                <a:lnTo>
                  <a:pt x="16449" y="2044"/>
                </a:lnTo>
                <a:lnTo>
                  <a:pt x="16376" y="1825"/>
                </a:lnTo>
                <a:lnTo>
                  <a:pt x="16303" y="1606"/>
                </a:lnTo>
                <a:lnTo>
                  <a:pt x="16206" y="1387"/>
                </a:lnTo>
                <a:lnTo>
                  <a:pt x="16084" y="1192"/>
                </a:lnTo>
                <a:lnTo>
                  <a:pt x="15938" y="998"/>
                </a:lnTo>
                <a:lnTo>
                  <a:pt x="15768" y="779"/>
                </a:lnTo>
                <a:lnTo>
                  <a:pt x="15573" y="608"/>
                </a:lnTo>
                <a:lnTo>
                  <a:pt x="15354" y="462"/>
                </a:lnTo>
                <a:lnTo>
                  <a:pt x="15111" y="341"/>
                </a:lnTo>
                <a:lnTo>
                  <a:pt x="14892" y="268"/>
                </a:lnTo>
                <a:lnTo>
                  <a:pt x="14648" y="195"/>
                </a:lnTo>
                <a:lnTo>
                  <a:pt x="14137" y="195"/>
                </a:lnTo>
                <a:lnTo>
                  <a:pt x="13894" y="219"/>
                </a:lnTo>
                <a:lnTo>
                  <a:pt x="13675" y="292"/>
                </a:lnTo>
                <a:lnTo>
                  <a:pt x="13432" y="389"/>
                </a:lnTo>
                <a:lnTo>
                  <a:pt x="13213" y="535"/>
                </a:lnTo>
                <a:lnTo>
                  <a:pt x="13018" y="681"/>
                </a:lnTo>
                <a:lnTo>
                  <a:pt x="12848" y="876"/>
                </a:lnTo>
                <a:lnTo>
                  <a:pt x="12702" y="1095"/>
                </a:lnTo>
                <a:lnTo>
                  <a:pt x="12580" y="1338"/>
                </a:lnTo>
                <a:lnTo>
                  <a:pt x="12459" y="1630"/>
                </a:lnTo>
                <a:lnTo>
                  <a:pt x="12337" y="1898"/>
                </a:lnTo>
                <a:lnTo>
                  <a:pt x="12191" y="2166"/>
                </a:lnTo>
                <a:lnTo>
                  <a:pt x="12118" y="2287"/>
                </a:lnTo>
                <a:lnTo>
                  <a:pt x="12021" y="2385"/>
                </a:lnTo>
                <a:lnTo>
                  <a:pt x="11850" y="2531"/>
                </a:lnTo>
                <a:lnTo>
                  <a:pt x="11680" y="2579"/>
                </a:lnTo>
                <a:lnTo>
                  <a:pt x="11510" y="2604"/>
                </a:lnTo>
                <a:lnTo>
                  <a:pt x="11339" y="2579"/>
                </a:lnTo>
                <a:lnTo>
                  <a:pt x="11169" y="2506"/>
                </a:lnTo>
                <a:lnTo>
                  <a:pt x="10999" y="2433"/>
                </a:lnTo>
                <a:lnTo>
                  <a:pt x="10853" y="2312"/>
                </a:lnTo>
                <a:lnTo>
                  <a:pt x="10707" y="2190"/>
                </a:lnTo>
                <a:lnTo>
                  <a:pt x="10488" y="1947"/>
                </a:lnTo>
                <a:lnTo>
                  <a:pt x="10269" y="1679"/>
                </a:lnTo>
                <a:lnTo>
                  <a:pt x="9855" y="1168"/>
                </a:lnTo>
                <a:lnTo>
                  <a:pt x="9636" y="900"/>
                </a:lnTo>
                <a:lnTo>
                  <a:pt x="9417" y="657"/>
                </a:lnTo>
                <a:lnTo>
                  <a:pt x="9174" y="414"/>
                </a:lnTo>
                <a:lnTo>
                  <a:pt x="8906" y="219"/>
                </a:lnTo>
                <a:lnTo>
                  <a:pt x="8857" y="122"/>
                </a:lnTo>
                <a:lnTo>
                  <a:pt x="8784" y="24"/>
                </a:lnTo>
                <a:lnTo>
                  <a:pt x="8663" y="0"/>
                </a:lnTo>
                <a:close/>
              </a:path>
            </a:pathLst>
          </a:custGeom>
          <a:solidFill>
            <a:srgbClr val="FFC000"/>
          </a:solidFill>
          <a:ln>
            <a:solidFill>
              <a:srgbClr val="FFC000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Shape 312"/>
          <p:cNvSpPr/>
          <p:nvPr/>
        </p:nvSpPr>
        <p:spPr>
          <a:xfrm>
            <a:off x="1763688" y="3140909"/>
            <a:ext cx="365350" cy="366945"/>
          </a:xfrm>
          <a:custGeom>
            <a:avLst/>
            <a:gdLst/>
            <a:ahLst/>
            <a:cxnLst/>
            <a:rect l="0" t="0" r="0" b="0"/>
            <a:pathLst>
              <a:path w="16717" h="16790" extrusionOk="0">
                <a:moveTo>
                  <a:pt x="8687" y="511"/>
                </a:moveTo>
                <a:lnTo>
                  <a:pt x="9174" y="1046"/>
                </a:lnTo>
                <a:lnTo>
                  <a:pt x="9660" y="1606"/>
                </a:lnTo>
                <a:lnTo>
                  <a:pt x="10025" y="2068"/>
                </a:lnTo>
                <a:lnTo>
                  <a:pt x="10196" y="2312"/>
                </a:lnTo>
                <a:lnTo>
                  <a:pt x="10390" y="2531"/>
                </a:lnTo>
                <a:lnTo>
                  <a:pt x="10585" y="2701"/>
                </a:lnTo>
                <a:lnTo>
                  <a:pt x="10780" y="2871"/>
                </a:lnTo>
                <a:lnTo>
                  <a:pt x="11023" y="2969"/>
                </a:lnTo>
                <a:lnTo>
                  <a:pt x="11242" y="3042"/>
                </a:lnTo>
                <a:lnTo>
                  <a:pt x="11485" y="3066"/>
                </a:lnTo>
                <a:lnTo>
                  <a:pt x="11729" y="3042"/>
                </a:lnTo>
                <a:lnTo>
                  <a:pt x="11972" y="2969"/>
                </a:lnTo>
                <a:lnTo>
                  <a:pt x="12215" y="2847"/>
                </a:lnTo>
                <a:lnTo>
                  <a:pt x="12337" y="2750"/>
                </a:lnTo>
                <a:lnTo>
                  <a:pt x="12434" y="2652"/>
                </a:lnTo>
                <a:lnTo>
                  <a:pt x="12605" y="2433"/>
                </a:lnTo>
                <a:lnTo>
                  <a:pt x="12726" y="2190"/>
                </a:lnTo>
                <a:lnTo>
                  <a:pt x="12824" y="1922"/>
                </a:lnTo>
                <a:lnTo>
                  <a:pt x="12921" y="1679"/>
                </a:lnTo>
                <a:lnTo>
                  <a:pt x="13043" y="1411"/>
                </a:lnTo>
                <a:lnTo>
                  <a:pt x="13164" y="1168"/>
                </a:lnTo>
                <a:lnTo>
                  <a:pt x="13335" y="973"/>
                </a:lnTo>
                <a:lnTo>
                  <a:pt x="13456" y="852"/>
                </a:lnTo>
                <a:lnTo>
                  <a:pt x="13602" y="779"/>
                </a:lnTo>
                <a:lnTo>
                  <a:pt x="13724" y="706"/>
                </a:lnTo>
                <a:lnTo>
                  <a:pt x="13870" y="657"/>
                </a:lnTo>
                <a:lnTo>
                  <a:pt x="13991" y="608"/>
                </a:lnTo>
                <a:lnTo>
                  <a:pt x="14137" y="584"/>
                </a:lnTo>
                <a:lnTo>
                  <a:pt x="14283" y="584"/>
                </a:lnTo>
                <a:lnTo>
                  <a:pt x="14429" y="608"/>
                </a:lnTo>
                <a:lnTo>
                  <a:pt x="14721" y="681"/>
                </a:lnTo>
                <a:lnTo>
                  <a:pt x="14989" y="779"/>
                </a:lnTo>
                <a:lnTo>
                  <a:pt x="15232" y="949"/>
                </a:lnTo>
                <a:lnTo>
                  <a:pt x="15451" y="1119"/>
                </a:lnTo>
                <a:lnTo>
                  <a:pt x="15403" y="1168"/>
                </a:lnTo>
                <a:lnTo>
                  <a:pt x="15354" y="1217"/>
                </a:lnTo>
                <a:lnTo>
                  <a:pt x="15354" y="1265"/>
                </a:lnTo>
                <a:lnTo>
                  <a:pt x="15354" y="1314"/>
                </a:lnTo>
                <a:lnTo>
                  <a:pt x="15403" y="1363"/>
                </a:lnTo>
                <a:lnTo>
                  <a:pt x="15646" y="1363"/>
                </a:lnTo>
                <a:lnTo>
                  <a:pt x="15670" y="1387"/>
                </a:lnTo>
                <a:lnTo>
                  <a:pt x="15768" y="1533"/>
                </a:lnTo>
                <a:lnTo>
                  <a:pt x="15646" y="1557"/>
                </a:lnTo>
                <a:lnTo>
                  <a:pt x="15500" y="1606"/>
                </a:lnTo>
                <a:lnTo>
                  <a:pt x="15427" y="1630"/>
                </a:lnTo>
                <a:lnTo>
                  <a:pt x="15378" y="1703"/>
                </a:lnTo>
                <a:lnTo>
                  <a:pt x="15354" y="1752"/>
                </a:lnTo>
                <a:lnTo>
                  <a:pt x="15378" y="1801"/>
                </a:lnTo>
                <a:lnTo>
                  <a:pt x="15451" y="1825"/>
                </a:lnTo>
                <a:lnTo>
                  <a:pt x="15500" y="1849"/>
                </a:lnTo>
                <a:lnTo>
                  <a:pt x="15646" y="1874"/>
                </a:lnTo>
                <a:lnTo>
                  <a:pt x="15914" y="1874"/>
                </a:lnTo>
                <a:lnTo>
                  <a:pt x="16011" y="2068"/>
                </a:lnTo>
                <a:lnTo>
                  <a:pt x="15841" y="2044"/>
                </a:lnTo>
                <a:lnTo>
                  <a:pt x="15695" y="2044"/>
                </a:lnTo>
                <a:lnTo>
                  <a:pt x="15573" y="2068"/>
                </a:lnTo>
                <a:lnTo>
                  <a:pt x="15451" y="2141"/>
                </a:lnTo>
                <a:lnTo>
                  <a:pt x="15427" y="2141"/>
                </a:lnTo>
                <a:lnTo>
                  <a:pt x="15451" y="2166"/>
                </a:lnTo>
                <a:lnTo>
                  <a:pt x="15500" y="2239"/>
                </a:lnTo>
                <a:lnTo>
                  <a:pt x="15573" y="2287"/>
                </a:lnTo>
                <a:lnTo>
                  <a:pt x="15743" y="2360"/>
                </a:lnTo>
                <a:lnTo>
                  <a:pt x="16084" y="2458"/>
                </a:lnTo>
                <a:lnTo>
                  <a:pt x="16084" y="2652"/>
                </a:lnTo>
                <a:lnTo>
                  <a:pt x="16060" y="2823"/>
                </a:lnTo>
                <a:lnTo>
                  <a:pt x="15646" y="2725"/>
                </a:lnTo>
                <a:lnTo>
                  <a:pt x="15427" y="2652"/>
                </a:lnTo>
                <a:lnTo>
                  <a:pt x="15330" y="2628"/>
                </a:lnTo>
                <a:lnTo>
                  <a:pt x="15184" y="2628"/>
                </a:lnTo>
                <a:lnTo>
                  <a:pt x="15184" y="2652"/>
                </a:lnTo>
                <a:lnTo>
                  <a:pt x="15281" y="2750"/>
                </a:lnTo>
                <a:lnTo>
                  <a:pt x="15378" y="2847"/>
                </a:lnTo>
                <a:lnTo>
                  <a:pt x="15622" y="2993"/>
                </a:lnTo>
                <a:lnTo>
                  <a:pt x="15768" y="3090"/>
                </a:lnTo>
                <a:lnTo>
                  <a:pt x="15962" y="3139"/>
                </a:lnTo>
                <a:lnTo>
                  <a:pt x="15841" y="3309"/>
                </a:lnTo>
                <a:lnTo>
                  <a:pt x="15768" y="3407"/>
                </a:lnTo>
                <a:lnTo>
                  <a:pt x="15670" y="3334"/>
                </a:lnTo>
                <a:lnTo>
                  <a:pt x="15573" y="3285"/>
                </a:lnTo>
                <a:lnTo>
                  <a:pt x="15378" y="3212"/>
                </a:lnTo>
                <a:lnTo>
                  <a:pt x="14989" y="3017"/>
                </a:lnTo>
                <a:lnTo>
                  <a:pt x="14794" y="2944"/>
                </a:lnTo>
                <a:lnTo>
                  <a:pt x="14600" y="2896"/>
                </a:lnTo>
                <a:lnTo>
                  <a:pt x="14575" y="2896"/>
                </a:lnTo>
                <a:lnTo>
                  <a:pt x="14575" y="2920"/>
                </a:lnTo>
                <a:lnTo>
                  <a:pt x="14673" y="3090"/>
                </a:lnTo>
                <a:lnTo>
                  <a:pt x="14819" y="3236"/>
                </a:lnTo>
                <a:lnTo>
                  <a:pt x="14965" y="3358"/>
                </a:lnTo>
                <a:lnTo>
                  <a:pt x="15135" y="3455"/>
                </a:lnTo>
                <a:lnTo>
                  <a:pt x="15427" y="3626"/>
                </a:lnTo>
                <a:lnTo>
                  <a:pt x="15086" y="3747"/>
                </a:lnTo>
                <a:lnTo>
                  <a:pt x="14989" y="3674"/>
                </a:lnTo>
                <a:lnTo>
                  <a:pt x="14867" y="3650"/>
                </a:lnTo>
                <a:lnTo>
                  <a:pt x="14770" y="3601"/>
                </a:lnTo>
                <a:lnTo>
                  <a:pt x="14673" y="3528"/>
                </a:lnTo>
                <a:lnTo>
                  <a:pt x="14527" y="3407"/>
                </a:lnTo>
                <a:lnTo>
                  <a:pt x="14429" y="3358"/>
                </a:lnTo>
                <a:lnTo>
                  <a:pt x="14332" y="3334"/>
                </a:lnTo>
                <a:lnTo>
                  <a:pt x="14308" y="3334"/>
                </a:lnTo>
                <a:lnTo>
                  <a:pt x="14259" y="3358"/>
                </a:lnTo>
                <a:lnTo>
                  <a:pt x="14235" y="3431"/>
                </a:lnTo>
                <a:lnTo>
                  <a:pt x="14259" y="3528"/>
                </a:lnTo>
                <a:lnTo>
                  <a:pt x="14308" y="3650"/>
                </a:lnTo>
                <a:lnTo>
                  <a:pt x="14478" y="3845"/>
                </a:lnTo>
                <a:lnTo>
                  <a:pt x="14551" y="3918"/>
                </a:lnTo>
                <a:lnTo>
                  <a:pt x="14308" y="4015"/>
                </a:lnTo>
                <a:lnTo>
                  <a:pt x="14186" y="3942"/>
                </a:lnTo>
                <a:lnTo>
                  <a:pt x="14064" y="3893"/>
                </a:lnTo>
                <a:lnTo>
                  <a:pt x="14016" y="3869"/>
                </a:lnTo>
                <a:lnTo>
                  <a:pt x="13943" y="3845"/>
                </a:lnTo>
                <a:lnTo>
                  <a:pt x="13918" y="3869"/>
                </a:lnTo>
                <a:lnTo>
                  <a:pt x="13894" y="3893"/>
                </a:lnTo>
                <a:lnTo>
                  <a:pt x="13894" y="3966"/>
                </a:lnTo>
                <a:lnTo>
                  <a:pt x="13918" y="4039"/>
                </a:lnTo>
                <a:lnTo>
                  <a:pt x="13991" y="4161"/>
                </a:lnTo>
                <a:lnTo>
                  <a:pt x="14040" y="4210"/>
                </a:lnTo>
                <a:lnTo>
                  <a:pt x="13967" y="4283"/>
                </a:lnTo>
                <a:lnTo>
                  <a:pt x="13870" y="4404"/>
                </a:lnTo>
                <a:lnTo>
                  <a:pt x="13845" y="4331"/>
                </a:lnTo>
                <a:lnTo>
                  <a:pt x="13797" y="4234"/>
                </a:lnTo>
                <a:lnTo>
                  <a:pt x="13724" y="4161"/>
                </a:lnTo>
                <a:lnTo>
                  <a:pt x="13651" y="4161"/>
                </a:lnTo>
                <a:lnTo>
                  <a:pt x="13626" y="4234"/>
                </a:lnTo>
                <a:lnTo>
                  <a:pt x="13602" y="4283"/>
                </a:lnTo>
                <a:lnTo>
                  <a:pt x="13602" y="4380"/>
                </a:lnTo>
                <a:lnTo>
                  <a:pt x="13602" y="4428"/>
                </a:lnTo>
                <a:lnTo>
                  <a:pt x="13675" y="4550"/>
                </a:lnTo>
                <a:lnTo>
                  <a:pt x="13748" y="4647"/>
                </a:lnTo>
                <a:lnTo>
                  <a:pt x="13699" y="4842"/>
                </a:lnTo>
                <a:lnTo>
                  <a:pt x="13675" y="5037"/>
                </a:lnTo>
                <a:lnTo>
                  <a:pt x="13699" y="5231"/>
                </a:lnTo>
                <a:lnTo>
                  <a:pt x="13724" y="5426"/>
                </a:lnTo>
                <a:lnTo>
                  <a:pt x="13797" y="5621"/>
                </a:lnTo>
                <a:lnTo>
                  <a:pt x="13870" y="5815"/>
                </a:lnTo>
                <a:lnTo>
                  <a:pt x="13967" y="5986"/>
                </a:lnTo>
                <a:lnTo>
                  <a:pt x="14089" y="6132"/>
                </a:lnTo>
                <a:lnTo>
                  <a:pt x="14308" y="6351"/>
                </a:lnTo>
                <a:lnTo>
                  <a:pt x="14527" y="6570"/>
                </a:lnTo>
                <a:lnTo>
                  <a:pt x="14746" y="6764"/>
                </a:lnTo>
                <a:lnTo>
                  <a:pt x="14965" y="6983"/>
                </a:lnTo>
                <a:lnTo>
                  <a:pt x="15597" y="7640"/>
                </a:lnTo>
                <a:lnTo>
                  <a:pt x="15914" y="7981"/>
                </a:lnTo>
                <a:lnTo>
                  <a:pt x="16254" y="8273"/>
                </a:lnTo>
                <a:lnTo>
                  <a:pt x="16279" y="8297"/>
                </a:lnTo>
                <a:lnTo>
                  <a:pt x="16230" y="8443"/>
                </a:lnTo>
                <a:lnTo>
                  <a:pt x="16133" y="8346"/>
                </a:lnTo>
                <a:lnTo>
                  <a:pt x="16035" y="8249"/>
                </a:lnTo>
                <a:lnTo>
                  <a:pt x="15768" y="8078"/>
                </a:lnTo>
                <a:lnTo>
                  <a:pt x="15573" y="7981"/>
                </a:lnTo>
                <a:lnTo>
                  <a:pt x="15378" y="7884"/>
                </a:lnTo>
                <a:lnTo>
                  <a:pt x="15159" y="7811"/>
                </a:lnTo>
                <a:lnTo>
                  <a:pt x="14940" y="7738"/>
                </a:lnTo>
                <a:lnTo>
                  <a:pt x="14892" y="7762"/>
                </a:lnTo>
                <a:lnTo>
                  <a:pt x="14892" y="7786"/>
                </a:lnTo>
                <a:lnTo>
                  <a:pt x="15013" y="7932"/>
                </a:lnTo>
                <a:lnTo>
                  <a:pt x="15159" y="8078"/>
                </a:lnTo>
                <a:lnTo>
                  <a:pt x="15476" y="8297"/>
                </a:lnTo>
                <a:lnTo>
                  <a:pt x="15695" y="8468"/>
                </a:lnTo>
                <a:lnTo>
                  <a:pt x="15889" y="8614"/>
                </a:lnTo>
                <a:lnTo>
                  <a:pt x="15987" y="8687"/>
                </a:lnTo>
                <a:lnTo>
                  <a:pt x="16060" y="8711"/>
                </a:lnTo>
                <a:lnTo>
                  <a:pt x="15865" y="9003"/>
                </a:lnTo>
                <a:lnTo>
                  <a:pt x="15816" y="9076"/>
                </a:lnTo>
                <a:lnTo>
                  <a:pt x="15816" y="9052"/>
                </a:lnTo>
                <a:lnTo>
                  <a:pt x="15768" y="8954"/>
                </a:lnTo>
                <a:lnTo>
                  <a:pt x="15695" y="8881"/>
                </a:lnTo>
                <a:lnTo>
                  <a:pt x="15597" y="8833"/>
                </a:lnTo>
                <a:lnTo>
                  <a:pt x="15524" y="8784"/>
                </a:lnTo>
                <a:lnTo>
                  <a:pt x="15135" y="8614"/>
                </a:lnTo>
                <a:lnTo>
                  <a:pt x="14916" y="8516"/>
                </a:lnTo>
                <a:lnTo>
                  <a:pt x="14721" y="8395"/>
                </a:lnTo>
                <a:lnTo>
                  <a:pt x="14527" y="8273"/>
                </a:lnTo>
                <a:lnTo>
                  <a:pt x="14332" y="8176"/>
                </a:lnTo>
                <a:lnTo>
                  <a:pt x="14283" y="8176"/>
                </a:lnTo>
                <a:lnTo>
                  <a:pt x="14283" y="8200"/>
                </a:lnTo>
                <a:lnTo>
                  <a:pt x="14259" y="8249"/>
                </a:lnTo>
                <a:lnTo>
                  <a:pt x="14308" y="8346"/>
                </a:lnTo>
                <a:lnTo>
                  <a:pt x="14356" y="8419"/>
                </a:lnTo>
                <a:lnTo>
                  <a:pt x="14527" y="8589"/>
                </a:lnTo>
                <a:lnTo>
                  <a:pt x="14721" y="8735"/>
                </a:lnTo>
                <a:lnTo>
                  <a:pt x="14892" y="8833"/>
                </a:lnTo>
                <a:lnTo>
                  <a:pt x="15086" y="8954"/>
                </a:lnTo>
                <a:lnTo>
                  <a:pt x="15305" y="9076"/>
                </a:lnTo>
                <a:lnTo>
                  <a:pt x="15427" y="9100"/>
                </a:lnTo>
                <a:lnTo>
                  <a:pt x="15549" y="9149"/>
                </a:lnTo>
                <a:lnTo>
                  <a:pt x="15743" y="9149"/>
                </a:lnTo>
                <a:lnTo>
                  <a:pt x="15768" y="9125"/>
                </a:lnTo>
                <a:lnTo>
                  <a:pt x="15451" y="9587"/>
                </a:lnTo>
                <a:lnTo>
                  <a:pt x="15330" y="9490"/>
                </a:lnTo>
                <a:lnTo>
                  <a:pt x="15208" y="9417"/>
                </a:lnTo>
                <a:lnTo>
                  <a:pt x="14965" y="9246"/>
                </a:lnTo>
                <a:lnTo>
                  <a:pt x="14746" y="9100"/>
                </a:lnTo>
                <a:lnTo>
                  <a:pt x="14502" y="8954"/>
                </a:lnTo>
                <a:lnTo>
                  <a:pt x="14381" y="8881"/>
                </a:lnTo>
                <a:lnTo>
                  <a:pt x="14235" y="8833"/>
                </a:lnTo>
                <a:lnTo>
                  <a:pt x="14113" y="8808"/>
                </a:lnTo>
                <a:lnTo>
                  <a:pt x="13991" y="8808"/>
                </a:lnTo>
                <a:lnTo>
                  <a:pt x="13943" y="8833"/>
                </a:lnTo>
                <a:lnTo>
                  <a:pt x="13943" y="8857"/>
                </a:lnTo>
                <a:lnTo>
                  <a:pt x="14016" y="8954"/>
                </a:lnTo>
                <a:lnTo>
                  <a:pt x="14089" y="9052"/>
                </a:lnTo>
                <a:lnTo>
                  <a:pt x="14283" y="9222"/>
                </a:lnTo>
                <a:lnTo>
                  <a:pt x="14673" y="9514"/>
                </a:lnTo>
                <a:lnTo>
                  <a:pt x="14916" y="9709"/>
                </a:lnTo>
                <a:lnTo>
                  <a:pt x="15062" y="9806"/>
                </a:lnTo>
                <a:lnTo>
                  <a:pt x="15208" y="9903"/>
                </a:lnTo>
                <a:lnTo>
                  <a:pt x="15086" y="10049"/>
                </a:lnTo>
                <a:lnTo>
                  <a:pt x="15013" y="10122"/>
                </a:lnTo>
                <a:lnTo>
                  <a:pt x="14843" y="10001"/>
                </a:lnTo>
                <a:lnTo>
                  <a:pt x="14721" y="9928"/>
                </a:lnTo>
                <a:lnTo>
                  <a:pt x="14405" y="9782"/>
                </a:lnTo>
                <a:lnTo>
                  <a:pt x="14089" y="9636"/>
                </a:lnTo>
                <a:lnTo>
                  <a:pt x="13943" y="9538"/>
                </a:lnTo>
                <a:lnTo>
                  <a:pt x="13797" y="9441"/>
                </a:lnTo>
                <a:lnTo>
                  <a:pt x="13699" y="9319"/>
                </a:lnTo>
                <a:lnTo>
                  <a:pt x="13626" y="9149"/>
                </a:lnTo>
                <a:lnTo>
                  <a:pt x="13578" y="9149"/>
                </a:lnTo>
                <a:lnTo>
                  <a:pt x="13554" y="9295"/>
                </a:lnTo>
                <a:lnTo>
                  <a:pt x="13578" y="9392"/>
                </a:lnTo>
                <a:lnTo>
                  <a:pt x="13602" y="9514"/>
                </a:lnTo>
                <a:lnTo>
                  <a:pt x="13651" y="9611"/>
                </a:lnTo>
                <a:lnTo>
                  <a:pt x="13724" y="9709"/>
                </a:lnTo>
                <a:lnTo>
                  <a:pt x="13797" y="9782"/>
                </a:lnTo>
                <a:lnTo>
                  <a:pt x="13991" y="9952"/>
                </a:lnTo>
                <a:lnTo>
                  <a:pt x="14283" y="10122"/>
                </a:lnTo>
                <a:lnTo>
                  <a:pt x="14600" y="10268"/>
                </a:lnTo>
                <a:lnTo>
                  <a:pt x="14746" y="10390"/>
                </a:lnTo>
                <a:lnTo>
                  <a:pt x="14551" y="10512"/>
                </a:lnTo>
                <a:lnTo>
                  <a:pt x="14356" y="10633"/>
                </a:lnTo>
                <a:lnTo>
                  <a:pt x="14259" y="10512"/>
                </a:lnTo>
                <a:lnTo>
                  <a:pt x="14137" y="10414"/>
                </a:lnTo>
                <a:lnTo>
                  <a:pt x="13894" y="10244"/>
                </a:lnTo>
                <a:lnTo>
                  <a:pt x="13724" y="10122"/>
                </a:lnTo>
                <a:lnTo>
                  <a:pt x="13578" y="9976"/>
                </a:lnTo>
                <a:lnTo>
                  <a:pt x="13456" y="9855"/>
                </a:lnTo>
                <a:lnTo>
                  <a:pt x="13408" y="9782"/>
                </a:lnTo>
                <a:lnTo>
                  <a:pt x="13359" y="9733"/>
                </a:lnTo>
                <a:lnTo>
                  <a:pt x="13310" y="9733"/>
                </a:lnTo>
                <a:lnTo>
                  <a:pt x="13286" y="9757"/>
                </a:lnTo>
                <a:lnTo>
                  <a:pt x="13262" y="9830"/>
                </a:lnTo>
                <a:lnTo>
                  <a:pt x="13262" y="9928"/>
                </a:lnTo>
                <a:lnTo>
                  <a:pt x="13262" y="10001"/>
                </a:lnTo>
                <a:lnTo>
                  <a:pt x="13310" y="10098"/>
                </a:lnTo>
                <a:lnTo>
                  <a:pt x="13408" y="10244"/>
                </a:lnTo>
                <a:lnTo>
                  <a:pt x="13529" y="10390"/>
                </a:lnTo>
                <a:lnTo>
                  <a:pt x="13699" y="10536"/>
                </a:lnTo>
                <a:lnTo>
                  <a:pt x="13894" y="10682"/>
                </a:lnTo>
                <a:lnTo>
                  <a:pt x="13991" y="10779"/>
                </a:lnTo>
                <a:lnTo>
                  <a:pt x="13894" y="10828"/>
                </a:lnTo>
                <a:lnTo>
                  <a:pt x="13578" y="10828"/>
                </a:lnTo>
                <a:lnTo>
                  <a:pt x="13505" y="10804"/>
                </a:lnTo>
                <a:lnTo>
                  <a:pt x="13335" y="10706"/>
                </a:lnTo>
                <a:lnTo>
                  <a:pt x="13213" y="10560"/>
                </a:lnTo>
                <a:lnTo>
                  <a:pt x="13116" y="10414"/>
                </a:lnTo>
                <a:lnTo>
                  <a:pt x="13018" y="10244"/>
                </a:lnTo>
                <a:lnTo>
                  <a:pt x="12872" y="9879"/>
                </a:lnTo>
                <a:lnTo>
                  <a:pt x="12775" y="9636"/>
                </a:lnTo>
                <a:lnTo>
                  <a:pt x="12653" y="9392"/>
                </a:lnTo>
                <a:lnTo>
                  <a:pt x="12532" y="9173"/>
                </a:lnTo>
                <a:lnTo>
                  <a:pt x="12386" y="8979"/>
                </a:lnTo>
                <a:lnTo>
                  <a:pt x="12215" y="8808"/>
                </a:lnTo>
                <a:lnTo>
                  <a:pt x="12021" y="8662"/>
                </a:lnTo>
                <a:lnTo>
                  <a:pt x="11777" y="8565"/>
                </a:lnTo>
                <a:lnTo>
                  <a:pt x="11510" y="8468"/>
                </a:lnTo>
                <a:lnTo>
                  <a:pt x="11218" y="8443"/>
                </a:lnTo>
                <a:lnTo>
                  <a:pt x="10926" y="8443"/>
                </a:lnTo>
                <a:lnTo>
                  <a:pt x="10634" y="8492"/>
                </a:lnTo>
                <a:lnTo>
                  <a:pt x="10366" y="8589"/>
                </a:lnTo>
                <a:lnTo>
                  <a:pt x="10098" y="8687"/>
                </a:lnTo>
                <a:lnTo>
                  <a:pt x="9855" y="8833"/>
                </a:lnTo>
                <a:lnTo>
                  <a:pt x="9612" y="9027"/>
                </a:lnTo>
                <a:lnTo>
                  <a:pt x="9393" y="9198"/>
                </a:lnTo>
                <a:lnTo>
                  <a:pt x="9198" y="9392"/>
                </a:lnTo>
                <a:lnTo>
                  <a:pt x="9028" y="9611"/>
                </a:lnTo>
                <a:lnTo>
                  <a:pt x="8906" y="9855"/>
                </a:lnTo>
                <a:lnTo>
                  <a:pt x="8784" y="10122"/>
                </a:lnTo>
                <a:lnTo>
                  <a:pt x="8711" y="10366"/>
                </a:lnTo>
                <a:lnTo>
                  <a:pt x="8663" y="10633"/>
                </a:lnTo>
                <a:lnTo>
                  <a:pt x="8638" y="10925"/>
                </a:lnTo>
                <a:lnTo>
                  <a:pt x="8663" y="11193"/>
                </a:lnTo>
                <a:lnTo>
                  <a:pt x="8736" y="11461"/>
                </a:lnTo>
                <a:lnTo>
                  <a:pt x="8833" y="11680"/>
                </a:lnTo>
                <a:lnTo>
                  <a:pt x="8955" y="11874"/>
                </a:lnTo>
                <a:lnTo>
                  <a:pt x="9101" y="12045"/>
                </a:lnTo>
                <a:lnTo>
                  <a:pt x="9295" y="12191"/>
                </a:lnTo>
                <a:lnTo>
                  <a:pt x="9514" y="12312"/>
                </a:lnTo>
                <a:lnTo>
                  <a:pt x="9733" y="12409"/>
                </a:lnTo>
                <a:lnTo>
                  <a:pt x="10001" y="12507"/>
                </a:lnTo>
                <a:lnTo>
                  <a:pt x="10220" y="12580"/>
                </a:lnTo>
                <a:lnTo>
                  <a:pt x="10463" y="12677"/>
                </a:lnTo>
                <a:lnTo>
                  <a:pt x="10658" y="12799"/>
                </a:lnTo>
                <a:lnTo>
                  <a:pt x="10731" y="12872"/>
                </a:lnTo>
                <a:lnTo>
                  <a:pt x="10804" y="12969"/>
                </a:lnTo>
                <a:lnTo>
                  <a:pt x="10780" y="12969"/>
                </a:lnTo>
                <a:lnTo>
                  <a:pt x="10536" y="12920"/>
                </a:lnTo>
                <a:lnTo>
                  <a:pt x="10317" y="12872"/>
                </a:lnTo>
                <a:lnTo>
                  <a:pt x="10098" y="12847"/>
                </a:lnTo>
                <a:lnTo>
                  <a:pt x="9855" y="12847"/>
                </a:lnTo>
                <a:lnTo>
                  <a:pt x="9831" y="12872"/>
                </a:lnTo>
                <a:lnTo>
                  <a:pt x="9831" y="12896"/>
                </a:lnTo>
                <a:lnTo>
                  <a:pt x="9831" y="12920"/>
                </a:lnTo>
                <a:lnTo>
                  <a:pt x="9831" y="12945"/>
                </a:lnTo>
                <a:lnTo>
                  <a:pt x="10293" y="13139"/>
                </a:lnTo>
                <a:lnTo>
                  <a:pt x="10609" y="13285"/>
                </a:lnTo>
                <a:lnTo>
                  <a:pt x="10780" y="13334"/>
                </a:lnTo>
                <a:lnTo>
                  <a:pt x="10926" y="13358"/>
                </a:lnTo>
                <a:lnTo>
                  <a:pt x="10901" y="13504"/>
                </a:lnTo>
                <a:lnTo>
                  <a:pt x="10877" y="13650"/>
                </a:lnTo>
                <a:lnTo>
                  <a:pt x="10634" y="13602"/>
                </a:lnTo>
                <a:lnTo>
                  <a:pt x="10366" y="13577"/>
                </a:lnTo>
                <a:lnTo>
                  <a:pt x="10098" y="13504"/>
                </a:lnTo>
                <a:lnTo>
                  <a:pt x="9879" y="13383"/>
                </a:lnTo>
                <a:lnTo>
                  <a:pt x="9855" y="13407"/>
                </a:lnTo>
                <a:lnTo>
                  <a:pt x="9831" y="13431"/>
                </a:lnTo>
                <a:lnTo>
                  <a:pt x="10025" y="13650"/>
                </a:lnTo>
                <a:lnTo>
                  <a:pt x="10123" y="13748"/>
                </a:lnTo>
                <a:lnTo>
                  <a:pt x="10269" y="13821"/>
                </a:lnTo>
                <a:lnTo>
                  <a:pt x="10512" y="13918"/>
                </a:lnTo>
                <a:lnTo>
                  <a:pt x="10780" y="13991"/>
                </a:lnTo>
                <a:lnTo>
                  <a:pt x="10609" y="14283"/>
                </a:lnTo>
                <a:lnTo>
                  <a:pt x="9952" y="14113"/>
                </a:lnTo>
                <a:lnTo>
                  <a:pt x="9490" y="13967"/>
                </a:lnTo>
                <a:lnTo>
                  <a:pt x="9271" y="13894"/>
                </a:lnTo>
                <a:lnTo>
                  <a:pt x="9028" y="13845"/>
                </a:lnTo>
                <a:lnTo>
                  <a:pt x="9003" y="13869"/>
                </a:lnTo>
                <a:lnTo>
                  <a:pt x="8979" y="13869"/>
                </a:lnTo>
                <a:lnTo>
                  <a:pt x="8955" y="13918"/>
                </a:lnTo>
                <a:lnTo>
                  <a:pt x="8979" y="13942"/>
                </a:lnTo>
                <a:lnTo>
                  <a:pt x="9271" y="14137"/>
                </a:lnTo>
                <a:lnTo>
                  <a:pt x="9587" y="14356"/>
                </a:lnTo>
                <a:lnTo>
                  <a:pt x="9952" y="14526"/>
                </a:lnTo>
                <a:lnTo>
                  <a:pt x="10147" y="14599"/>
                </a:lnTo>
                <a:lnTo>
                  <a:pt x="10317" y="14648"/>
                </a:lnTo>
                <a:lnTo>
                  <a:pt x="10074" y="14916"/>
                </a:lnTo>
                <a:lnTo>
                  <a:pt x="9855" y="14867"/>
                </a:lnTo>
                <a:lnTo>
                  <a:pt x="9685" y="14867"/>
                </a:lnTo>
                <a:lnTo>
                  <a:pt x="9393" y="14818"/>
                </a:lnTo>
                <a:lnTo>
                  <a:pt x="9101" y="14721"/>
                </a:lnTo>
                <a:lnTo>
                  <a:pt x="8809" y="14599"/>
                </a:lnTo>
                <a:lnTo>
                  <a:pt x="8541" y="14429"/>
                </a:lnTo>
                <a:lnTo>
                  <a:pt x="8517" y="14429"/>
                </a:lnTo>
                <a:lnTo>
                  <a:pt x="8517" y="14453"/>
                </a:lnTo>
                <a:lnTo>
                  <a:pt x="8565" y="14624"/>
                </a:lnTo>
                <a:lnTo>
                  <a:pt x="8687" y="14770"/>
                </a:lnTo>
                <a:lnTo>
                  <a:pt x="8809" y="14891"/>
                </a:lnTo>
                <a:lnTo>
                  <a:pt x="8955" y="14989"/>
                </a:lnTo>
                <a:lnTo>
                  <a:pt x="9125" y="15086"/>
                </a:lnTo>
                <a:lnTo>
                  <a:pt x="9295" y="15159"/>
                </a:lnTo>
                <a:lnTo>
                  <a:pt x="9490" y="15208"/>
                </a:lnTo>
                <a:lnTo>
                  <a:pt x="9660" y="15232"/>
                </a:lnTo>
                <a:lnTo>
                  <a:pt x="9320" y="15500"/>
                </a:lnTo>
                <a:lnTo>
                  <a:pt x="9271" y="15451"/>
                </a:lnTo>
                <a:lnTo>
                  <a:pt x="9125" y="15354"/>
                </a:lnTo>
                <a:lnTo>
                  <a:pt x="8955" y="15281"/>
                </a:lnTo>
                <a:lnTo>
                  <a:pt x="8590" y="15135"/>
                </a:lnTo>
                <a:lnTo>
                  <a:pt x="8298" y="14989"/>
                </a:lnTo>
                <a:lnTo>
                  <a:pt x="8152" y="14940"/>
                </a:lnTo>
                <a:lnTo>
                  <a:pt x="8030" y="14867"/>
                </a:lnTo>
                <a:lnTo>
                  <a:pt x="8006" y="14867"/>
                </a:lnTo>
                <a:lnTo>
                  <a:pt x="7981" y="14891"/>
                </a:lnTo>
                <a:lnTo>
                  <a:pt x="7957" y="14989"/>
                </a:lnTo>
                <a:lnTo>
                  <a:pt x="7981" y="15062"/>
                </a:lnTo>
                <a:lnTo>
                  <a:pt x="8006" y="15135"/>
                </a:lnTo>
                <a:lnTo>
                  <a:pt x="8054" y="15208"/>
                </a:lnTo>
                <a:lnTo>
                  <a:pt x="8152" y="15329"/>
                </a:lnTo>
                <a:lnTo>
                  <a:pt x="8298" y="15427"/>
                </a:lnTo>
                <a:lnTo>
                  <a:pt x="8590" y="15597"/>
                </a:lnTo>
                <a:lnTo>
                  <a:pt x="8930" y="15767"/>
                </a:lnTo>
                <a:lnTo>
                  <a:pt x="8614" y="15986"/>
                </a:lnTo>
                <a:lnTo>
                  <a:pt x="8322" y="15792"/>
                </a:lnTo>
                <a:lnTo>
                  <a:pt x="8054" y="15597"/>
                </a:lnTo>
                <a:lnTo>
                  <a:pt x="7762" y="15402"/>
                </a:lnTo>
                <a:lnTo>
                  <a:pt x="7470" y="15183"/>
                </a:lnTo>
                <a:lnTo>
                  <a:pt x="7203" y="14916"/>
                </a:lnTo>
                <a:lnTo>
                  <a:pt x="6935" y="14599"/>
                </a:lnTo>
                <a:lnTo>
                  <a:pt x="6667" y="14307"/>
                </a:lnTo>
                <a:lnTo>
                  <a:pt x="6375" y="14040"/>
                </a:lnTo>
                <a:lnTo>
                  <a:pt x="6229" y="13942"/>
                </a:lnTo>
                <a:lnTo>
                  <a:pt x="6083" y="13845"/>
                </a:lnTo>
                <a:lnTo>
                  <a:pt x="5937" y="13772"/>
                </a:lnTo>
                <a:lnTo>
                  <a:pt x="5767" y="13699"/>
                </a:lnTo>
                <a:lnTo>
                  <a:pt x="5597" y="13650"/>
                </a:lnTo>
                <a:lnTo>
                  <a:pt x="5427" y="13626"/>
                </a:lnTo>
                <a:lnTo>
                  <a:pt x="5256" y="13626"/>
                </a:lnTo>
                <a:lnTo>
                  <a:pt x="5086" y="13650"/>
                </a:lnTo>
                <a:lnTo>
                  <a:pt x="4916" y="13529"/>
                </a:lnTo>
                <a:lnTo>
                  <a:pt x="4843" y="13456"/>
                </a:lnTo>
                <a:lnTo>
                  <a:pt x="4745" y="13383"/>
                </a:lnTo>
                <a:lnTo>
                  <a:pt x="4697" y="13407"/>
                </a:lnTo>
                <a:lnTo>
                  <a:pt x="4672" y="13456"/>
                </a:lnTo>
                <a:lnTo>
                  <a:pt x="4697" y="13529"/>
                </a:lnTo>
                <a:lnTo>
                  <a:pt x="4721" y="13602"/>
                </a:lnTo>
                <a:lnTo>
                  <a:pt x="4843" y="13772"/>
                </a:lnTo>
                <a:lnTo>
                  <a:pt x="4818" y="13772"/>
                </a:lnTo>
                <a:lnTo>
                  <a:pt x="4697" y="13869"/>
                </a:lnTo>
                <a:lnTo>
                  <a:pt x="4502" y="13748"/>
                </a:lnTo>
                <a:lnTo>
                  <a:pt x="4380" y="13723"/>
                </a:lnTo>
                <a:lnTo>
                  <a:pt x="4283" y="13699"/>
                </a:lnTo>
                <a:lnTo>
                  <a:pt x="4259" y="13723"/>
                </a:lnTo>
                <a:lnTo>
                  <a:pt x="4259" y="13748"/>
                </a:lnTo>
                <a:lnTo>
                  <a:pt x="4356" y="13918"/>
                </a:lnTo>
                <a:lnTo>
                  <a:pt x="4478" y="14088"/>
                </a:lnTo>
                <a:lnTo>
                  <a:pt x="4356" y="14234"/>
                </a:lnTo>
                <a:lnTo>
                  <a:pt x="4259" y="14405"/>
                </a:lnTo>
                <a:lnTo>
                  <a:pt x="4161" y="14307"/>
                </a:lnTo>
                <a:lnTo>
                  <a:pt x="4064" y="14186"/>
                </a:lnTo>
                <a:lnTo>
                  <a:pt x="3918" y="13942"/>
                </a:lnTo>
                <a:lnTo>
                  <a:pt x="3894" y="13942"/>
                </a:lnTo>
                <a:lnTo>
                  <a:pt x="3869" y="13967"/>
                </a:lnTo>
                <a:lnTo>
                  <a:pt x="3869" y="14186"/>
                </a:lnTo>
                <a:lnTo>
                  <a:pt x="3894" y="14380"/>
                </a:lnTo>
                <a:lnTo>
                  <a:pt x="3967" y="14575"/>
                </a:lnTo>
                <a:lnTo>
                  <a:pt x="4015" y="14648"/>
                </a:lnTo>
                <a:lnTo>
                  <a:pt x="4088" y="14721"/>
                </a:lnTo>
                <a:lnTo>
                  <a:pt x="3821" y="15329"/>
                </a:lnTo>
                <a:lnTo>
                  <a:pt x="3772" y="15281"/>
                </a:lnTo>
                <a:lnTo>
                  <a:pt x="3699" y="15110"/>
                </a:lnTo>
                <a:lnTo>
                  <a:pt x="3650" y="14916"/>
                </a:lnTo>
                <a:lnTo>
                  <a:pt x="3602" y="14794"/>
                </a:lnTo>
                <a:lnTo>
                  <a:pt x="3553" y="14672"/>
                </a:lnTo>
                <a:lnTo>
                  <a:pt x="3456" y="14551"/>
                </a:lnTo>
                <a:lnTo>
                  <a:pt x="3407" y="14526"/>
                </a:lnTo>
                <a:lnTo>
                  <a:pt x="3358" y="14478"/>
                </a:lnTo>
                <a:lnTo>
                  <a:pt x="3334" y="14502"/>
                </a:lnTo>
                <a:lnTo>
                  <a:pt x="3310" y="14526"/>
                </a:lnTo>
                <a:lnTo>
                  <a:pt x="3285" y="14794"/>
                </a:lnTo>
                <a:lnTo>
                  <a:pt x="3310" y="15013"/>
                </a:lnTo>
                <a:lnTo>
                  <a:pt x="3334" y="15208"/>
                </a:lnTo>
                <a:lnTo>
                  <a:pt x="3358" y="15354"/>
                </a:lnTo>
                <a:lnTo>
                  <a:pt x="3431" y="15475"/>
                </a:lnTo>
                <a:lnTo>
                  <a:pt x="3504" y="15597"/>
                </a:lnTo>
                <a:lnTo>
                  <a:pt x="3626" y="15694"/>
                </a:lnTo>
                <a:lnTo>
                  <a:pt x="3480" y="15865"/>
                </a:lnTo>
                <a:lnTo>
                  <a:pt x="3334" y="16035"/>
                </a:lnTo>
                <a:lnTo>
                  <a:pt x="3358" y="15986"/>
                </a:lnTo>
                <a:lnTo>
                  <a:pt x="3358" y="15913"/>
                </a:lnTo>
                <a:lnTo>
                  <a:pt x="3358" y="15865"/>
                </a:lnTo>
                <a:lnTo>
                  <a:pt x="3334" y="15816"/>
                </a:lnTo>
                <a:lnTo>
                  <a:pt x="3188" y="15621"/>
                </a:lnTo>
                <a:lnTo>
                  <a:pt x="3091" y="15402"/>
                </a:lnTo>
                <a:lnTo>
                  <a:pt x="2920" y="14940"/>
                </a:lnTo>
                <a:lnTo>
                  <a:pt x="2896" y="14916"/>
                </a:lnTo>
                <a:lnTo>
                  <a:pt x="2872" y="14916"/>
                </a:lnTo>
                <a:lnTo>
                  <a:pt x="2847" y="14940"/>
                </a:lnTo>
                <a:lnTo>
                  <a:pt x="2823" y="15232"/>
                </a:lnTo>
                <a:lnTo>
                  <a:pt x="2823" y="15378"/>
                </a:lnTo>
                <a:lnTo>
                  <a:pt x="2823" y="15524"/>
                </a:lnTo>
                <a:lnTo>
                  <a:pt x="2872" y="15670"/>
                </a:lnTo>
                <a:lnTo>
                  <a:pt x="2896" y="15792"/>
                </a:lnTo>
                <a:lnTo>
                  <a:pt x="2969" y="15938"/>
                </a:lnTo>
                <a:lnTo>
                  <a:pt x="3066" y="16059"/>
                </a:lnTo>
                <a:lnTo>
                  <a:pt x="3164" y="16108"/>
                </a:lnTo>
                <a:lnTo>
                  <a:pt x="3237" y="16108"/>
                </a:lnTo>
                <a:lnTo>
                  <a:pt x="3115" y="16181"/>
                </a:lnTo>
                <a:lnTo>
                  <a:pt x="2993" y="16230"/>
                </a:lnTo>
                <a:lnTo>
                  <a:pt x="2872" y="16254"/>
                </a:lnTo>
                <a:lnTo>
                  <a:pt x="2726" y="16278"/>
                </a:lnTo>
                <a:lnTo>
                  <a:pt x="2774" y="16181"/>
                </a:lnTo>
                <a:lnTo>
                  <a:pt x="2750" y="16132"/>
                </a:lnTo>
                <a:lnTo>
                  <a:pt x="2750" y="16084"/>
                </a:lnTo>
                <a:lnTo>
                  <a:pt x="2555" y="15646"/>
                </a:lnTo>
                <a:lnTo>
                  <a:pt x="2458" y="15427"/>
                </a:lnTo>
                <a:lnTo>
                  <a:pt x="2336" y="15232"/>
                </a:lnTo>
                <a:lnTo>
                  <a:pt x="2312" y="15208"/>
                </a:lnTo>
                <a:lnTo>
                  <a:pt x="2263" y="15232"/>
                </a:lnTo>
                <a:lnTo>
                  <a:pt x="2190" y="15354"/>
                </a:lnTo>
                <a:lnTo>
                  <a:pt x="2166" y="15500"/>
                </a:lnTo>
                <a:lnTo>
                  <a:pt x="2166" y="15621"/>
                </a:lnTo>
                <a:lnTo>
                  <a:pt x="2190" y="15767"/>
                </a:lnTo>
                <a:lnTo>
                  <a:pt x="2263" y="16035"/>
                </a:lnTo>
                <a:lnTo>
                  <a:pt x="2385" y="16278"/>
                </a:lnTo>
                <a:lnTo>
                  <a:pt x="2166" y="16230"/>
                </a:lnTo>
                <a:lnTo>
                  <a:pt x="1971" y="16132"/>
                </a:lnTo>
                <a:lnTo>
                  <a:pt x="1971" y="16059"/>
                </a:lnTo>
                <a:lnTo>
                  <a:pt x="1874" y="15573"/>
                </a:lnTo>
                <a:lnTo>
                  <a:pt x="1850" y="15475"/>
                </a:lnTo>
                <a:lnTo>
                  <a:pt x="1777" y="15402"/>
                </a:lnTo>
                <a:lnTo>
                  <a:pt x="1704" y="15329"/>
                </a:lnTo>
                <a:lnTo>
                  <a:pt x="1606" y="15305"/>
                </a:lnTo>
                <a:lnTo>
                  <a:pt x="1558" y="15305"/>
                </a:lnTo>
                <a:lnTo>
                  <a:pt x="1533" y="15354"/>
                </a:lnTo>
                <a:lnTo>
                  <a:pt x="1509" y="15451"/>
                </a:lnTo>
                <a:lnTo>
                  <a:pt x="1485" y="15548"/>
                </a:lnTo>
                <a:lnTo>
                  <a:pt x="1509" y="15767"/>
                </a:lnTo>
                <a:lnTo>
                  <a:pt x="1509" y="15792"/>
                </a:lnTo>
                <a:lnTo>
                  <a:pt x="1387" y="15646"/>
                </a:lnTo>
                <a:lnTo>
                  <a:pt x="1266" y="15500"/>
                </a:lnTo>
                <a:lnTo>
                  <a:pt x="1144" y="15329"/>
                </a:lnTo>
                <a:lnTo>
                  <a:pt x="1047" y="15135"/>
                </a:lnTo>
                <a:lnTo>
                  <a:pt x="876" y="14770"/>
                </a:lnTo>
                <a:lnTo>
                  <a:pt x="779" y="14405"/>
                </a:lnTo>
                <a:lnTo>
                  <a:pt x="730" y="14234"/>
                </a:lnTo>
                <a:lnTo>
                  <a:pt x="706" y="14040"/>
                </a:lnTo>
                <a:lnTo>
                  <a:pt x="706" y="13869"/>
                </a:lnTo>
                <a:lnTo>
                  <a:pt x="730" y="13699"/>
                </a:lnTo>
                <a:lnTo>
                  <a:pt x="779" y="13529"/>
                </a:lnTo>
                <a:lnTo>
                  <a:pt x="828" y="13358"/>
                </a:lnTo>
                <a:lnTo>
                  <a:pt x="925" y="13212"/>
                </a:lnTo>
                <a:lnTo>
                  <a:pt x="1047" y="13066"/>
                </a:lnTo>
                <a:lnTo>
                  <a:pt x="1168" y="12969"/>
                </a:lnTo>
                <a:lnTo>
                  <a:pt x="1314" y="12872"/>
                </a:lnTo>
                <a:lnTo>
                  <a:pt x="1606" y="12726"/>
                </a:lnTo>
                <a:lnTo>
                  <a:pt x="1923" y="12580"/>
                </a:lnTo>
                <a:lnTo>
                  <a:pt x="2239" y="12458"/>
                </a:lnTo>
                <a:lnTo>
                  <a:pt x="2507" y="12288"/>
                </a:lnTo>
                <a:lnTo>
                  <a:pt x="2726" y="12118"/>
                </a:lnTo>
                <a:lnTo>
                  <a:pt x="2896" y="11899"/>
                </a:lnTo>
                <a:lnTo>
                  <a:pt x="2945" y="11777"/>
                </a:lnTo>
                <a:lnTo>
                  <a:pt x="2993" y="11680"/>
                </a:lnTo>
                <a:lnTo>
                  <a:pt x="3018" y="11558"/>
                </a:lnTo>
                <a:lnTo>
                  <a:pt x="3042" y="11436"/>
                </a:lnTo>
                <a:lnTo>
                  <a:pt x="3042" y="11315"/>
                </a:lnTo>
                <a:lnTo>
                  <a:pt x="3018" y="11193"/>
                </a:lnTo>
                <a:lnTo>
                  <a:pt x="2969" y="11047"/>
                </a:lnTo>
                <a:lnTo>
                  <a:pt x="2896" y="10925"/>
                </a:lnTo>
                <a:lnTo>
                  <a:pt x="2823" y="10804"/>
                </a:lnTo>
                <a:lnTo>
                  <a:pt x="2701" y="10682"/>
                </a:lnTo>
                <a:lnTo>
                  <a:pt x="2361" y="10341"/>
                </a:lnTo>
                <a:lnTo>
                  <a:pt x="1996" y="10025"/>
                </a:lnTo>
                <a:lnTo>
                  <a:pt x="1655" y="9709"/>
                </a:lnTo>
                <a:lnTo>
                  <a:pt x="1290" y="9392"/>
                </a:lnTo>
                <a:lnTo>
                  <a:pt x="1095" y="9149"/>
                </a:lnTo>
                <a:lnTo>
                  <a:pt x="901" y="8906"/>
                </a:lnTo>
                <a:lnTo>
                  <a:pt x="706" y="8662"/>
                </a:lnTo>
                <a:lnTo>
                  <a:pt x="487" y="8443"/>
                </a:lnTo>
                <a:lnTo>
                  <a:pt x="925" y="7932"/>
                </a:lnTo>
                <a:lnTo>
                  <a:pt x="1363" y="7397"/>
                </a:lnTo>
                <a:lnTo>
                  <a:pt x="1777" y="6886"/>
                </a:lnTo>
                <a:lnTo>
                  <a:pt x="2239" y="6375"/>
                </a:lnTo>
                <a:lnTo>
                  <a:pt x="2458" y="6156"/>
                </a:lnTo>
                <a:lnTo>
                  <a:pt x="2604" y="6059"/>
                </a:lnTo>
                <a:lnTo>
                  <a:pt x="2750" y="5961"/>
                </a:lnTo>
                <a:lnTo>
                  <a:pt x="2896" y="5888"/>
                </a:lnTo>
                <a:lnTo>
                  <a:pt x="3042" y="5840"/>
                </a:lnTo>
                <a:lnTo>
                  <a:pt x="3212" y="5815"/>
                </a:lnTo>
                <a:lnTo>
                  <a:pt x="3358" y="5815"/>
                </a:lnTo>
                <a:lnTo>
                  <a:pt x="3456" y="5864"/>
                </a:lnTo>
                <a:lnTo>
                  <a:pt x="3529" y="5888"/>
                </a:lnTo>
                <a:lnTo>
                  <a:pt x="3675" y="6010"/>
                </a:lnTo>
                <a:lnTo>
                  <a:pt x="3796" y="6156"/>
                </a:lnTo>
                <a:lnTo>
                  <a:pt x="3894" y="6326"/>
                </a:lnTo>
                <a:lnTo>
                  <a:pt x="4113" y="6667"/>
                </a:lnTo>
                <a:lnTo>
                  <a:pt x="4307" y="7032"/>
                </a:lnTo>
                <a:lnTo>
                  <a:pt x="4502" y="7373"/>
                </a:lnTo>
                <a:lnTo>
                  <a:pt x="4624" y="7543"/>
                </a:lnTo>
                <a:lnTo>
                  <a:pt x="4745" y="7713"/>
                </a:lnTo>
                <a:lnTo>
                  <a:pt x="4916" y="7859"/>
                </a:lnTo>
                <a:lnTo>
                  <a:pt x="5110" y="7981"/>
                </a:lnTo>
                <a:lnTo>
                  <a:pt x="5305" y="8054"/>
                </a:lnTo>
                <a:lnTo>
                  <a:pt x="5500" y="8103"/>
                </a:lnTo>
                <a:lnTo>
                  <a:pt x="5913" y="8103"/>
                </a:lnTo>
                <a:lnTo>
                  <a:pt x="6132" y="8054"/>
                </a:lnTo>
                <a:lnTo>
                  <a:pt x="6351" y="7981"/>
                </a:lnTo>
                <a:lnTo>
                  <a:pt x="6643" y="7859"/>
                </a:lnTo>
                <a:lnTo>
                  <a:pt x="6935" y="7713"/>
                </a:lnTo>
                <a:lnTo>
                  <a:pt x="7227" y="7519"/>
                </a:lnTo>
                <a:lnTo>
                  <a:pt x="7470" y="7324"/>
                </a:lnTo>
                <a:lnTo>
                  <a:pt x="7689" y="7105"/>
                </a:lnTo>
                <a:lnTo>
                  <a:pt x="7884" y="6837"/>
                </a:lnTo>
                <a:lnTo>
                  <a:pt x="8054" y="6570"/>
                </a:lnTo>
                <a:lnTo>
                  <a:pt x="8176" y="6253"/>
                </a:lnTo>
                <a:lnTo>
                  <a:pt x="8249" y="5937"/>
                </a:lnTo>
                <a:lnTo>
                  <a:pt x="8273" y="5645"/>
                </a:lnTo>
                <a:lnTo>
                  <a:pt x="8225" y="5353"/>
                </a:lnTo>
                <a:lnTo>
                  <a:pt x="8127" y="5110"/>
                </a:lnTo>
                <a:lnTo>
                  <a:pt x="7981" y="4866"/>
                </a:lnTo>
                <a:lnTo>
                  <a:pt x="7787" y="4672"/>
                </a:lnTo>
                <a:lnTo>
                  <a:pt x="7568" y="4501"/>
                </a:lnTo>
                <a:lnTo>
                  <a:pt x="7276" y="4355"/>
                </a:lnTo>
                <a:lnTo>
                  <a:pt x="7008" y="4234"/>
                </a:lnTo>
                <a:lnTo>
                  <a:pt x="6716" y="4137"/>
                </a:lnTo>
                <a:lnTo>
                  <a:pt x="6424" y="4039"/>
                </a:lnTo>
                <a:lnTo>
                  <a:pt x="6156" y="3918"/>
                </a:lnTo>
                <a:lnTo>
                  <a:pt x="6059" y="3845"/>
                </a:lnTo>
                <a:lnTo>
                  <a:pt x="5986" y="3772"/>
                </a:lnTo>
                <a:lnTo>
                  <a:pt x="5913" y="3699"/>
                </a:lnTo>
                <a:lnTo>
                  <a:pt x="5864" y="3626"/>
                </a:lnTo>
                <a:lnTo>
                  <a:pt x="5816" y="3455"/>
                </a:lnTo>
                <a:lnTo>
                  <a:pt x="5791" y="3261"/>
                </a:lnTo>
                <a:lnTo>
                  <a:pt x="5816" y="3066"/>
                </a:lnTo>
                <a:lnTo>
                  <a:pt x="5864" y="2896"/>
                </a:lnTo>
                <a:lnTo>
                  <a:pt x="5962" y="2701"/>
                </a:lnTo>
                <a:lnTo>
                  <a:pt x="6059" y="2531"/>
                </a:lnTo>
                <a:lnTo>
                  <a:pt x="6302" y="2214"/>
                </a:lnTo>
                <a:lnTo>
                  <a:pt x="6594" y="1898"/>
                </a:lnTo>
                <a:lnTo>
                  <a:pt x="6911" y="1630"/>
                </a:lnTo>
                <a:lnTo>
                  <a:pt x="7227" y="1363"/>
                </a:lnTo>
                <a:lnTo>
                  <a:pt x="7592" y="1119"/>
                </a:lnTo>
                <a:lnTo>
                  <a:pt x="7957" y="900"/>
                </a:lnTo>
                <a:lnTo>
                  <a:pt x="8322" y="706"/>
                </a:lnTo>
                <a:lnTo>
                  <a:pt x="8687" y="511"/>
                </a:lnTo>
                <a:close/>
                <a:moveTo>
                  <a:pt x="8590" y="0"/>
                </a:moveTo>
                <a:lnTo>
                  <a:pt x="8541" y="24"/>
                </a:lnTo>
                <a:lnTo>
                  <a:pt x="8176" y="219"/>
                </a:lnTo>
                <a:lnTo>
                  <a:pt x="7811" y="414"/>
                </a:lnTo>
                <a:lnTo>
                  <a:pt x="7470" y="608"/>
                </a:lnTo>
                <a:lnTo>
                  <a:pt x="7130" y="827"/>
                </a:lnTo>
                <a:lnTo>
                  <a:pt x="6813" y="1071"/>
                </a:lnTo>
                <a:lnTo>
                  <a:pt x="6497" y="1314"/>
                </a:lnTo>
                <a:lnTo>
                  <a:pt x="6205" y="1606"/>
                </a:lnTo>
                <a:lnTo>
                  <a:pt x="5913" y="1874"/>
                </a:lnTo>
                <a:lnTo>
                  <a:pt x="5694" y="2117"/>
                </a:lnTo>
                <a:lnTo>
                  <a:pt x="5524" y="2360"/>
                </a:lnTo>
                <a:lnTo>
                  <a:pt x="5378" y="2628"/>
                </a:lnTo>
                <a:lnTo>
                  <a:pt x="5281" y="2920"/>
                </a:lnTo>
                <a:lnTo>
                  <a:pt x="5256" y="3066"/>
                </a:lnTo>
                <a:lnTo>
                  <a:pt x="5232" y="3212"/>
                </a:lnTo>
                <a:lnTo>
                  <a:pt x="5232" y="3382"/>
                </a:lnTo>
                <a:lnTo>
                  <a:pt x="5256" y="3528"/>
                </a:lnTo>
                <a:lnTo>
                  <a:pt x="5281" y="3650"/>
                </a:lnTo>
                <a:lnTo>
                  <a:pt x="5354" y="3796"/>
                </a:lnTo>
                <a:lnTo>
                  <a:pt x="5427" y="3942"/>
                </a:lnTo>
                <a:lnTo>
                  <a:pt x="5524" y="4064"/>
                </a:lnTo>
                <a:lnTo>
                  <a:pt x="5645" y="4185"/>
                </a:lnTo>
                <a:lnTo>
                  <a:pt x="5767" y="4283"/>
                </a:lnTo>
                <a:lnTo>
                  <a:pt x="6035" y="4428"/>
                </a:lnTo>
                <a:lnTo>
                  <a:pt x="6327" y="4550"/>
                </a:lnTo>
                <a:lnTo>
                  <a:pt x="6643" y="4647"/>
                </a:lnTo>
                <a:lnTo>
                  <a:pt x="6935" y="4745"/>
                </a:lnTo>
                <a:lnTo>
                  <a:pt x="7203" y="4891"/>
                </a:lnTo>
                <a:lnTo>
                  <a:pt x="7349" y="4964"/>
                </a:lnTo>
                <a:lnTo>
                  <a:pt x="7446" y="5061"/>
                </a:lnTo>
                <a:lnTo>
                  <a:pt x="7543" y="5158"/>
                </a:lnTo>
                <a:lnTo>
                  <a:pt x="7641" y="5280"/>
                </a:lnTo>
                <a:lnTo>
                  <a:pt x="7689" y="5377"/>
                </a:lnTo>
                <a:lnTo>
                  <a:pt x="7714" y="5475"/>
                </a:lnTo>
                <a:lnTo>
                  <a:pt x="7738" y="5669"/>
                </a:lnTo>
                <a:lnTo>
                  <a:pt x="7714" y="5864"/>
                </a:lnTo>
                <a:lnTo>
                  <a:pt x="7665" y="6083"/>
                </a:lnTo>
                <a:lnTo>
                  <a:pt x="7592" y="6278"/>
                </a:lnTo>
                <a:lnTo>
                  <a:pt x="7495" y="6472"/>
                </a:lnTo>
                <a:lnTo>
                  <a:pt x="7373" y="6643"/>
                </a:lnTo>
                <a:lnTo>
                  <a:pt x="7251" y="6789"/>
                </a:lnTo>
                <a:lnTo>
                  <a:pt x="7105" y="6910"/>
                </a:lnTo>
                <a:lnTo>
                  <a:pt x="6959" y="7056"/>
                </a:lnTo>
                <a:lnTo>
                  <a:pt x="6789" y="7154"/>
                </a:lnTo>
                <a:lnTo>
                  <a:pt x="6619" y="7275"/>
                </a:lnTo>
                <a:lnTo>
                  <a:pt x="6254" y="7446"/>
                </a:lnTo>
                <a:lnTo>
                  <a:pt x="5864" y="7567"/>
                </a:lnTo>
                <a:lnTo>
                  <a:pt x="5767" y="7592"/>
                </a:lnTo>
                <a:lnTo>
                  <a:pt x="5645" y="7592"/>
                </a:lnTo>
                <a:lnTo>
                  <a:pt x="5548" y="7567"/>
                </a:lnTo>
                <a:lnTo>
                  <a:pt x="5451" y="7543"/>
                </a:lnTo>
                <a:lnTo>
                  <a:pt x="5281" y="7446"/>
                </a:lnTo>
                <a:lnTo>
                  <a:pt x="5135" y="7300"/>
                </a:lnTo>
                <a:lnTo>
                  <a:pt x="4989" y="7154"/>
                </a:lnTo>
                <a:lnTo>
                  <a:pt x="4891" y="6959"/>
                </a:lnTo>
                <a:lnTo>
                  <a:pt x="4672" y="6594"/>
                </a:lnTo>
                <a:lnTo>
                  <a:pt x="4502" y="6253"/>
                </a:lnTo>
                <a:lnTo>
                  <a:pt x="4283" y="5888"/>
                </a:lnTo>
                <a:lnTo>
                  <a:pt x="4161" y="5742"/>
                </a:lnTo>
                <a:lnTo>
                  <a:pt x="4040" y="5596"/>
                </a:lnTo>
                <a:lnTo>
                  <a:pt x="3869" y="5475"/>
                </a:lnTo>
                <a:lnTo>
                  <a:pt x="3699" y="5377"/>
                </a:lnTo>
                <a:lnTo>
                  <a:pt x="3577" y="5304"/>
                </a:lnTo>
                <a:lnTo>
                  <a:pt x="3456" y="5280"/>
                </a:lnTo>
                <a:lnTo>
                  <a:pt x="3334" y="5256"/>
                </a:lnTo>
                <a:lnTo>
                  <a:pt x="3188" y="5256"/>
                </a:lnTo>
                <a:lnTo>
                  <a:pt x="2945" y="5304"/>
                </a:lnTo>
                <a:lnTo>
                  <a:pt x="2701" y="5377"/>
                </a:lnTo>
                <a:lnTo>
                  <a:pt x="2458" y="5499"/>
                </a:lnTo>
                <a:lnTo>
                  <a:pt x="2239" y="5645"/>
                </a:lnTo>
                <a:lnTo>
                  <a:pt x="2044" y="5815"/>
                </a:lnTo>
                <a:lnTo>
                  <a:pt x="1850" y="5986"/>
                </a:lnTo>
                <a:lnTo>
                  <a:pt x="1606" y="6229"/>
                </a:lnTo>
                <a:lnTo>
                  <a:pt x="1387" y="6521"/>
                </a:lnTo>
                <a:lnTo>
                  <a:pt x="998" y="7081"/>
                </a:lnTo>
                <a:lnTo>
                  <a:pt x="730" y="7397"/>
                </a:lnTo>
                <a:lnTo>
                  <a:pt x="487" y="7713"/>
                </a:lnTo>
                <a:lnTo>
                  <a:pt x="244" y="8030"/>
                </a:lnTo>
                <a:lnTo>
                  <a:pt x="25" y="8395"/>
                </a:lnTo>
                <a:lnTo>
                  <a:pt x="0" y="8492"/>
                </a:lnTo>
                <a:lnTo>
                  <a:pt x="25" y="8565"/>
                </a:lnTo>
                <a:lnTo>
                  <a:pt x="98" y="8638"/>
                </a:lnTo>
                <a:lnTo>
                  <a:pt x="171" y="8662"/>
                </a:lnTo>
                <a:lnTo>
                  <a:pt x="341" y="8906"/>
                </a:lnTo>
                <a:lnTo>
                  <a:pt x="487" y="9149"/>
                </a:lnTo>
                <a:lnTo>
                  <a:pt x="730" y="9441"/>
                </a:lnTo>
                <a:lnTo>
                  <a:pt x="974" y="9709"/>
                </a:lnTo>
                <a:lnTo>
                  <a:pt x="1290" y="10049"/>
                </a:lnTo>
                <a:lnTo>
                  <a:pt x="1655" y="10390"/>
                </a:lnTo>
                <a:lnTo>
                  <a:pt x="2361" y="10998"/>
                </a:lnTo>
                <a:lnTo>
                  <a:pt x="2458" y="11120"/>
                </a:lnTo>
                <a:lnTo>
                  <a:pt x="2531" y="11217"/>
                </a:lnTo>
                <a:lnTo>
                  <a:pt x="2580" y="11290"/>
                </a:lnTo>
                <a:lnTo>
                  <a:pt x="2580" y="11388"/>
                </a:lnTo>
                <a:lnTo>
                  <a:pt x="2580" y="11485"/>
                </a:lnTo>
                <a:lnTo>
                  <a:pt x="2531" y="11582"/>
                </a:lnTo>
                <a:lnTo>
                  <a:pt x="2482" y="11655"/>
                </a:lnTo>
                <a:lnTo>
                  <a:pt x="2409" y="11728"/>
                </a:lnTo>
                <a:lnTo>
                  <a:pt x="2239" y="11874"/>
                </a:lnTo>
                <a:lnTo>
                  <a:pt x="2044" y="11996"/>
                </a:lnTo>
                <a:lnTo>
                  <a:pt x="1655" y="12191"/>
                </a:lnTo>
                <a:lnTo>
                  <a:pt x="1387" y="12312"/>
                </a:lnTo>
                <a:lnTo>
                  <a:pt x="1095" y="12458"/>
                </a:lnTo>
                <a:lnTo>
                  <a:pt x="852" y="12604"/>
                </a:lnTo>
                <a:lnTo>
                  <a:pt x="609" y="12799"/>
                </a:lnTo>
                <a:lnTo>
                  <a:pt x="511" y="12920"/>
                </a:lnTo>
                <a:lnTo>
                  <a:pt x="438" y="13042"/>
                </a:lnTo>
                <a:lnTo>
                  <a:pt x="365" y="13164"/>
                </a:lnTo>
                <a:lnTo>
                  <a:pt x="317" y="13285"/>
                </a:lnTo>
                <a:lnTo>
                  <a:pt x="244" y="13577"/>
                </a:lnTo>
                <a:lnTo>
                  <a:pt x="219" y="13869"/>
                </a:lnTo>
                <a:lnTo>
                  <a:pt x="244" y="14161"/>
                </a:lnTo>
                <a:lnTo>
                  <a:pt x="268" y="14453"/>
                </a:lnTo>
                <a:lnTo>
                  <a:pt x="341" y="14745"/>
                </a:lnTo>
                <a:lnTo>
                  <a:pt x="438" y="15013"/>
                </a:lnTo>
                <a:lnTo>
                  <a:pt x="536" y="15281"/>
                </a:lnTo>
                <a:lnTo>
                  <a:pt x="682" y="15524"/>
                </a:lnTo>
                <a:lnTo>
                  <a:pt x="852" y="15767"/>
                </a:lnTo>
                <a:lnTo>
                  <a:pt x="1022" y="16011"/>
                </a:lnTo>
                <a:lnTo>
                  <a:pt x="1241" y="16205"/>
                </a:lnTo>
                <a:lnTo>
                  <a:pt x="1460" y="16400"/>
                </a:lnTo>
                <a:lnTo>
                  <a:pt x="1704" y="16546"/>
                </a:lnTo>
                <a:lnTo>
                  <a:pt x="1971" y="16668"/>
                </a:lnTo>
                <a:lnTo>
                  <a:pt x="2190" y="16741"/>
                </a:lnTo>
                <a:lnTo>
                  <a:pt x="2434" y="16765"/>
                </a:lnTo>
                <a:lnTo>
                  <a:pt x="2653" y="16789"/>
                </a:lnTo>
                <a:lnTo>
                  <a:pt x="2896" y="16765"/>
                </a:lnTo>
                <a:lnTo>
                  <a:pt x="3115" y="16716"/>
                </a:lnTo>
                <a:lnTo>
                  <a:pt x="3334" y="16643"/>
                </a:lnTo>
                <a:lnTo>
                  <a:pt x="3529" y="16522"/>
                </a:lnTo>
                <a:lnTo>
                  <a:pt x="3723" y="16351"/>
                </a:lnTo>
                <a:lnTo>
                  <a:pt x="3869" y="16205"/>
                </a:lnTo>
                <a:lnTo>
                  <a:pt x="3991" y="16035"/>
                </a:lnTo>
                <a:lnTo>
                  <a:pt x="4113" y="15840"/>
                </a:lnTo>
                <a:lnTo>
                  <a:pt x="4210" y="15646"/>
                </a:lnTo>
                <a:lnTo>
                  <a:pt x="4405" y="15256"/>
                </a:lnTo>
                <a:lnTo>
                  <a:pt x="4575" y="14867"/>
                </a:lnTo>
                <a:lnTo>
                  <a:pt x="4697" y="14648"/>
                </a:lnTo>
                <a:lnTo>
                  <a:pt x="4818" y="14478"/>
                </a:lnTo>
                <a:lnTo>
                  <a:pt x="4940" y="14332"/>
                </a:lnTo>
                <a:lnTo>
                  <a:pt x="5086" y="14234"/>
                </a:lnTo>
                <a:lnTo>
                  <a:pt x="5232" y="14161"/>
                </a:lnTo>
                <a:lnTo>
                  <a:pt x="5402" y="14137"/>
                </a:lnTo>
                <a:lnTo>
                  <a:pt x="5621" y="14186"/>
                </a:lnTo>
                <a:lnTo>
                  <a:pt x="5840" y="14259"/>
                </a:lnTo>
                <a:lnTo>
                  <a:pt x="6010" y="14380"/>
                </a:lnTo>
                <a:lnTo>
                  <a:pt x="6181" y="14502"/>
                </a:lnTo>
                <a:lnTo>
                  <a:pt x="6327" y="14648"/>
                </a:lnTo>
                <a:lnTo>
                  <a:pt x="6473" y="14818"/>
                </a:lnTo>
                <a:lnTo>
                  <a:pt x="6740" y="15135"/>
                </a:lnTo>
                <a:lnTo>
                  <a:pt x="7032" y="15451"/>
                </a:lnTo>
                <a:lnTo>
                  <a:pt x="7154" y="15597"/>
                </a:lnTo>
                <a:lnTo>
                  <a:pt x="7324" y="15719"/>
                </a:lnTo>
                <a:lnTo>
                  <a:pt x="7641" y="15938"/>
                </a:lnTo>
                <a:lnTo>
                  <a:pt x="7957" y="16157"/>
                </a:lnTo>
                <a:lnTo>
                  <a:pt x="8273" y="16400"/>
                </a:lnTo>
                <a:lnTo>
                  <a:pt x="8298" y="16473"/>
                </a:lnTo>
                <a:lnTo>
                  <a:pt x="8346" y="16522"/>
                </a:lnTo>
                <a:lnTo>
                  <a:pt x="8395" y="16546"/>
                </a:lnTo>
                <a:lnTo>
                  <a:pt x="8468" y="16546"/>
                </a:lnTo>
                <a:lnTo>
                  <a:pt x="8784" y="16424"/>
                </a:lnTo>
                <a:lnTo>
                  <a:pt x="9052" y="16254"/>
                </a:lnTo>
                <a:lnTo>
                  <a:pt x="9587" y="15889"/>
                </a:lnTo>
                <a:lnTo>
                  <a:pt x="9879" y="15670"/>
                </a:lnTo>
                <a:lnTo>
                  <a:pt x="10147" y="15475"/>
                </a:lnTo>
                <a:lnTo>
                  <a:pt x="10390" y="15256"/>
                </a:lnTo>
                <a:lnTo>
                  <a:pt x="10634" y="15013"/>
                </a:lnTo>
                <a:lnTo>
                  <a:pt x="10828" y="14794"/>
                </a:lnTo>
                <a:lnTo>
                  <a:pt x="10999" y="14575"/>
                </a:lnTo>
                <a:lnTo>
                  <a:pt x="11145" y="14332"/>
                </a:lnTo>
                <a:lnTo>
                  <a:pt x="11242" y="14088"/>
                </a:lnTo>
                <a:lnTo>
                  <a:pt x="11339" y="13821"/>
                </a:lnTo>
                <a:lnTo>
                  <a:pt x="11388" y="13553"/>
                </a:lnTo>
                <a:lnTo>
                  <a:pt x="11388" y="13261"/>
                </a:lnTo>
                <a:lnTo>
                  <a:pt x="11339" y="12993"/>
                </a:lnTo>
                <a:lnTo>
                  <a:pt x="11315" y="12847"/>
                </a:lnTo>
                <a:lnTo>
                  <a:pt x="11242" y="12726"/>
                </a:lnTo>
                <a:lnTo>
                  <a:pt x="11169" y="12628"/>
                </a:lnTo>
                <a:lnTo>
                  <a:pt x="11096" y="12531"/>
                </a:lnTo>
                <a:lnTo>
                  <a:pt x="10877" y="12361"/>
                </a:lnTo>
                <a:lnTo>
                  <a:pt x="10658" y="12239"/>
                </a:lnTo>
                <a:lnTo>
                  <a:pt x="10390" y="12118"/>
                </a:lnTo>
                <a:lnTo>
                  <a:pt x="10147" y="12045"/>
                </a:lnTo>
                <a:lnTo>
                  <a:pt x="9879" y="11947"/>
                </a:lnTo>
                <a:lnTo>
                  <a:pt x="9636" y="11850"/>
                </a:lnTo>
                <a:lnTo>
                  <a:pt x="9466" y="11753"/>
                </a:lnTo>
                <a:lnTo>
                  <a:pt x="9320" y="11631"/>
                </a:lnTo>
                <a:lnTo>
                  <a:pt x="9222" y="11485"/>
                </a:lnTo>
                <a:lnTo>
                  <a:pt x="9149" y="11315"/>
                </a:lnTo>
                <a:lnTo>
                  <a:pt x="9125" y="11169"/>
                </a:lnTo>
                <a:lnTo>
                  <a:pt x="9101" y="10974"/>
                </a:lnTo>
                <a:lnTo>
                  <a:pt x="9125" y="10804"/>
                </a:lnTo>
                <a:lnTo>
                  <a:pt x="9149" y="10633"/>
                </a:lnTo>
                <a:lnTo>
                  <a:pt x="9198" y="10439"/>
                </a:lnTo>
                <a:lnTo>
                  <a:pt x="9271" y="10268"/>
                </a:lnTo>
                <a:lnTo>
                  <a:pt x="9466" y="9903"/>
                </a:lnTo>
                <a:lnTo>
                  <a:pt x="9685" y="9611"/>
                </a:lnTo>
                <a:lnTo>
                  <a:pt x="9928" y="9368"/>
                </a:lnTo>
                <a:lnTo>
                  <a:pt x="10074" y="9246"/>
                </a:lnTo>
                <a:lnTo>
                  <a:pt x="10244" y="9149"/>
                </a:lnTo>
                <a:lnTo>
                  <a:pt x="10415" y="9076"/>
                </a:lnTo>
                <a:lnTo>
                  <a:pt x="10609" y="9003"/>
                </a:lnTo>
                <a:lnTo>
                  <a:pt x="10804" y="8954"/>
                </a:lnTo>
                <a:lnTo>
                  <a:pt x="10999" y="8930"/>
                </a:lnTo>
                <a:lnTo>
                  <a:pt x="11193" y="8930"/>
                </a:lnTo>
                <a:lnTo>
                  <a:pt x="11388" y="8954"/>
                </a:lnTo>
                <a:lnTo>
                  <a:pt x="11583" y="8979"/>
                </a:lnTo>
                <a:lnTo>
                  <a:pt x="11729" y="9052"/>
                </a:lnTo>
                <a:lnTo>
                  <a:pt x="11875" y="9149"/>
                </a:lnTo>
                <a:lnTo>
                  <a:pt x="11996" y="9271"/>
                </a:lnTo>
                <a:lnTo>
                  <a:pt x="12118" y="9417"/>
                </a:lnTo>
                <a:lnTo>
                  <a:pt x="12215" y="9563"/>
                </a:lnTo>
                <a:lnTo>
                  <a:pt x="12361" y="9903"/>
                </a:lnTo>
                <a:lnTo>
                  <a:pt x="12580" y="10390"/>
                </a:lnTo>
                <a:lnTo>
                  <a:pt x="12702" y="10633"/>
                </a:lnTo>
                <a:lnTo>
                  <a:pt x="12824" y="10828"/>
                </a:lnTo>
                <a:lnTo>
                  <a:pt x="12994" y="11023"/>
                </a:lnTo>
                <a:lnTo>
                  <a:pt x="13189" y="11169"/>
                </a:lnTo>
                <a:lnTo>
                  <a:pt x="13310" y="11217"/>
                </a:lnTo>
                <a:lnTo>
                  <a:pt x="13432" y="11266"/>
                </a:lnTo>
                <a:lnTo>
                  <a:pt x="13554" y="11290"/>
                </a:lnTo>
                <a:lnTo>
                  <a:pt x="13724" y="11315"/>
                </a:lnTo>
                <a:lnTo>
                  <a:pt x="13870" y="11315"/>
                </a:lnTo>
                <a:lnTo>
                  <a:pt x="14016" y="11290"/>
                </a:lnTo>
                <a:lnTo>
                  <a:pt x="14186" y="11266"/>
                </a:lnTo>
                <a:lnTo>
                  <a:pt x="14332" y="11217"/>
                </a:lnTo>
                <a:lnTo>
                  <a:pt x="14600" y="11071"/>
                </a:lnTo>
                <a:lnTo>
                  <a:pt x="14867" y="10877"/>
                </a:lnTo>
                <a:lnTo>
                  <a:pt x="15111" y="10682"/>
                </a:lnTo>
                <a:lnTo>
                  <a:pt x="15330" y="10439"/>
                </a:lnTo>
                <a:lnTo>
                  <a:pt x="15549" y="10195"/>
                </a:lnTo>
                <a:lnTo>
                  <a:pt x="15719" y="9952"/>
                </a:lnTo>
                <a:lnTo>
                  <a:pt x="16352" y="9027"/>
                </a:lnTo>
                <a:lnTo>
                  <a:pt x="16473" y="8833"/>
                </a:lnTo>
                <a:lnTo>
                  <a:pt x="16619" y="8614"/>
                </a:lnTo>
                <a:lnTo>
                  <a:pt x="16692" y="8395"/>
                </a:lnTo>
                <a:lnTo>
                  <a:pt x="16717" y="8273"/>
                </a:lnTo>
                <a:lnTo>
                  <a:pt x="16717" y="8151"/>
                </a:lnTo>
                <a:lnTo>
                  <a:pt x="16717" y="8127"/>
                </a:lnTo>
                <a:lnTo>
                  <a:pt x="16717" y="8078"/>
                </a:lnTo>
                <a:lnTo>
                  <a:pt x="16717" y="8005"/>
                </a:lnTo>
                <a:lnTo>
                  <a:pt x="16692" y="7957"/>
                </a:lnTo>
                <a:lnTo>
                  <a:pt x="16644" y="7908"/>
                </a:lnTo>
                <a:lnTo>
                  <a:pt x="16327" y="7640"/>
                </a:lnTo>
                <a:lnTo>
                  <a:pt x="16011" y="7348"/>
                </a:lnTo>
                <a:lnTo>
                  <a:pt x="15451" y="6740"/>
                </a:lnTo>
                <a:lnTo>
                  <a:pt x="15232" y="6521"/>
                </a:lnTo>
                <a:lnTo>
                  <a:pt x="14989" y="6302"/>
                </a:lnTo>
                <a:lnTo>
                  <a:pt x="14527" y="5888"/>
                </a:lnTo>
                <a:lnTo>
                  <a:pt x="14381" y="5742"/>
                </a:lnTo>
                <a:lnTo>
                  <a:pt x="14283" y="5572"/>
                </a:lnTo>
                <a:lnTo>
                  <a:pt x="14210" y="5402"/>
                </a:lnTo>
                <a:lnTo>
                  <a:pt x="14162" y="5231"/>
                </a:lnTo>
                <a:lnTo>
                  <a:pt x="14162" y="5061"/>
                </a:lnTo>
                <a:lnTo>
                  <a:pt x="14186" y="4866"/>
                </a:lnTo>
                <a:lnTo>
                  <a:pt x="14259" y="4696"/>
                </a:lnTo>
                <a:lnTo>
                  <a:pt x="14381" y="4526"/>
                </a:lnTo>
                <a:lnTo>
                  <a:pt x="14478" y="4428"/>
                </a:lnTo>
                <a:lnTo>
                  <a:pt x="14600" y="4355"/>
                </a:lnTo>
                <a:lnTo>
                  <a:pt x="14746" y="4283"/>
                </a:lnTo>
                <a:lnTo>
                  <a:pt x="14892" y="4234"/>
                </a:lnTo>
                <a:lnTo>
                  <a:pt x="15476" y="4039"/>
                </a:lnTo>
                <a:lnTo>
                  <a:pt x="15719" y="3942"/>
                </a:lnTo>
                <a:lnTo>
                  <a:pt x="15938" y="3820"/>
                </a:lnTo>
                <a:lnTo>
                  <a:pt x="16108" y="3674"/>
                </a:lnTo>
                <a:lnTo>
                  <a:pt x="16230" y="3504"/>
                </a:lnTo>
                <a:lnTo>
                  <a:pt x="16352" y="3334"/>
                </a:lnTo>
                <a:lnTo>
                  <a:pt x="16425" y="3139"/>
                </a:lnTo>
                <a:lnTo>
                  <a:pt x="16473" y="2920"/>
                </a:lnTo>
                <a:lnTo>
                  <a:pt x="16498" y="2701"/>
                </a:lnTo>
                <a:lnTo>
                  <a:pt x="16522" y="2482"/>
                </a:lnTo>
                <a:lnTo>
                  <a:pt x="16498" y="2263"/>
                </a:lnTo>
                <a:lnTo>
                  <a:pt x="16449" y="2044"/>
                </a:lnTo>
                <a:lnTo>
                  <a:pt x="16376" y="1825"/>
                </a:lnTo>
                <a:lnTo>
                  <a:pt x="16303" y="1606"/>
                </a:lnTo>
                <a:lnTo>
                  <a:pt x="16206" y="1387"/>
                </a:lnTo>
                <a:lnTo>
                  <a:pt x="16084" y="1192"/>
                </a:lnTo>
                <a:lnTo>
                  <a:pt x="15938" y="998"/>
                </a:lnTo>
                <a:lnTo>
                  <a:pt x="15768" y="779"/>
                </a:lnTo>
                <a:lnTo>
                  <a:pt x="15573" y="608"/>
                </a:lnTo>
                <a:lnTo>
                  <a:pt x="15354" y="462"/>
                </a:lnTo>
                <a:lnTo>
                  <a:pt x="15111" y="341"/>
                </a:lnTo>
                <a:lnTo>
                  <a:pt x="14892" y="268"/>
                </a:lnTo>
                <a:lnTo>
                  <a:pt x="14648" y="195"/>
                </a:lnTo>
                <a:lnTo>
                  <a:pt x="14137" y="195"/>
                </a:lnTo>
                <a:lnTo>
                  <a:pt x="13894" y="219"/>
                </a:lnTo>
                <a:lnTo>
                  <a:pt x="13675" y="292"/>
                </a:lnTo>
                <a:lnTo>
                  <a:pt x="13432" y="389"/>
                </a:lnTo>
                <a:lnTo>
                  <a:pt x="13213" y="535"/>
                </a:lnTo>
                <a:lnTo>
                  <a:pt x="13018" y="681"/>
                </a:lnTo>
                <a:lnTo>
                  <a:pt x="12848" y="876"/>
                </a:lnTo>
                <a:lnTo>
                  <a:pt x="12702" y="1095"/>
                </a:lnTo>
                <a:lnTo>
                  <a:pt x="12580" y="1338"/>
                </a:lnTo>
                <a:lnTo>
                  <a:pt x="12459" y="1630"/>
                </a:lnTo>
                <a:lnTo>
                  <a:pt x="12337" y="1898"/>
                </a:lnTo>
                <a:lnTo>
                  <a:pt x="12191" y="2166"/>
                </a:lnTo>
                <a:lnTo>
                  <a:pt x="12118" y="2287"/>
                </a:lnTo>
                <a:lnTo>
                  <a:pt x="12021" y="2385"/>
                </a:lnTo>
                <a:lnTo>
                  <a:pt x="11850" y="2531"/>
                </a:lnTo>
                <a:lnTo>
                  <a:pt x="11680" y="2579"/>
                </a:lnTo>
                <a:lnTo>
                  <a:pt x="11510" y="2604"/>
                </a:lnTo>
                <a:lnTo>
                  <a:pt x="11339" y="2579"/>
                </a:lnTo>
                <a:lnTo>
                  <a:pt x="11169" y="2506"/>
                </a:lnTo>
                <a:lnTo>
                  <a:pt x="10999" y="2433"/>
                </a:lnTo>
                <a:lnTo>
                  <a:pt x="10853" y="2312"/>
                </a:lnTo>
                <a:lnTo>
                  <a:pt x="10707" y="2190"/>
                </a:lnTo>
                <a:lnTo>
                  <a:pt x="10488" y="1947"/>
                </a:lnTo>
                <a:lnTo>
                  <a:pt x="10269" y="1679"/>
                </a:lnTo>
                <a:lnTo>
                  <a:pt x="9855" y="1168"/>
                </a:lnTo>
                <a:lnTo>
                  <a:pt x="9636" y="900"/>
                </a:lnTo>
                <a:lnTo>
                  <a:pt x="9417" y="657"/>
                </a:lnTo>
                <a:lnTo>
                  <a:pt x="9174" y="414"/>
                </a:lnTo>
                <a:lnTo>
                  <a:pt x="8906" y="219"/>
                </a:lnTo>
                <a:lnTo>
                  <a:pt x="8857" y="122"/>
                </a:lnTo>
                <a:lnTo>
                  <a:pt x="8784" y="24"/>
                </a:lnTo>
                <a:lnTo>
                  <a:pt x="8663" y="0"/>
                </a:lnTo>
                <a:close/>
              </a:path>
            </a:pathLst>
          </a:custGeom>
          <a:solidFill>
            <a:srgbClr val="FFC000"/>
          </a:solidFill>
          <a:ln>
            <a:solidFill>
              <a:srgbClr val="FFC000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4 Rectángulo"/>
          <p:cNvSpPr/>
          <p:nvPr/>
        </p:nvSpPr>
        <p:spPr>
          <a:xfrm>
            <a:off x="5782331" y="195486"/>
            <a:ext cx="3001143" cy="40011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s-ES" sz="2000" b="1" dirty="0">
                <a:hlinkClick r:id="rId4"/>
              </a:rPr>
              <a:t>https://scratch.mit.edu/</a:t>
            </a:r>
            <a:endParaRPr lang="es-ES" sz="2000" b="1" dirty="0"/>
          </a:p>
        </p:txBody>
      </p:sp>
      <p:sp>
        <p:nvSpPr>
          <p:cNvPr id="13" name="Shape 312"/>
          <p:cNvSpPr/>
          <p:nvPr/>
        </p:nvSpPr>
        <p:spPr>
          <a:xfrm>
            <a:off x="1830386" y="4293037"/>
            <a:ext cx="365350" cy="366945"/>
          </a:xfrm>
          <a:custGeom>
            <a:avLst/>
            <a:gdLst/>
            <a:ahLst/>
            <a:cxnLst/>
            <a:rect l="0" t="0" r="0" b="0"/>
            <a:pathLst>
              <a:path w="16717" h="16790" extrusionOk="0">
                <a:moveTo>
                  <a:pt x="8687" y="511"/>
                </a:moveTo>
                <a:lnTo>
                  <a:pt x="9174" y="1046"/>
                </a:lnTo>
                <a:lnTo>
                  <a:pt x="9660" y="1606"/>
                </a:lnTo>
                <a:lnTo>
                  <a:pt x="10025" y="2068"/>
                </a:lnTo>
                <a:lnTo>
                  <a:pt x="10196" y="2312"/>
                </a:lnTo>
                <a:lnTo>
                  <a:pt x="10390" y="2531"/>
                </a:lnTo>
                <a:lnTo>
                  <a:pt x="10585" y="2701"/>
                </a:lnTo>
                <a:lnTo>
                  <a:pt x="10780" y="2871"/>
                </a:lnTo>
                <a:lnTo>
                  <a:pt x="11023" y="2969"/>
                </a:lnTo>
                <a:lnTo>
                  <a:pt x="11242" y="3042"/>
                </a:lnTo>
                <a:lnTo>
                  <a:pt x="11485" y="3066"/>
                </a:lnTo>
                <a:lnTo>
                  <a:pt x="11729" y="3042"/>
                </a:lnTo>
                <a:lnTo>
                  <a:pt x="11972" y="2969"/>
                </a:lnTo>
                <a:lnTo>
                  <a:pt x="12215" y="2847"/>
                </a:lnTo>
                <a:lnTo>
                  <a:pt x="12337" y="2750"/>
                </a:lnTo>
                <a:lnTo>
                  <a:pt x="12434" y="2652"/>
                </a:lnTo>
                <a:lnTo>
                  <a:pt x="12605" y="2433"/>
                </a:lnTo>
                <a:lnTo>
                  <a:pt x="12726" y="2190"/>
                </a:lnTo>
                <a:lnTo>
                  <a:pt x="12824" y="1922"/>
                </a:lnTo>
                <a:lnTo>
                  <a:pt x="12921" y="1679"/>
                </a:lnTo>
                <a:lnTo>
                  <a:pt x="13043" y="1411"/>
                </a:lnTo>
                <a:lnTo>
                  <a:pt x="13164" y="1168"/>
                </a:lnTo>
                <a:lnTo>
                  <a:pt x="13335" y="973"/>
                </a:lnTo>
                <a:lnTo>
                  <a:pt x="13456" y="852"/>
                </a:lnTo>
                <a:lnTo>
                  <a:pt x="13602" y="779"/>
                </a:lnTo>
                <a:lnTo>
                  <a:pt x="13724" y="706"/>
                </a:lnTo>
                <a:lnTo>
                  <a:pt x="13870" y="657"/>
                </a:lnTo>
                <a:lnTo>
                  <a:pt x="13991" y="608"/>
                </a:lnTo>
                <a:lnTo>
                  <a:pt x="14137" y="584"/>
                </a:lnTo>
                <a:lnTo>
                  <a:pt x="14283" y="584"/>
                </a:lnTo>
                <a:lnTo>
                  <a:pt x="14429" y="608"/>
                </a:lnTo>
                <a:lnTo>
                  <a:pt x="14721" y="681"/>
                </a:lnTo>
                <a:lnTo>
                  <a:pt x="14989" y="779"/>
                </a:lnTo>
                <a:lnTo>
                  <a:pt x="15232" y="949"/>
                </a:lnTo>
                <a:lnTo>
                  <a:pt x="15451" y="1119"/>
                </a:lnTo>
                <a:lnTo>
                  <a:pt x="15403" y="1168"/>
                </a:lnTo>
                <a:lnTo>
                  <a:pt x="15354" y="1217"/>
                </a:lnTo>
                <a:lnTo>
                  <a:pt x="15354" y="1265"/>
                </a:lnTo>
                <a:lnTo>
                  <a:pt x="15354" y="1314"/>
                </a:lnTo>
                <a:lnTo>
                  <a:pt x="15403" y="1363"/>
                </a:lnTo>
                <a:lnTo>
                  <a:pt x="15646" y="1363"/>
                </a:lnTo>
                <a:lnTo>
                  <a:pt x="15670" y="1387"/>
                </a:lnTo>
                <a:lnTo>
                  <a:pt x="15768" y="1533"/>
                </a:lnTo>
                <a:lnTo>
                  <a:pt x="15646" y="1557"/>
                </a:lnTo>
                <a:lnTo>
                  <a:pt x="15500" y="1606"/>
                </a:lnTo>
                <a:lnTo>
                  <a:pt x="15427" y="1630"/>
                </a:lnTo>
                <a:lnTo>
                  <a:pt x="15378" y="1703"/>
                </a:lnTo>
                <a:lnTo>
                  <a:pt x="15354" y="1752"/>
                </a:lnTo>
                <a:lnTo>
                  <a:pt x="15378" y="1801"/>
                </a:lnTo>
                <a:lnTo>
                  <a:pt x="15451" y="1825"/>
                </a:lnTo>
                <a:lnTo>
                  <a:pt x="15500" y="1849"/>
                </a:lnTo>
                <a:lnTo>
                  <a:pt x="15646" y="1874"/>
                </a:lnTo>
                <a:lnTo>
                  <a:pt x="15914" y="1874"/>
                </a:lnTo>
                <a:lnTo>
                  <a:pt x="16011" y="2068"/>
                </a:lnTo>
                <a:lnTo>
                  <a:pt x="15841" y="2044"/>
                </a:lnTo>
                <a:lnTo>
                  <a:pt x="15695" y="2044"/>
                </a:lnTo>
                <a:lnTo>
                  <a:pt x="15573" y="2068"/>
                </a:lnTo>
                <a:lnTo>
                  <a:pt x="15451" y="2141"/>
                </a:lnTo>
                <a:lnTo>
                  <a:pt x="15427" y="2141"/>
                </a:lnTo>
                <a:lnTo>
                  <a:pt x="15451" y="2166"/>
                </a:lnTo>
                <a:lnTo>
                  <a:pt x="15500" y="2239"/>
                </a:lnTo>
                <a:lnTo>
                  <a:pt x="15573" y="2287"/>
                </a:lnTo>
                <a:lnTo>
                  <a:pt x="15743" y="2360"/>
                </a:lnTo>
                <a:lnTo>
                  <a:pt x="16084" y="2458"/>
                </a:lnTo>
                <a:lnTo>
                  <a:pt x="16084" y="2652"/>
                </a:lnTo>
                <a:lnTo>
                  <a:pt x="16060" y="2823"/>
                </a:lnTo>
                <a:lnTo>
                  <a:pt x="15646" y="2725"/>
                </a:lnTo>
                <a:lnTo>
                  <a:pt x="15427" y="2652"/>
                </a:lnTo>
                <a:lnTo>
                  <a:pt x="15330" y="2628"/>
                </a:lnTo>
                <a:lnTo>
                  <a:pt x="15184" y="2628"/>
                </a:lnTo>
                <a:lnTo>
                  <a:pt x="15184" y="2652"/>
                </a:lnTo>
                <a:lnTo>
                  <a:pt x="15281" y="2750"/>
                </a:lnTo>
                <a:lnTo>
                  <a:pt x="15378" y="2847"/>
                </a:lnTo>
                <a:lnTo>
                  <a:pt x="15622" y="2993"/>
                </a:lnTo>
                <a:lnTo>
                  <a:pt x="15768" y="3090"/>
                </a:lnTo>
                <a:lnTo>
                  <a:pt x="15962" y="3139"/>
                </a:lnTo>
                <a:lnTo>
                  <a:pt x="15841" y="3309"/>
                </a:lnTo>
                <a:lnTo>
                  <a:pt x="15768" y="3407"/>
                </a:lnTo>
                <a:lnTo>
                  <a:pt x="15670" y="3334"/>
                </a:lnTo>
                <a:lnTo>
                  <a:pt x="15573" y="3285"/>
                </a:lnTo>
                <a:lnTo>
                  <a:pt x="15378" y="3212"/>
                </a:lnTo>
                <a:lnTo>
                  <a:pt x="14989" y="3017"/>
                </a:lnTo>
                <a:lnTo>
                  <a:pt x="14794" y="2944"/>
                </a:lnTo>
                <a:lnTo>
                  <a:pt x="14600" y="2896"/>
                </a:lnTo>
                <a:lnTo>
                  <a:pt x="14575" y="2896"/>
                </a:lnTo>
                <a:lnTo>
                  <a:pt x="14575" y="2920"/>
                </a:lnTo>
                <a:lnTo>
                  <a:pt x="14673" y="3090"/>
                </a:lnTo>
                <a:lnTo>
                  <a:pt x="14819" y="3236"/>
                </a:lnTo>
                <a:lnTo>
                  <a:pt x="14965" y="3358"/>
                </a:lnTo>
                <a:lnTo>
                  <a:pt x="15135" y="3455"/>
                </a:lnTo>
                <a:lnTo>
                  <a:pt x="15427" y="3626"/>
                </a:lnTo>
                <a:lnTo>
                  <a:pt x="15086" y="3747"/>
                </a:lnTo>
                <a:lnTo>
                  <a:pt x="14989" y="3674"/>
                </a:lnTo>
                <a:lnTo>
                  <a:pt x="14867" y="3650"/>
                </a:lnTo>
                <a:lnTo>
                  <a:pt x="14770" y="3601"/>
                </a:lnTo>
                <a:lnTo>
                  <a:pt x="14673" y="3528"/>
                </a:lnTo>
                <a:lnTo>
                  <a:pt x="14527" y="3407"/>
                </a:lnTo>
                <a:lnTo>
                  <a:pt x="14429" y="3358"/>
                </a:lnTo>
                <a:lnTo>
                  <a:pt x="14332" y="3334"/>
                </a:lnTo>
                <a:lnTo>
                  <a:pt x="14308" y="3334"/>
                </a:lnTo>
                <a:lnTo>
                  <a:pt x="14259" y="3358"/>
                </a:lnTo>
                <a:lnTo>
                  <a:pt x="14235" y="3431"/>
                </a:lnTo>
                <a:lnTo>
                  <a:pt x="14259" y="3528"/>
                </a:lnTo>
                <a:lnTo>
                  <a:pt x="14308" y="3650"/>
                </a:lnTo>
                <a:lnTo>
                  <a:pt x="14478" y="3845"/>
                </a:lnTo>
                <a:lnTo>
                  <a:pt x="14551" y="3918"/>
                </a:lnTo>
                <a:lnTo>
                  <a:pt x="14308" y="4015"/>
                </a:lnTo>
                <a:lnTo>
                  <a:pt x="14186" y="3942"/>
                </a:lnTo>
                <a:lnTo>
                  <a:pt x="14064" y="3893"/>
                </a:lnTo>
                <a:lnTo>
                  <a:pt x="14016" y="3869"/>
                </a:lnTo>
                <a:lnTo>
                  <a:pt x="13943" y="3845"/>
                </a:lnTo>
                <a:lnTo>
                  <a:pt x="13918" y="3869"/>
                </a:lnTo>
                <a:lnTo>
                  <a:pt x="13894" y="3893"/>
                </a:lnTo>
                <a:lnTo>
                  <a:pt x="13894" y="3966"/>
                </a:lnTo>
                <a:lnTo>
                  <a:pt x="13918" y="4039"/>
                </a:lnTo>
                <a:lnTo>
                  <a:pt x="13991" y="4161"/>
                </a:lnTo>
                <a:lnTo>
                  <a:pt x="14040" y="4210"/>
                </a:lnTo>
                <a:lnTo>
                  <a:pt x="13967" y="4283"/>
                </a:lnTo>
                <a:lnTo>
                  <a:pt x="13870" y="4404"/>
                </a:lnTo>
                <a:lnTo>
                  <a:pt x="13845" y="4331"/>
                </a:lnTo>
                <a:lnTo>
                  <a:pt x="13797" y="4234"/>
                </a:lnTo>
                <a:lnTo>
                  <a:pt x="13724" y="4161"/>
                </a:lnTo>
                <a:lnTo>
                  <a:pt x="13651" y="4161"/>
                </a:lnTo>
                <a:lnTo>
                  <a:pt x="13626" y="4234"/>
                </a:lnTo>
                <a:lnTo>
                  <a:pt x="13602" y="4283"/>
                </a:lnTo>
                <a:lnTo>
                  <a:pt x="13602" y="4380"/>
                </a:lnTo>
                <a:lnTo>
                  <a:pt x="13602" y="4428"/>
                </a:lnTo>
                <a:lnTo>
                  <a:pt x="13675" y="4550"/>
                </a:lnTo>
                <a:lnTo>
                  <a:pt x="13748" y="4647"/>
                </a:lnTo>
                <a:lnTo>
                  <a:pt x="13699" y="4842"/>
                </a:lnTo>
                <a:lnTo>
                  <a:pt x="13675" y="5037"/>
                </a:lnTo>
                <a:lnTo>
                  <a:pt x="13699" y="5231"/>
                </a:lnTo>
                <a:lnTo>
                  <a:pt x="13724" y="5426"/>
                </a:lnTo>
                <a:lnTo>
                  <a:pt x="13797" y="5621"/>
                </a:lnTo>
                <a:lnTo>
                  <a:pt x="13870" y="5815"/>
                </a:lnTo>
                <a:lnTo>
                  <a:pt x="13967" y="5986"/>
                </a:lnTo>
                <a:lnTo>
                  <a:pt x="14089" y="6132"/>
                </a:lnTo>
                <a:lnTo>
                  <a:pt x="14308" y="6351"/>
                </a:lnTo>
                <a:lnTo>
                  <a:pt x="14527" y="6570"/>
                </a:lnTo>
                <a:lnTo>
                  <a:pt x="14746" y="6764"/>
                </a:lnTo>
                <a:lnTo>
                  <a:pt x="14965" y="6983"/>
                </a:lnTo>
                <a:lnTo>
                  <a:pt x="15597" y="7640"/>
                </a:lnTo>
                <a:lnTo>
                  <a:pt x="15914" y="7981"/>
                </a:lnTo>
                <a:lnTo>
                  <a:pt x="16254" y="8273"/>
                </a:lnTo>
                <a:lnTo>
                  <a:pt x="16279" y="8297"/>
                </a:lnTo>
                <a:lnTo>
                  <a:pt x="16230" y="8443"/>
                </a:lnTo>
                <a:lnTo>
                  <a:pt x="16133" y="8346"/>
                </a:lnTo>
                <a:lnTo>
                  <a:pt x="16035" y="8249"/>
                </a:lnTo>
                <a:lnTo>
                  <a:pt x="15768" y="8078"/>
                </a:lnTo>
                <a:lnTo>
                  <a:pt x="15573" y="7981"/>
                </a:lnTo>
                <a:lnTo>
                  <a:pt x="15378" y="7884"/>
                </a:lnTo>
                <a:lnTo>
                  <a:pt x="15159" y="7811"/>
                </a:lnTo>
                <a:lnTo>
                  <a:pt x="14940" y="7738"/>
                </a:lnTo>
                <a:lnTo>
                  <a:pt x="14892" y="7762"/>
                </a:lnTo>
                <a:lnTo>
                  <a:pt x="14892" y="7786"/>
                </a:lnTo>
                <a:lnTo>
                  <a:pt x="15013" y="7932"/>
                </a:lnTo>
                <a:lnTo>
                  <a:pt x="15159" y="8078"/>
                </a:lnTo>
                <a:lnTo>
                  <a:pt x="15476" y="8297"/>
                </a:lnTo>
                <a:lnTo>
                  <a:pt x="15695" y="8468"/>
                </a:lnTo>
                <a:lnTo>
                  <a:pt x="15889" y="8614"/>
                </a:lnTo>
                <a:lnTo>
                  <a:pt x="15987" y="8687"/>
                </a:lnTo>
                <a:lnTo>
                  <a:pt x="16060" y="8711"/>
                </a:lnTo>
                <a:lnTo>
                  <a:pt x="15865" y="9003"/>
                </a:lnTo>
                <a:lnTo>
                  <a:pt x="15816" y="9076"/>
                </a:lnTo>
                <a:lnTo>
                  <a:pt x="15816" y="9052"/>
                </a:lnTo>
                <a:lnTo>
                  <a:pt x="15768" y="8954"/>
                </a:lnTo>
                <a:lnTo>
                  <a:pt x="15695" y="8881"/>
                </a:lnTo>
                <a:lnTo>
                  <a:pt x="15597" y="8833"/>
                </a:lnTo>
                <a:lnTo>
                  <a:pt x="15524" y="8784"/>
                </a:lnTo>
                <a:lnTo>
                  <a:pt x="15135" y="8614"/>
                </a:lnTo>
                <a:lnTo>
                  <a:pt x="14916" y="8516"/>
                </a:lnTo>
                <a:lnTo>
                  <a:pt x="14721" y="8395"/>
                </a:lnTo>
                <a:lnTo>
                  <a:pt x="14527" y="8273"/>
                </a:lnTo>
                <a:lnTo>
                  <a:pt x="14332" y="8176"/>
                </a:lnTo>
                <a:lnTo>
                  <a:pt x="14283" y="8176"/>
                </a:lnTo>
                <a:lnTo>
                  <a:pt x="14283" y="8200"/>
                </a:lnTo>
                <a:lnTo>
                  <a:pt x="14259" y="8249"/>
                </a:lnTo>
                <a:lnTo>
                  <a:pt x="14308" y="8346"/>
                </a:lnTo>
                <a:lnTo>
                  <a:pt x="14356" y="8419"/>
                </a:lnTo>
                <a:lnTo>
                  <a:pt x="14527" y="8589"/>
                </a:lnTo>
                <a:lnTo>
                  <a:pt x="14721" y="8735"/>
                </a:lnTo>
                <a:lnTo>
                  <a:pt x="14892" y="8833"/>
                </a:lnTo>
                <a:lnTo>
                  <a:pt x="15086" y="8954"/>
                </a:lnTo>
                <a:lnTo>
                  <a:pt x="15305" y="9076"/>
                </a:lnTo>
                <a:lnTo>
                  <a:pt x="15427" y="9100"/>
                </a:lnTo>
                <a:lnTo>
                  <a:pt x="15549" y="9149"/>
                </a:lnTo>
                <a:lnTo>
                  <a:pt x="15743" y="9149"/>
                </a:lnTo>
                <a:lnTo>
                  <a:pt x="15768" y="9125"/>
                </a:lnTo>
                <a:lnTo>
                  <a:pt x="15451" y="9587"/>
                </a:lnTo>
                <a:lnTo>
                  <a:pt x="15330" y="9490"/>
                </a:lnTo>
                <a:lnTo>
                  <a:pt x="15208" y="9417"/>
                </a:lnTo>
                <a:lnTo>
                  <a:pt x="14965" y="9246"/>
                </a:lnTo>
                <a:lnTo>
                  <a:pt x="14746" y="9100"/>
                </a:lnTo>
                <a:lnTo>
                  <a:pt x="14502" y="8954"/>
                </a:lnTo>
                <a:lnTo>
                  <a:pt x="14381" y="8881"/>
                </a:lnTo>
                <a:lnTo>
                  <a:pt x="14235" y="8833"/>
                </a:lnTo>
                <a:lnTo>
                  <a:pt x="14113" y="8808"/>
                </a:lnTo>
                <a:lnTo>
                  <a:pt x="13991" y="8808"/>
                </a:lnTo>
                <a:lnTo>
                  <a:pt x="13943" y="8833"/>
                </a:lnTo>
                <a:lnTo>
                  <a:pt x="13943" y="8857"/>
                </a:lnTo>
                <a:lnTo>
                  <a:pt x="14016" y="8954"/>
                </a:lnTo>
                <a:lnTo>
                  <a:pt x="14089" y="9052"/>
                </a:lnTo>
                <a:lnTo>
                  <a:pt x="14283" y="9222"/>
                </a:lnTo>
                <a:lnTo>
                  <a:pt x="14673" y="9514"/>
                </a:lnTo>
                <a:lnTo>
                  <a:pt x="14916" y="9709"/>
                </a:lnTo>
                <a:lnTo>
                  <a:pt x="15062" y="9806"/>
                </a:lnTo>
                <a:lnTo>
                  <a:pt x="15208" y="9903"/>
                </a:lnTo>
                <a:lnTo>
                  <a:pt x="15086" y="10049"/>
                </a:lnTo>
                <a:lnTo>
                  <a:pt x="15013" y="10122"/>
                </a:lnTo>
                <a:lnTo>
                  <a:pt x="14843" y="10001"/>
                </a:lnTo>
                <a:lnTo>
                  <a:pt x="14721" y="9928"/>
                </a:lnTo>
                <a:lnTo>
                  <a:pt x="14405" y="9782"/>
                </a:lnTo>
                <a:lnTo>
                  <a:pt x="14089" y="9636"/>
                </a:lnTo>
                <a:lnTo>
                  <a:pt x="13943" y="9538"/>
                </a:lnTo>
                <a:lnTo>
                  <a:pt x="13797" y="9441"/>
                </a:lnTo>
                <a:lnTo>
                  <a:pt x="13699" y="9319"/>
                </a:lnTo>
                <a:lnTo>
                  <a:pt x="13626" y="9149"/>
                </a:lnTo>
                <a:lnTo>
                  <a:pt x="13578" y="9149"/>
                </a:lnTo>
                <a:lnTo>
                  <a:pt x="13554" y="9295"/>
                </a:lnTo>
                <a:lnTo>
                  <a:pt x="13578" y="9392"/>
                </a:lnTo>
                <a:lnTo>
                  <a:pt x="13602" y="9514"/>
                </a:lnTo>
                <a:lnTo>
                  <a:pt x="13651" y="9611"/>
                </a:lnTo>
                <a:lnTo>
                  <a:pt x="13724" y="9709"/>
                </a:lnTo>
                <a:lnTo>
                  <a:pt x="13797" y="9782"/>
                </a:lnTo>
                <a:lnTo>
                  <a:pt x="13991" y="9952"/>
                </a:lnTo>
                <a:lnTo>
                  <a:pt x="14283" y="10122"/>
                </a:lnTo>
                <a:lnTo>
                  <a:pt x="14600" y="10268"/>
                </a:lnTo>
                <a:lnTo>
                  <a:pt x="14746" y="10390"/>
                </a:lnTo>
                <a:lnTo>
                  <a:pt x="14551" y="10512"/>
                </a:lnTo>
                <a:lnTo>
                  <a:pt x="14356" y="10633"/>
                </a:lnTo>
                <a:lnTo>
                  <a:pt x="14259" y="10512"/>
                </a:lnTo>
                <a:lnTo>
                  <a:pt x="14137" y="10414"/>
                </a:lnTo>
                <a:lnTo>
                  <a:pt x="13894" y="10244"/>
                </a:lnTo>
                <a:lnTo>
                  <a:pt x="13724" y="10122"/>
                </a:lnTo>
                <a:lnTo>
                  <a:pt x="13578" y="9976"/>
                </a:lnTo>
                <a:lnTo>
                  <a:pt x="13456" y="9855"/>
                </a:lnTo>
                <a:lnTo>
                  <a:pt x="13408" y="9782"/>
                </a:lnTo>
                <a:lnTo>
                  <a:pt x="13359" y="9733"/>
                </a:lnTo>
                <a:lnTo>
                  <a:pt x="13310" y="9733"/>
                </a:lnTo>
                <a:lnTo>
                  <a:pt x="13286" y="9757"/>
                </a:lnTo>
                <a:lnTo>
                  <a:pt x="13262" y="9830"/>
                </a:lnTo>
                <a:lnTo>
                  <a:pt x="13262" y="9928"/>
                </a:lnTo>
                <a:lnTo>
                  <a:pt x="13262" y="10001"/>
                </a:lnTo>
                <a:lnTo>
                  <a:pt x="13310" y="10098"/>
                </a:lnTo>
                <a:lnTo>
                  <a:pt x="13408" y="10244"/>
                </a:lnTo>
                <a:lnTo>
                  <a:pt x="13529" y="10390"/>
                </a:lnTo>
                <a:lnTo>
                  <a:pt x="13699" y="10536"/>
                </a:lnTo>
                <a:lnTo>
                  <a:pt x="13894" y="10682"/>
                </a:lnTo>
                <a:lnTo>
                  <a:pt x="13991" y="10779"/>
                </a:lnTo>
                <a:lnTo>
                  <a:pt x="13894" y="10828"/>
                </a:lnTo>
                <a:lnTo>
                  <a:pt x="13578" y="10828"/>
                </a:lnTo>
                <a:lnTo>
                  <a:pt x="13505" y="10804"/>
                </a:lnTo>
                <a:lnTo>
                  <a:pt x="13335" y="10706"/>
                </a:lnTo>
                <a:lnTo>
                  <a:pt x="13213" y="10560"/>
                </a:lnTo>
                <a:lnTo>
                  <a:pt x="13116" y="10414"/>
                </a:lnTo>
                <a:lnTo>
                  <a:pt x="13018" y="10244"/>
                </a:lnTo>
                <a:lnTo>
                  <a:pt x="12872" y="9879"/>
                </a:lnTo>
                <a:lnTo>
                  <a:pt x="12775" y="9636"/>
                </a:lnTo>
                <a:lnTo>
                  <a:pt x="12653" y="9392"/>
                </a:lnTo>
                <a:lnTo>
                  <a:pt x="12532" y="9173"/>
                </a:lnTo>
                <a:lnTo>
                  <a:pt x="12386" y="8979"/>
                </a:lnTo>
                <a:lnTo>
                  <a:pt x="12215" y="8808"/>
                </a:lnTo>
                <a:lnTo>
                  <a:pt x="12021" y="8662"/>
                </a:lnTo>
                <a:lnTo>
                  <a:pt x="11777" y="8565"/>
                </a:lnTo>
                <a:lnTo>
                  <a:pt x="11510" y="8468"/>
                </a:lnTo>
                <a:lnTo>
                  <a:pt x="11218" y="8443"/>
                </a:lnTo>
                <a:lnTo>
                  <a:pt x="10926" y="8443"/>
                </a:lnTo>
                <a:lnTo>
                  <a:pt x="10634" y="8492"/>
                </a:lnTo>
                <a:lnTo>
                  <a:pt x="10366" y="8589"/>
                </a:lnTo>
                <a:lnTo>
                  <a:pt x="10098" y="8687"/>
                </a:lnTo>
                <a:lnTo>
                  <a:pt x="9855" y="8833"/>
                </a:lnTo>
                <a:lnTo>
                  <a:pt x="9612" y="9027"/>
                </a:lnTo>
                <a:lnTo>
                  <a:pt x="9393" y="9198"/>
                </a:lnTo>
                <a:lnTo>
                  <a:pt x="9198" y="9392"/>
                </a:lnTo>
                <a:lnTo>
                  <a:pt x="9028" y="9611"/>
                </a:lnTo>
                <a:lnTo>
                  <a:pt x="8906" y="9855"/>
                </a:lnTo>
                <a:lnTo>
                  <a:pt x="8784" y="10122"/>
                </a:lnTo>
                <a:lnTo>
                  <a:pt x="8711" y="10366"/>
                </a:lnTo>
                <a:lnTo>
                  <a:pt x="8663" y="10633"/>
                </a:lnTo>
                <a:lnTo>
                  <a:pt x="8638" y="10925"/>
                </a:lnTo>
                <a:lnTo>
                  <a:pt x="8663" y="11193"/>
                </a:lnTo>
                <a:lnTo>
                  <a:pt x="8736" y="11461"/>
                </a:lnTo>
                <a:lnTo>
                  <a:pt x="8833" y="11680"/>
                </a:lnTo>
                <a:lnTo>
                  <a:pt x="8955" y="11874"/>
                </a:lnTo>
                <a:lnTo>
                  <a:pt x="9101" y="12045"/>
                </a:lnTo>
                <a:lnTo>
                  <a:pt x="9295" y="12191"/>
                </a:lnTo>
                <a:lnTo>
                  <a:pt x="9514" y="12312"/>
                </a:lnTo>
                <a:lnTo>
                  <a:pt x="9733" y="12409"/>
                </a:lnTo>
                <a:lnTo>
                  <a:pt x="10001" y="12507"/>
                </a:lnTo>
                <a:lnTo>
                  <a:pt x="10220" y="12580"/>
                </a:lnTo>
                <a:lnTo>
                  <a:pt x="10463" y="12677"/>
                </a:lnTo>
                <a:lnTo>
                  <a:pt x="10658" y="12799"/>
                </a:lnTo>
                <a:lnTo>
                  <a:pt x="10731" y="12872"/>
                </a:lnTo>
                <a:lnTo>
                  <a:pt x="10804" y="12969"/>
                </a:lnTo>
                <a:lnTo>
                  <a:pt x="10780" y="12969"/>
                </a:lnTo>
                <a:lnTo>
                  <a:pt x="10536" y="12920"/>
                </a:lnTo>
                <a:lnTo>
                  <a:pt x="10317" y="12872"/>
                </a:lnTo>
                <a:lnTo>
                  <a:pt x="10098" y="12847"/>
                </a:lnTo>
                <a:lnTo>
                  <a:pt x="9855" y="12847"/>
                </a:lnTo>
                <a:lnTo>
                  <a:pt x="9831" y="12872"/>
                </a:lnTo>
                <a:lnTo>
                  <a:pt x="9831" y="12896"/>
                </a:lnTo>
                <a:lnTo>
                  <a:pt x="9831" y="12920"/>
                </a:lnTo>
                <a:lnTo>
                  <a:pt x="9831" y="12945"/>
                </a:lnTo>
                <a:lnTo>
                  <a:pt x="10293" y="13139"/>
                </a:lnTo>
                <a:lnTo>
                  <a:pt x="10609" y="13285"/>
                </a:lnTo>
                <a:lnTo>
                  <a:pt x="10780" y="13334"/>
                </a:lnTo>
                <a:lnTo>
                  <a:pt x="10926" y="13358"/>
                </a:lnTo>
                <a:lnTo>
                  <a:pt x="10901" y="13504"/>
                </a:lnTo>
                <a:lnTo>
                  <a:pt x="10877" y="13650"/>
                </a:lnTo>
                <a:lnTo>
                  <a:pt x="10634" y="13602"/>
                </a:lnTo>
                <a:lnTo>
                  <a:pt x="10366" y="13577"/>
                </a:lnTo>
                <a:lnTo>
                  <a:pt x="10098" y="13504"/>
                </a:lnTo>
                <a:lnTo>
                  <a:pt x="9879" y="13383"/>
                </a:lnTo>
                <a:lnTo>
                  <a:pt x="9855" y="13407"/>
                </a:lnTo>
                <a:lnTo>
                  <a:pt x="9831" y="13431"/>
                </a:lnTo>
                <a:lnTo>
                  <a:pt x="10025" y="13650"/>
                </a:lnTo>
                <a:lnTo>
                  <a:pt x="10123" y="13748"/>
                </a:lnTo>
                <a:lnTo>
                  <a:pt x="10269" y="13821"/>
                </a:lnTo>
                <a:lnTo>
                  <a:pt x="10512" y="13918"/>
                </a:lnTo>
                <a:lnTo>
                  <a:pt x="10780" y="13991"/>
                </a:lnTo>
                <a:lnTo>
                  <a:pt x="10609" y="14283"/>
                </a:lnTo>
                <a:lnTo>
                  <a:pt x="9952" y="14113"/>
                </a:lnTo>
                <a:lnTo>
                  <a:pt x="9490" y="13967"/>
                </a:lnTo>
                <a:lnTo>
                  <a:pt x="9271" y="13894"/>
                </a:lnTo>
                <a:lnTo>
                  <a:pt x="9028" y="13845"/>
                </a:lnTo>
                <a:lnTo>
                  <a:pt x="9003" y="13869"/>
                </a:lnTo>
                <a:lnTo>
                  <a:pt x="8979" y="13869"/>
                </a:lnTo>
                <a:lnTo>
                  <a:pt x="8955" y="13918"/>
                </a:lnTo>
                <a:lnTo>
                  <a:pt x="8979" y="13942"/>
                </a:lnTo>
                <a:lnTo>
                  <a:pt x="9271" y="14137"/>
                </a:lnTo>
                <a:lnTo>
                  <a:pt x="9587" y="14356"/>
                </a:lnTo>
                <a:lnTo>
                  <a:pt x="9952" y="14526"/>
                </a:lnTo>
                <a:lnTo>
                  <a:pt x="10147" y="14599"/>
                </a:lnTo>
                <a:lnTo>
                  <a:pt x="10317" y="14648"/>
                </a:lnTo>
                <a:lnTo>
                  <a:pt x="10074" y="14916"/>
                </a:lnTo>
                <a:lnTo>
                  <a:pt x="9855" y="14867"/>
                </a:lnTo>
                <a:lnTo>
                  <a:pt x="9685" y="14867"/>
                </a:lnTo>
                <a:lnTo>
                  <a:pt x="9393" y="14818"/>
                </a:lnTo>
                <a:lnTo>
                  <a:pt x="9101" y="14721"/>
                </a:lnTo>
                <a:lnTo>
                  <a:pt x="8809" y="14599"/>
                </a:lnTo>
                <a:lnTo>
                  <a:pt x="8541" y="14429"/>
                </a:lnTo>
                <a:lnTo>
                  <a:pt x="8517" y="14429"/>
                </a:lnTo>
                <a:lnTo>
                  <a:pt x="8517" y="14453"/>
                </a:lnTo>
                <a:lnTo>
                  <a:pt x="8565" y="14624"/>
                </a:lnTo>
                <a:lnTo>
                  <a:pt x="8687" y="14770"/>
                </a:lnTo>
                <a:lnTo>
                  <a:pt x="8809" y="14891"/>
                </a:lnTo>
                <a:lnTo>
                  <a:pt x="8955" y="14989"/>
                </a:lnTo>
                <a:lnTo>
                  <a:pt x="9125" y="15086"/>
                </a:lnTo>
                <a:lnTo>
                  <a:pt x="9295" y="15159"/>
                </a:lnTo>
                <a:lnTo>
                  <a:pt x="9490" y="15208"/>
                </a:lnTo>
                <a:lnTo>
                  <a:pt x="9660" y="15232"/>
                </a:lnTo>
                <a:lnTo>
                  <a:pt x="9320" y="15500"/>
                </a:lnTo>
                <a:lnTo>
                  <a:pt x="9271" y="15451"/>
                </a:lnTo>
                <a:lnTo>
                  <a:pt x="9125" y="15354"/>
                </a:lnTo>
                <a:lnTo>
                  <a:pt x="8955" y="15281"/>
                </a:lnTo>
                <a:lnTo>
                  <a:pt x="8590" y="15135"/>
                </a:lnTo>
                <a:lnTo>
                  <a:pt x="8298" y="14989"/>
                </a:lnTo>
                <a:lnTo>
                  <a:pt x="8152" y="14940"/>
                </a:lnTo>
                <a:lnTo>
                  <a:pt x="8030" y="14867"/>
                </a:lnTo>
                <a:lnTo>
                  <a:pt x="8006" y="14867"/>
                </a:lnTo>
                <a:lnTo>
                  <a:pt x="7981" y="14891"/>
                </a:lnTo>
                <a:lnTo>
                  <a:pt x="7957" y="14989"/>
                </a:lnTo>
                <a:lnTo>
                  <a:pt x="7981" y="15062"/>
                </a:lnTo>
                <a:lnTo>
                  <a:pt x="8006" y="15135"/>
                </a:lnTo>
                <a:lnTo>
                  <a:pt x="8054" y="15208"/>
                </a:lnTo>
                <a:lnTo>
                  <a:pt x="8152" y="15329"/>
                </a:lnTo>
                <a:lnTo>
                  <a:pt x="8298" y="15427"/>
                </a:lnTo>
                <a:lnTo>
                  <a:pt x="8590" y="15597"/>
                </a:lnTo>
                <a:lnTo>
                  <a:pt x="8930" y="15767"/>
                </a:lnTo>
                <a:lnTo>
                  <a:pt x="8614" y="15986"/>
                </a:lnTo>
                <a:lnTo>
                  <a:pt x="8322" y="15792"/>
                </a:lnTo>
                <a:lnTo>
                  <a:pt x="8054" y="15597"/>
                </a:lnTo>
                <a:lnTo>
                  <a:pt x="7762" y="15402"/>
                </a:lnTo>
                <a:lnTo>
                  <a:pt x="7470" y="15183"/>
                </a:lnTo>
                <a:lnTo>
                  <a:pt x="7203" y="14916"/>
                </a:lnTo>
                <a:lnTo>
                  <a:pt x="6935" y="14599"/>
                </a:lnTo>
                <a:lnTo>
                  <a:pt x="6667" y="14307"/>
                </a:lnTo>
                <a:lnTo>
                  <a:pt x="6375" y="14040"/>
                </a:lnTo>
                <a:lnTo>
                  <a:pt x="6229" y="13942"/>
                </a:lnTo>
                <a:lnTo>
                  <a:pt x="6083" y="13845"/>
                </a:lnTo>
                <a:lnTo>
                  <a:pt x="5937" y="13772"/>
                </a:lnTo>
                <a:lnTo>
                  <a:pt x="5767" y="13699"/>
                </a:lnTo>
                <a:lnTo>
                  <a:pt x="5597" y="13650"/>
                </a:lnTo>
                <a:lnTo>
                  <a:pt x="5427" y="13626"/>
                </a:lnTo>
                <a:lnTo>
                  <a:pt x="5256" y="13626"/>
                </a:lnTo>
                <a:lnTo>
                  <a:pt x="5086" y="13650"/>
                </a:lnTo>
                <a:lnTo>
                  <a:pt x="4916" y="13529"/>
                </a:lnTo>
                <a:lnTo>
                  <a:pt x="4843" y="13456"/>
                </a:lnTo>
                <a:lnTo>
                  <a:pt x="4745" y="13383"/>
                </a:lnTo>
                <a:lnTo>
                  <a:pt x="4697" y="13407"/>
                </a:lnTo>
                <a:lnTo>
                  <a:pt x="4672" y="13456"/>
                </a:lnTo>
                <a:lnTo>
                  <a:pt x="4697" y="13529"/>
                </a:lnTo>
                <a:lnTo>
                  <a:pt x="4721" y="13602"/>
                </a:lnTo>
                <a:lnTo>
                  <a:pt x="4843" y="13772"/>
                </a:lnTo>
                <a:lnTo>
                  <a:pt x="4818" y="13772"/>
                </a:lnTo>
                <a:lnTo>
                  <a:pt x="4697" y="13869"/>
                </a:lnTo>
                <a:lnTo>
                  <a:pt x="4502" y="13748"/>
                </a:lnTo>
                <a:lnTo>
                  <a:pt x="4380" y="13723"/>
                </a:lnTo>
                <a:lnTo>
                  <a:pt x="4283" y="13699"/>
                </a:lnTo>
                <a:lnTo>
                  <a:pt x="4259" y="13723"/>
                </a:lnTo>
                <a:lnTo>
                  <a:pt x="4259" y="13748"/>
                </a:lnTo>
                <a:lnTo>
                  <a:pt x="4356" y="13918"/>
                </a:lnTo>
                <a:lnTo>
                  <a:pt x="4478" y="14088"/>
                </a:lnTo>
                <a:lnTo>
                  <a:pt x="4356" y="14234"/>
                </a:lnTo>
                <a:lnTo>
                  <a:pt x="4259" y="14405"/>
                </a:lnTo>
                <a:lnTo>
                  <a:pt x="4161" y="14307"/>
                </a:lnTo>
                <a:lnTo>
                  <a:pt x="4064" y="14186"/>
                </a:lnTo>
                <a:lnTo>
                  <a:pt x="3918" y="13942"/>
                </a:lnTo>
                <a:lnTo>
                  <a:pt x="3894" y="13942"/>
                </a:lnTo>
                <a:lnTo>
                  <a:pt x="3869" y="13967"/>
                </a:lnTo>
                <a:lnTo>
                  <a:pt x="3869" y="14186"/>
                </a:lnTo>
                <a:lnTo>
                  <a:pt x="3894" y="14380"/>
                </a:lnTo>
                <a:lnTo>
                  <a:pt x="3967" y="14575"/>
                </a:lnTo>
                <a:lnTo>
                  <a:pt x="4015" y="14648"/>
                </a:lnTo>
                <a:lnTo>
                  <a:pt x="4088" y="14721"/>
                </a:lnTo>
                <a:lnTo>
                  <a:pt x="3821" y="15329"/>
                </a:lnTo>
                <a:lnTo>
                  <a:pt x="3772" y="15281"/>
                </a:lnTo>
                <a:lnTo>
                  <a:pt x="3699" y="15110"/>
                </a:lnTo>
                <a:lnTo>
                  <a:pt x="3650" y="14916"/>
                </a:lnTo>
                <a:lnTo>
                  <a:pt x="3602" y="14794"/>
                </a:lnTo>
                <a:lnTo>
                  <a:pt x="3553" y="14672"/>
                </a:lnTo>
                <a:lnTo>
                  <a:pt x="3456" y="14551"/>
                </a:lnTo>
                <a:lnTo>
                  <a:pt x="3407" y="14526"/>
                </a:lnTo>
                <a:lnTo>
                  <a:pt x="3358" y="14478"/>
                </a:lnTo>
                <a:lnTo>
                  <a:pt x="3334" y="14502"/>
                </a:lnTo>
                <a:lnTo>
                  <a:pt x="3310" y="14526"/>
                </a:lnTo>
                <a:lnTo>
                  <a:pt x="3285" y="14794"/>
                </a:lnTo>
                <a:lnTo>
                  <a:pt x="3310" y="15013"/>
                </a:lnTo>
                <a:lnTo>
                  <a:pt x="3334" y="15208"/>
                </a:lnTo>
                <a:lnTo>
                  <a:pt x="3358" y="15354"/>
                </a:lnTo>
                <a:lnTo>
                  <a:pt x="3431" y="15475"/>
                </a:lnTo>
                <a:lnTo>
                  <a:pt x="3504" y="15597"/>
                </a:lnTo>
                <a:lnTo>
                  <a:pt x="3626" y="15694"/>
                </a:lnTo>
                <a:lnTo>
                  <a:pt x="3480" y="15865"/>
                </a:lnTo>
                <a:lnTo>
                  <a:pt x="3334" y="16035"/>
                </a:lnTo>
                <a:lnTo>
                  <a:pt x="3358" y="15986"/>
                </a:lnTo>
                <a:lnTo>
                  <a:pt x="3358" y="15913"/>
                </a:lnTo>
                <a:lnTo>
                  <a:pt x="3358" y="15865"/>
                </a:lnTo>
                <a:lnTo>
                  <a:pt x="3334" y="15816"/>
                </a:lnTo>
                <a:lnTo>
                  <a:pt x="3188" y="15621"/>
                </a:lnTo>
                <a:lnTo>
                  <a:pt x="3091" y="15402"/>
                </a:lnTo>
                <a:lnTo>
                  <a:pt x="2920" y="14940"/>
                </a:lnTo>
                <a:lnTo>
                  <a:pt x="2896" y="14916"/>
                </a:lnTo>
                <a:lnTo>
                  <a:pt x="2872" y="14916"/>
                </a:lnTo>
                <a:lnTo>
                  <a:pt x="2847" y="14940"/>
                </a:lnTo>
                <a:lnTo>
                  <a:pt x="2823" y="15232"/>
                </a:lnTo>
                <a:lnTo>
                  <a:pt x="2823" y="15378"/>
                </a:lnTo>
                <a:lnTo>
                  <a:pt x="2823" y="15524"/>
                </a:lnTo>
                <a:lnTo>
                  <a:pt x="2872" y="15670"/>
                </a:lnTo>
                <a:lnTo>
                  <a:pt x="2896" y="15792"/>
                </a:lnTo>
                <a:lnTo>
                  <a:pt x="2969" y="15938"/>
                </a:lnTo>
                <a:lnTo>
                  <a:pt x="3066" y="16059"/>
                </a:lnTo>
                <a:lnTo>
                  <a:pt x="3164" y="16108"/>
                </a:lnTo>
                <a:lnTo>
                  <a:pt x="3237" y="16108"/>
                </a:lnTo>
                <a:lnTo>
                  <a:pt x="3115" y="16181"/>
                </a:lnTo>
                <a:lnTo>
                  <a:pt x="2993" y="16230"/>
                </a:lnTo>
                <a:lnTo>
                  <a:pt x="2872" y="16254"/>
                </a:lnTo>
                <a:lnTo>
                  <a:pt x="2726" y="16278"/>
                </a:lnTo>
                <a:lnTo>
                  <a:pt x="2774" y="16181"/>
                </a:lnTo>
                <a:lnTo>
                  <a:pt x="2750" y="16132"/>
                </a:lnTo>
                <a:lnTo>
                  <a:pt x="2750" y="16084"/>
                </a:lnTo>
                <a:lnTo>
                  <a:pt x="2555" y="15646"/>
                </a:lnTo>
                <a:lnTo>
                  <a:pt x="2458" y="15427"/>
                </a:lnTo>
                <a:lnTo>
                  <a:pt x="2336" y="15232"/>
                </a:lnTo>
                <a:lnTo>
                  <a:pt x="2312" y="15208"/>
                </a:lnTo>
                <a:lnTo>
                  <a:pt x="2263" y="15232"/>
                </a:lnTo>
                <a:lnTo>
                  <a:pt x="2190" y="15354"/>
                </a:lnTo>
                <a:lnTo>
                  <a:pt x="2166" y="15500"/>
                </a:lnTo>
                <a:lnTo>
                  <a:pt x="2166" y="15621"/>
                </a:lnTo>
                <a:lnTo>
                  <a:pt x="2190" y="15767"/>
                </a:lnTo>
                <a:lnTo>
                  <a:pt x="2263" y="16035"/>
                </a:lnTo>
                <a:lnTo>
                  <a:pt x="2385" y="16278"/>
                </a:lnTo>
                <a:lnTo>
                  <a:pt x="2166" y="16230"/>
                </a:lnTo>
                <a:lnTo>
                  <a:pt x="1971" y="16132"/>
                </a:lnTo>
                <a:lnTo>
                  <a:pt x="1971" y="16059"/>
                </a:lnTo>
                <a:lnTo>
                  <a:pt x="1874" y="15573"/>
                </a:lnTo>
                <a:lnTo>
                  <a:pt x="1850" y="15475"/>
                </a:lnTo>
                <a:lnTo>
                  <a:pt x="1777" y="15402"/>
                </a:lnTo>
                <a:lnTo>
                  <a:pt x="1704" y="15329"/>
                </a:lnTo>
                <a:lnTo>
                  <a:pt x="1606" y="15305"/>
                </a:lnTo>
                <a:lnTo>
                  <a:pt x="1558" y="15305"/>
                </a:lnTo>
                <a:lnTo>
                  <a:pt x="1533" y="15354"/>
                </a:lnTo>
                <a:lnTo>
                  <a:pt x="1509" y="15451"/>
                </a:lnTo>
                <a:lnTo>
                  <a:pt x="1485" y="15548"/>
                </a:lnTo>
                <a:lnTo>
                  <a:pt x="1509" y="15767"/>
                </a:lnTo>
                <a:lnTo>
                  <a:pt x="1509" y="15792"/>
                </a:lnTo>
                <a:lnTo>
                  <a:pt x="1387" y="15646"/>
                </a:lnTo>
                <a:lnTo>
                  <a:pt x="1266" y="15500"/>
                </a:lnTo>
                <a:lnTo>
                  <a:pt x="1144" y="15329"/>
                </a:lnTo>
                <a:lnTo>
                  <a:pt x="1047" y="15135"/>
                </a:lnTo>
                <a:lnTo>
                  <a:pt x="876" y="14770"/>
                </a:lnTo>
                <a:lnTo>
                  <a:pt x="779" y="14405"/>
                </a:lnTo>
                <a:lnTo>
                  <a:pt x="730" y="14234"/>
                </a:lnTo>
                <a:lnTo>
                  <a:pt x="706" y="14040"/>
                </a:lnTo>
                <a:lnTo>
                  <a:pt x="706" y="13869"/>
                </a:lnTo>
                <a:lnTo>
                  <a:pt x="730" y="13699"/>
                </a:lnTo>
                <a:lnTo>
                  <a:pt x="779" y="13529"/>
                </a:lnTo>
                <a:lnTo>
                  <a:pt x="828" y="13358"/>
                </a:lnTo>
                <a:lnTo>
                  <a:pt x="925" y="13212"/>
                </a:lnTo>
                <a:lnTo>
                  <a:pt x="1047" y="13066"/>
                </a:lnTo>
                <a:lnTo>
                  <a:pt x="1168" y="12969"/>
                </a:lnTo>
                <a:lnTo>
                  <a:pt x="1314" y="12872"/>
                </a:lnTo>
                <a:lnTo>
                  <a:pt x="1606" y="12726"/>
                </a:lnTo>
                <a:lnTo>
                  <a:pt x="1923" y="12580"/>
                </a:lnTo>
                <a:lnTo>
                  <a:pt x="2239" y="12458"/>
                </a:lnTo>
                <a:lnTo>
                  <a:pt x="2507" y="12288"/>
                </a:lnTo>
                <a:lnTo>
                  <a:pt x="2726" y="12118"/>
                </a:lnTo>
                <a:lnTo>
                  <a:pt x="2896" y="11899"/>
                </a:lnTo>
                <a:lnTo>
                  <a:pt x="2945" y="11777"/>
                </a:lnTo>
                <a:lnTo>
                  <a:pt x="2993" y="11680"/>
                </a:lnTo>
                <a:lnTo>
                  <a:pt x="3018" y="11558"/>
                </a:lnTo>
                <a:lnTo>
                  <a:pt x="3042" y="11436"/>
                </a:lnTo>
                <a:lnTo>
                  <a:pt x="3042" y="11315"/>
                </a:lnTo>
                <a:lnTo>
                  <a:pt x="3018" y="11193"/>
                </a:lnTo>
                <a:lnTo>
                  <a:pt x="2969" y="11047"/>
                </a:lnTo>
                <a:lnTo>
                  <a:pt x="2896" y="10925"/>
                </a:lnTo>
                <a:lnTo>
                  <a:pt x="2823" y="10804"/>
                </a:lnTo>
                <a:lnTo>
                  <a:pt x="2701" y="10682"/>
                </a:lnTo>
                <a:lnTo>
                  <a:pt x="2361" y="10341"/>
                </a:lnTo>
                <a:lnTo>
                  <a:pt x="1996" y="10025"/>
                </a:lnTo>
                <a:lnTo>
                  <a:pt x="1655" y="9709"/>
                </a:lnTo>
                <a:lnTo>
                  <a:pt x="1290" y="9392"/>
                </a:lnTo>
                <a:lnTo>
                  <a:pt x="1095" y="9149"/>
                </a:lnTo>
                <a:lnTo>
                  <a:pt x="901" y="8906"/>
                </a:lnTo>
                <a:lnTo>
                  <a:pt x="706" y="8662"/>
                </a:lnTo>
                <a:lnTo>
                  <a:pt x="487" y="8443"/>
                </a:lnTo>
                <a:lnTo>
                  <a:pt x="925" y="7932"/>
                </a:lnTo>
                <a:lnTo>
                  <a:pt x="1363" y="7397"/>
                </a:lnTo>
                <a:lnTo>
                  <a:pt x="1777" y="6886"/>
                </a:lnTo>
                <a:lnTo>
                  <a:pt x="2239" y="6375"/>
                </a:lnTo>
                <a:lnTo>
                  <a:pt x="2458" y="6156"/>
                </a:lnTo>
                <a:lnTo>
                  <a:pt x="2604" y="6059"/>
                </a:lnTo>
                <a:lnTo>
                  <a:pt x="2750" y="5961"/>
                </a:lnTo>
                <a:lnTo>
                  <a:pt x="2896" y="5888"/>
                </a:lnTo>
                <a:lnTo>
                  <a:pt x="3042" y="5840"/>
                </a:lnTo>
                <a:lnTo>
                  <a:pt x="3212" y="5815"/>
                </a:lnTo>
                <a:lnTo>
                  <a:pt x="3358" y="5815"/>
                </a:lnTo>
                <a:lnTo>
                  <a:pt x="3456" y="5864"/>
                </a:lnTo>
                <a:lnTo>
                  <a:pt x="3529" y="5888"/>
                </a:lnTo>
                <a:lnTo>
                  <a:pt x="3675" y="6010"/>
                </a:lnTo>
                <a:lnTo>
                  <a:pt x="3796" y="6156"/>
                </a:lnTo>
                <a:lnTo>
                  <a:pt x="3894" y="6326"/>
                </a:lnTo>
                <a:lnTo>
                  <a:pt x="4113" y="6667"/>
                </a:lnTo>
                <a:lnTo>
                  <a:pt x="4307" y="7032"/>
                </a:lnTo>
                <a:lnTo>
                  <a:pt x="4502" y="7373"/>
                </a:lnTo>
                <a:lnTo>
                  <a:pt x="4624" y="7543"/>
                </a:lnTo>
                <a:lnTo>
                  <a:pt x="4745" y="7713"/>
                </a:lnTo>
                <a:lnTo>
                  <a:pt x="4916" y="7859"/>
                </a:lnTo>
                <a:lnTo>
                  <a:pt x="5110" y="7981"/>
                </a:lnTo>
                <a:lnTo>
                  <a:pt x="5305" y="8054"/>
                </a:lnTo>
                <a:lnTo>
                  <a:pt x="5500" y="8103"/>
                </a:lnTo>
                <a:lnTo>
                  <a:pt x="5913" y="8103"/>
                </a:lnTo>
                <a:lnTo>
                  <a:pt x="6132" y="8054"/>
                </a:lnTo>
                <a:lnTo>
                  <a:pt x="6351" y="7981"/>
                </a:lnTo>
                <a:lnTo>
                  <a:pt x="6643" y="7859"/>
                </a:lnTo>
                <a:lnTo>
                  <a:pt x="6935" y="7713"/>
                </a:lnTo>
                <a:lnTo>
                  <a:pt x="7227" y="7519"/>
                </a:lnTo>
                <a:lnTo>
                  <a:pt x="7470" y="7324"/>
                </a:lnTo>
                <a:lnTo>
                  <a:pt x="7689" y="7105"/>
                </a:lnTo>
                <a:lnTo>
                  <a:pt x="7884" y="6837"/>
                </a:lnTo>
                <a:lnTo>
                  <a:pt x="8054" y="6570"/>
                </a:lnTo>
                <a:lnTo>
                  <a:pt x="8176" y="6253"/>
                </a:lnTo>
                <a:lnTo>
                  <a:pt x="8249" y="5937"/>
                </a:lnTo>
                <a:lnTo>
                  <a:pt x="8273" y="5645"/>
                </a:lnTo>
                <a:lnTo>
                  <a:pt x="8225" y="5353"/>
                </a:lnTo>
                <a:lnTo>
                  <a:pt x="8127" y="5110"/>
                </a:lnTo>
                <a:lnTo>
                  <a:pt x="7981" y="4866"/>
                </a:lnTo>
                <a:lnTo>
                  <a:pt x="7787" y="4672"/>
                </a:lnTo>
                <a:lnTo>
                  <a:pt x="7568" y="4501"/>
                </a:lnTo>
                <a:lnTo>
                  <a:pt x="7276" y="4355"/>
                </a:lnTo>
                <a:lnTo>
                  <a:pt x="7008" y="4234"/>
                </a:lnTo>
                <a:lnTo>
                  <a:pt x="6716" y="4137"/>
                </a:lnTo>
                <a:lnTo>
                  <a:pt x="6424" y="4039"/>
                </a:lnTo>
                <a:lnTo>
                  <a:pt x="6156" y="3918"/>
                </a:lnTo>
                <a:lnTo>
                  <a:pt x="6059" y="3845"/>
                </a:lnTo>
                <a:lnTo>
                  <a:pt x="5986" y="3772"/>
                </a:lnTo>
                <a:lnTo>
                  <a:pt x="5913" y="3699"/>
                </a:lnTo>
                <a:lnTo>
                  <a:pt x="5864" y="3626"/>
                </a:lnTo>
                <a:lnTo>
                  <a:pt x="5816" y="3455"/>
                </a:lnTo>
                <a:lnTo>
                  <a:pt x="5791" y="3261"/>
                </a:lnTo>
                <a:lnTo>
                  <a:pt x="5816" y="3066"/>
                </a:lnTo>
                <a:lnTo>
                  <a:pt x="5864" y="2896"/>
                </a:lnTo>
                <a:lnTo>
                  <a:pt x="5962" y="2701"/>
                </a:lnTo>
                <a:lnTo>
                  <a:pt x="6059" y="2531"/>
                </a:lnTo>
                <a:lnTo>
                  <a:pt x="6302" y="2214"/>
                </a:lnTo>
                <a:lnTo>
                  <a:pt x="6594" y="1898"/>
                </a:lnTo>
                <a:lnTo>
                  <a:pt x="6911" y="1630"/>
                </a:lnTo>
                <a:lnTo>
                  <a:pt x="7227" y="1363"/>
                </a:lnTo>
                <a:lnTo>
                  <a:pt x="7592" y="1119"/>
                </a:lnTo>
                <a:lnTo>
                  <a:pt x="7957" y="900"/>
                </a:lnTo>
                <a:lnTo>
                  <a:pt x="8322" y="706"/>
                </a:lnTo>
                <a:lnTo>
                  <a:pt x="8687" y="511"/>
                </a:lnTo>
                <a:close/>
                <a:moveTo>
                  <a:pt x="8590" y="0"/>
                </a:moveTo>
                <a:lnTo>
                  <a:pt x="8541" y="24"/>
                </a:lnTo>
                <a:lnTo>
                  <a:pt x="8176" y="219"/>
                </a:lnTo>
                <a:lnTo>
                  <a:pt x="7811" y="414"/>
                </a:lnTo>
                <a:lnTo>
                  <a:pt x="7470" y="608"/>
                </a:lnTo>
                <a:lnTo>
                  <a:pt x="7130" y="827"/>
                </a:lnTo>
                <a:lnTo>
                  <a:pt x="6813" y="1071"/>
                </a:lnTo>
                <a:lnTo>
                  <a:pt x="6497" y="1314"/>
                </a:lnTo>
                <a:lnTo>
                  <a:pt x="6205" y="1606"/>
                </a:lnTo>
                <a:lnTo>
                  <a:pt x="5913" y="1874"/>
                </a:lnTo>
                <a:lnTo>
                  <a:pt x="5694" y="2117"/>
                </a:lnTo>
                <a:lnTo>
                  <a:pt x="5524" y="2360"/>
                </a:lnTo>
                <a:lnTo>
                  <a:pt x="5378" y="2628"/>
                </a:lnTo>
                <a:lnTo>
                  <a:pt x="5281" y="2920"/>
                </a:lnTo>
                <a:lnTo>
                  <a:pt x="5256" y="3066"/>
                </a:lnTo>
                <a:lnTo>
                  <a:pt x="5232" y="3212"/>
                </a:lnTo>
                <a:lnTo>
                  <a:pt x="5232" y="3382"/>
                </a:lnTo>
                <a:lnTo>
                  <a:pt x="5256" y="3528"/>
                </a:lnTo>
                <a:lnTo>
                  <a:pt x="5281" y="3650"/>
                </a:lnTo>
                <a:lnTo>
                  <a:pt x="5354" y="3796"/>
                </a:lnTo>
                <a:lnTo>
                  <a:pt x="5427" y="3942"/>
                </a:lnTo>
                <a:lnTo>
                  <a:pt x="5524" y="4064"/>
                </a:lnTo>
                <a:lnTo>
                  <a:pt x="5645" y="4185"/>
                </a:lnTo>
                <a:lnTo>
                  <a:pt x="5767" y="4283"/>
                </a:lnTo>
                <a:lnTo>
                  <a:pt x="6035" y="4428"/>
                </a:lnTo>
                <a:lnTo>
                  <a:pt x="6327" y="4550"/>
                </a:lnTo>
                <a:lnTo>
                  <a:pt x="6643" y="4647"/>
                </a:lnTo>
                <a:lnTo>
                  <a:pt x="6935" y="4745"/>
                </a:lnTo>
                <a:lnTo>
                  <a:pt x="7203" y="4891"/>
                </a:lnTo>
                <a:lnTo>
                  <a:pt x="7349" y="4964"/>
                </a:lnTo>
                <a:lnTo>
                  <a:pt x="7446" y="5061"/>
                </a:lnTo>
                <a:lnTo>
                  <a:pt x="7543" y="5158"/>
                </a:lnTo>
                <a:lnTo>
                  <a:pt x="7641" y="5280"/>
                </a:lnTo>
                <a:lnTo>
                  <a:pt x="7689" y="5377"/>
                </a:lnTo>
                <a:lnTo>
                  <a:pt x="7714" y="5475"/>
                </a:lnTo>
                <a:lnTo>
                  <a:pt x="7738" y="5669"/>
                </a:lnTo>
                <a:lnTo>
                  <a:pt x="7714" y="5864"/>
                </a:lnTo>
                <a:lnTo>
                  <a:pt x="7665" y="6083"/>
                </a:lnTo>
                <a:lnTo>
                  <a:pt x="7592" y="6278"/>
                </a:lnTo>
                <a:lnTo>
                  <a:pt x="7495" y="6472"/>
                </a:lnTo>
                <a:lnTo>
                  <a:pt x="7373" y="6643"/>
                </a:lnTo>
                <a:lnTo>
                  <a:pt x="7251" y="6789"/>
                </a:lnTo>
                <a:lnTo>
                  <a:pt x="7105" y="6910"/>
                </a:lnTo>
                <a:lnTo>
                  <a:pt x="6959" y="7056"/>
                </a:lnTo>
                <a:lnTo>
                  <a:pt x="6789" y="7154"/>
                </a:lnTo>
                <a:lnTo>
                  <a:pt x="6619" y="7275"/>
                </a:lnTo>
                <a:lnTo>
                  <a:pt x="6254" y="7446"/>
                </a:lnTo>
                <a:lnTo>
                  <a:pt x="5864" y="7567"/>
                </a:lnTo>
                <a:lnTo>
                  <a:pt x="5767" y="7592"/>
                </a:lnTo>
                <a:lnTo>
                  <a:pt x="5645" y="7592"/>
                </a:lnTo>
                <a:lnTo>
                  <a:pt x="5548" y="7567"/>
                </a:lnTo>
                <a:lnTo>
                  <a:pt x="5451" y="7543"/>
                </a:lnTo>
                <a:lnTo>
                  <a:pt x="5281" y="7446"/>
                </a:lnTo>
                <a:lnTo>
                  <a:pt x="5135" y="7300"/>
                </a:lnTo>
                <a:lnTo>
                  <a:pt x="4989" y="7154"/>
                </a:lnTo>
                <a:lnTo>
                  <a:pt x="4891" y="6959"/>
                </a:lnTo>
                <a:lnTo>
                  <a:pt x="4672" y="6594"/>
                </a:lnTo>
                <a:lnTo>
                  <a:pt x="4502" y="6253"/>
                </a:lnTo>
                <a:lnTo>
                  <a:pt x="4283" y="5888"/>
                </a:lnTo>
                <a:lnTo>
                  <a:pt x="4161" y="5742"/>
                </a:lnTo>
                <a:lnTo>
                  <a:pt x="4040" y="5596"/>
                </a:lnTo>
                <a:lnTo>
                  <a:pt x="3869" y="5475"/>
                </a:lnTo>
                <a:lnTo>
                  <a:pt x="3699" y="5377"/>
                </a:lnTo>
                <a:lnTo>
                  <a:pt x="3577" y="5304"/>
                </a:lnTo>
                <a:lnTo>
                  <a:pt x="3456" y="5280"/>
                </a:lnTo>
                <a:lnTo>
                  <a:pt x="3334" y="5256"/>
                </a:lnTo>
                <a:lnTo>
                  <a:pt x="3188" y="5256"/>
                </a:lnTo>
                <a:lnTo>
                  <a:pt x="2945" y="5304"/>
                </a:lnTo>
                <a:lnTo>
                  <a:pt x="2701" y="5377"/>
                </a:lnTo>
                <a:lnTo>
                  <a:pt x="2458" y="5499"/>
                </a:lnTo>
                <a:lnTo>
                  <a:pt x="2239" y="5645"/>
                </a:lnTo>
                <a:lnTo>
                  <a:pt x="2044" y="5815"/>
                </a:lnTo>
                <a:lnTo>
                  <a:pt x="1850" y="5986"/>
                </a:lnTo>
                <a:lnTo>
                  <a:pt x="1606" y="6229"/>
                </a:lnTo>
                <a:lnTo>
                  <a:pt x="1387" y="6521"/>
                </a:lnTo>
                <a:lnTo>
                  <a:pt x="998" y="7081"/>
                </a:lnTo>
                <a:lnTo>
                  <a:pt x="730" y="7397"/>
                </a:lnTo>
                <a:lnTo>
                  <a:pt x="487" y="7713"/>
                </a:lnTo>
                <a:lnTo>
                  <a:pt x="244" y="8030"/>
                </a:lnTo>
                <a:lnTo>
                  <a:pt x="25" y="8395"/>
                </a:lnTo>
                <a:lnTo>
                  <a:pt x="0" y="8492"/>
                </a:lnTo>
                <a:lnTo>
                  <a:pt x="25" y="8565"/>
                </a:lnTo>
                <a:lnTo>
                  <a:pt x="98" y="8638"/>
                </a:lnTo>
                <a:lnTo>
                  <a:pt x="171" y="8662"/>
                </a:lnTo>
                <a:lnTo>
                  <a:pt x="341" y="8906"/>
                </a:lnTo>
                <a:lnTo>
                  <a:pt x="487" y="9149"/>
                </a:lnTo>
                <a:lnTo>
                  <a:pt x="730" y="9441"/>
                </a:lnTo>
                <a:lnTo>
                  <a:pt x="974" y="9709"/>
                </a:lnTo>
                <a:lnTo>
                  <a:pt x="1290" y="10049"/>
                </a:lnTo>
                <a:lnTo>
                  <a:pt x="1655" y="10390"/>
                </a:lnTo>
                <a:lnTo>
                  <a:pt x="2361" y="10998"/>
                </a:lnTo>
                <a:lnTo>
                  <a:pt x="2458" y="11120"/>
                </a:lnTo>
                <a:lnTo>
                  <a:pt x="2531" y="11217"/>
                </a:lnTo>
                <a:lnTo>
                  <a:pt x="2580" y="11290"/>
                </a:lnTo>
                <a:lnTo>
                  <a:pt x="2580" y="11388"/>
                </a:lnTo>
                <a:lnTo>
                  <a:pt x="2580" y="11485"/>
                </a:lnTo>
                <a:lnTo>
                  <a:pt x="2531" y="11582"/>
                </a:lnTo>
                <a:lnTo>
                  <a:pt x="2482" y="11655"/>
                </a:lnTo>
                <a:lnTo>
                  <a:pt x="2409" y="11728"/>
                </a:lnTo>
                <a:lnTo>
                  <a:pt x="2239" y="11874"/>
                </a:lnTo>
                <a:lnTo>
                  <a:pt x="2044" y="11996"/>
                </a:lnTo>
                <a:lnTo>
                  <a:pt x="1655" y="12191"/>
                </a:lnTo>
                <a:lnTo>
                  <a:pt x="1387" y="12312"/>
                </a:lnTo>
                <a:lnTo>
                  <a:pt x="1095" y="12458"/>
                </a:lnTo>
                <a:lnTo>
                  <a:pt x="852" y="12604"/>
                </a:lnTo>
                <a:lnTo>
                  <a:pt x="609" y="12799"/>
                </a:lnTo>
                <a:lnTo>
                  <a:pt x="511" y="12920"/>
                </a:lnTo>
                <a:lnTo>
                  <a:pt x="438" y="13042"/>
                </a:lnTo>
                <a:lnTo>
                  <a:pt x="365" y="13164"/>
                </a:lnTo>
                <a:lnTo>
                  <a:pt x="317" y="13285"/>
                </a:lnTo>
                <a:lnTo>
                  <a:pt x="244" y="13577"/>
                </a:lnTo>
                <a:lnTo>
                  <a:pt x="219" y="13869"/>
                </a:lnTo>
                <a:lnTo>
                  <a:pt x="244" y="14161"/>
                </a:lnTo>
                <a:lnTo>
                  <a:pt x="268" y="14453"/>
                </a:lnTo>
                <a:lnTo>
                  <a:pt x="341" y="14745"/>
                </a:lnTo>
                <a:lnTo>
                  <a:pt x="438" y="15013"/>
                </a:lnTo>
                <a:lnTo>
                  <a:pt x="536" y="15281"/>
                </a:lnTo>
                <a:lnTo>
                  <a:pt x="682" y="15524"/>
                </a:lnTo>
                <a:lnTo>
                  <a:pt x="852" y="15767"/>
                </a:lnTo>
                <a:lnTo>
                  <a:pt x="1022" y="16011"/>
                </a:lnTo>
                <a:lnTo>
                  <a:pt x="1241" y="16205"/>
                </a:lnTo>
                <a:lnTo>
                  <a:pt x="1460" y="16400"/>
                </a:lnTo>
                <a:lnTo>
                  <a:pt x="1704" y="16546"/>
                </a:lnTo>
                <a:lnTo>
                  <a:pt x="1971" y="16668"/>
                </a:lnTo>
                <a:lnTo>
                  <a:pt x="2190" y="16741"/>
                </a:lnTo>
                <a:lnTo>
                  <a:pt x="2434" y="16765"/>
                </a:lnTo>
                <a:lnTo>
                  <a:pt x="2653" y="16789"/>
                </a:lnTo>
                <a:lnTo>
                  <a:pt x="2896" y="16765"/>
                </a:lnTo>
                <a:lnTo>
                  <a:pt x="3115" y="16716"/>
                </a:lnTo>
                <a:lnTo>
                  <a:pt x="3334" y="16643"/>
                </a:lnTo>
                <a:lnTo>
                  <a:pt x="3529" y="16522"/>
                </a:lnTo>
                <a:lnTo>
                  <a:pt x="3723" y="16351"/>
                </a:lnTo>
                <a:lnTo>
                  <a:pt x="3869" y="16205"/>
                </a:lnTo>
                <a:lnTo>
                  <a:pt x="3991" y="16035"/>
                </a:lnTo>
                <a:lnTo>
                  <a:pt x="4113" y="15840"/>
                </a:lnTo>
                <a:lnTo>
                  <a:pt x="4210" y="15646"/>
                </a:lnTo>
                <a:lnTo>
                  <a:pt x="4405" y="15256"/>
                </a:lnTo>
                <a:lnTo>
                  <a:pt x="4575" y="14867"/>
                </a:lnTo>
                <a:lnTo>
                  <a:pt x="4697" y="14648"/>
                </a:lnTo>
                <a:lnTo>
                  <a:pt x="4818" y="14478"/>
                </a:lnTo>
                <a:lnTo>
                  <a:pt x="4940" y="14332"/>
                </a:lnTo>
                <a:lnTo>
                  <a:pt x="5086" y="14234"/>
                </a:lnTo>
                <a:lnTo>
                  <a:pt x="5232" y="14161"/>
                </a:lnTo>
                <a:lnTo>
                  <a:pt x="5402" y="14137"/>
                </a:lnTo>
                <a:lnTo>
                  <a:pt x="5621" y="14186"/>
                </a:lnTo>
                <a:lnTo>
                  <a:pt x="5840" y="14259"/>
                </a:lnTo>
                <a:lnTo>
                  <a:pt x="6010" y="14380"/>
                </a:lnTo>
                <a:lnTo>
                  <a:pt x="6181" y="14502"/>
                </a:lnTo>
                <a:lnTo>
                  <a:pt x="6327" y="14648"/>
                </a:lnTo>
                <a:lnTo>
                  <a:pt x="6473" y="14818"/>
                </a:lnTo>
                <a:lnTo>
                  <a:pt x="6740" y="15135"/>
                </a:lnTo>
                <a:lnTo>
                  <a:pt x="7032" y="15451"/>
                </a:lnTo>
                <a:lnTo>
                  <a:pt x="7154" y="15597"/>
                </a:lnTo>
                <a:lnTo>
                  <a:pt x="7324" y="15719"/>
                </a:lnTo>
                <a:lnTo>
                  <a:pt x="7641" y="15938"/>
                </a:lnTo>
                <a:lnTo>
                  <a:pt x="7957" y="16157"/>
                </a:lnTo>
                <a:lnTo>
                  <a:pt x="8273" y="16400"/>
                </a:lnTo>
                <a:lnTo>
                  <a:pt x="8298" y="16473"/>
                </a:lnTo>
                <a:lnTo>
                  <a:pt x="8346" y="16522"/>
                </a:lnTo>
                <a:lnTo>
                  <a:pt x="8395" y="16546"/>
                </a:lnTo>
                <a:lnTo>
                  <a:pt x="8468" y="16546"/>
                </a:lnTo>
                <a:lnTo>
                  <a:pt x="8784" y="16424"/>
                </a:lnTo>
                <a:lnTo>
                  <a:pt x="9052" y="16254"/>
                </a:lnTo>
                <a:lnTo>
                  <a:pt x="9587" y="15889"/>
                </a:lnTo>
                <a:lnTo>
                  <a:pt x="9879" y="15670"/>
                </a:lnTo>
                <a:lnTo>
                  <a:pt x="10147" y="15475"/>
                </a:lnTo>
                <a:lnTo>
                  <a:pt x="10390" y="15256"/>
                </a:lnTo>
                <a:lnTo>
                  <a:pt x="10634" y="15013"/>
                </a:lnTo>
                <a:lnTo>
                  <a:pt x="10828" y="14794"/>
                </a:lnTo>
                <a:lnTo>
                  <a:pt x="10999" y="14575"/>
                </a:lnTo>
                <a:lnTo>
                  <a:pt x="11145" y="14332"/>
                </a:lnTo>
                <a:lnTo>
                  <a:pt x="11242" y="14088"/>
                </a:lnTo>
                <a:lnTo>
                  <a:pt x="11339" y="13821"/>
                </a:lnTo>
                <a:lnTo>
                  <a:pt x="11388" y="13553"/>
                </a:lnTo>
                <a:lnTo>
                  <a:pt x="11388" y="13261"/>
                </a:lnTo>
                <a:lnTo>
                  <a:pt x="11339" y="12993"/>
                </a:lnTo>
                <a:lnTo>
                  <a:pt x="11315" y="12847"/>
                </a:lnTo>
                <a:lnTo>
                  <a:pt x="11242" y="12726"/>
                </a:lnTo>
                <a:lnTo>
                  <a:pt x="11169" y="12628"/>
                </a:lnTo>
                <a:lnTo>
                  <a:pt x="11096" y="12531"/>
                </a:lnTo>
                <a:lnTo>
                  <a:pt x="10877" y="12361"/>
                </a:lnTo>
                <a:lnTo>
                  <a:pt x="10658" y="12239"/>
                </a:lnTo>
                <a:lnTo>
                  <a:pt x="10390" y="12118"/>
                </a:lnTo>
                <a:lnTo>
                  <a:pt x="10147" y="12045"/>
                </a:lnTo>
                <a:lnTo>
                  <a:pt x="9879" y="11947"/>
                </a:lnTo>
                <a:lnTo>
                  <a:pt x="9636" y="11850"/>
                </a:lnTo>
                <a:lnTo>
                  <a:pt x="9466" y="11753"/>
                </a:lnTo>
                <a:lnTo>
                  <a:pt x="9320" y="11631"/>
                </a:lnTo>
                <a:lnTo>
                  <a:pt x="9222" y="11485"/>
                </a:lnTo>
                <a:lnTo>
                  <a:pt x="9149" y="11315"/>
                </a:lnTo>
                <a:lnTo>
                  <a:pt x="9125" y="11169"/>
                </a:lnTo>
                <a:lnTo>
                  <a:pt x="9101" y="10974"/>
                </a:lnTo>
                <a:lnTo>
                  <a:pt x="9125" y="10804"/>
                </a:lnTo>
                <a:lnTo>
                  <a:pt x="9149" y="10633"/>
                </a:lnTo>
                <a:lnTo>
                  <a:pt x="9198" y="10439"/>
                </a:lnTo>
                <a:lnTo>
                  <a:pt x="9271" y="10268"/>
                </a:lnTo>
                <a:lnTo>
                  <a:pt x="9466" y="9903"/>
                </a:lnTo>
                <a:lnTo>
                  <a:pt x="9685" y="9611"/>
                </a:lnTo>
                <a:lnTo>
                  <a:pt x="9928" y="9368"/>
                </a:lnTo>
                <a:lnTo>
                  <a:pt x="10074" y="9246"/>
                </a:lnTo>
                <a:lnTo>
                  <a:pt x="10244" y="9149"/>
                </a:lnTo>
                <a:lnTo>
                  <a:pt x="10415" y="9076"/>
                </a:lnTo>
                <a:lnTo>
                  <a:pt x="10609" y="9003"/>
                </a:lnTo>
                <a:lnTo>
                  <a:pt x="10804" y="8954"/>
                </a:lnTo>
                <a:lnTo>
                  <a:pt x="10999" y="8930"/>
                </a:lnTo>
                <a:lnTo>
                  <a:pt x="11193" y="8930"/>
                </a:lnTo>
                <a:lnTo>
                  <a:pt x="11388" y="8954"/>
                </a:lnTo>
                <a:lnTo>
                  <a:pt x="11583" y="8979"/>
                </a:lnTo>
                <a:lnTo>
                  <a:pt x="11729" y="9052"/>
                </a:lnTo>
                <a:lnTo>
                  <a:pt x="11875" y="9149"/>
                </a:lnTo>
                <a:lnTo>
                  <a:pt x="11996" y="9271"/>
                </a:lnTo>
                <a:lnTo>
                  <a:pt x="12118" y="9417"/>
                </a:lnTo>
                <a:lnTo>
                  <a:pt x="12215" y="9563"/>
                </a:lnTo>
                <a:lnTo>
                  <a:pt x="12361" y="9903"/>
                </a:lnTo>
                <a:lnTo>
                  <a:pt x="12580" y="10390"/>
                </a:lnTo>
                <a:lnTo>
                  <a:pt x="12702" y="10633"/>
                </a:lnTo>
                <a:lnTo>
                  <a:pt x="12824" y="10828"/>
                </a:lnTo>
                <a:lnTo>
                  <a:pt x="12994" y="11023"/>
                </a:lnTo>
                <a:lnTo>
                  <a:pt x="13189" y="11169"/>
                </a:lnTo>
                <a:lnTo>
                  <a:pt x="13310" y="11217"/>
                </a:lnTo>
                <a:lnTo>
                  <a:pt x="13432" y="11266"/>
                </a:lnTo>
                <a:lnTo>
                  <a:pt x="13554" y="11290"/>
                </a:lnTo>
                <a:lnTo>
                  <a:pt x="13724" y="11315"/>
                </a:lnTo>
                <a:lnTo>
                  <a:pt x="13870" y="11315"/>
                </a:lnTo>
                <a:lnTo>
                  <a:pt x="14016" y="11290"/>
                </a:lnTo>
                <a:lnTo>
                  <a:pt x="14186" y="11266"/>
                </a:lnTo>
                <a:lnTo>
                  <a:pt x="14332" y="11217"/>
                </a:lnTo>
                <a:lnTo>
                  <a:pt x="14600" y="11071"/>
                </a:lnTo>
                <a:lnTo>
                  <a:pt x="14867" y="10877"/>
                </a:lnTo>
                <a:lnTo>
                  <a:pt x="15111" y="10682"/>
                </a:lnTo>
                <a:lnTo>
                  <a:pt x="15330" y="10439"/>
                </a:lnTo>
                <a:lnTo>
                  <a:pt x="15549" y="10195"/>
                </a:lnTo>
                <a:lnTo>
                  <a:pt x="15719" y="9952"/>
                </a:lnTo>
                <a:lnTo>
                  <a:pt x="16352" y="9027"/>
                </a:lnTo>
                <a:lnTo>
                  <a:pt x="16473" y="8833"/>
                </a:lnTo>
                <a:lnTo>
                  <a:pt x="16619" y="8614"/>
                </a:lnTo>
                <a:lnTo>
                  <a:pt x="16692" y="8395"/>
                </a:lnTo>
                <a:lnTo>
                  <a:pt x="16717" y="8273"/>
                </a:lnTo>
                <a:lnTo>
                  <a:pt x="16717" y="8151"/>
                </a:lnTo>
                <a:lnTo>
                  <a:pt x="16717" y="8127"/>
                </a:lnTo>
                <a:lnTo>
                  <a:pt x="16717" y="8078"/>
                </a:lnTo>
                <a:lnTo>
                  <a:pt x="16717" y="8005"/>
                </a:lnTo>
                <a:lnTo>
                  <a:pt x="16692" y="7957"/>
                </a:lnTo>
                <a:lnTo>
                  <a:pt x="16644" y="7908"/>
                </a:lnTo>
                <a:lnTo>
                  <a:pt x="16327" y="7640"/>
                </a:lnTo>
                <a:lnTo>
                  <a:pt x="16011" y="7348"/>
                </a:lnTo>
                <a:lnTo>
                  <a:pt x="15451" y="6740"/>
                </a:lnTo>
                <a:lnTo>
                  <a:pt x="15232" y="6521"/>
                </a:lnTo>
                <a:lnTo>
                  <a:pt x="14989" y="6302"/>
                </a:lnTo>
                <a:lnTo>
                  <a:pt x="14527" y="5888"/>
                </a:lnTo>
                <a:lnTo>
                  <a:pt x="14381" y="5742"/>
                </a:lnTo>
                <a:lnTo>
                  <a:pt x="14283" y="5572"/>
                </a:lnTo>
                <a:lnTo>
                  <a:pt x="14210" y="5402"/>
                </a:lnTo>
                <a:lnTo>
                  <a:pt x="14162" y="5231"/>
                </a:lnTo>
                <a:lnTo>
                  <a:pt x="14162" y="5061"/>
                </a:lnTo>
                <a:lnTo>
                  <a:pt x="14186" y="4866"/>
                </a:lnTo>
                <a:lnTo>
                  <a:pt x="14259" y="4696"/>
                </a:lnTo>
                <a:lnTo>
                  <a:pt x="14381" y="4526"/>
                </a:lnTo>
                <a:lnTo>
                  <a:pt x="14478" y="4428"/>
                </a:lnTo>
                <a:lnTo>
                  <a:pt x="14600" y="4355"/>
                </a:lnTo>
                <a:lnTo>
                  <a:pt x="14746" y="4283"/>
                </a:lnTo>
                <a:lnTo>
                  <a:pt x="14892" y="4234"/>
                </a:lnTo>
                <a:lnTo>
                  <a:pt x="15476" y="4039"/>
                </a:lnTo>
                <a:lnTo>
                  <a:pt x="15719" y="3942"/>
                </a:lnTo>
                <a:lnTo>
                  <a:pt x="15938" y="3820"/>
                </a:lnTo>
                <a:lnTo>
                  <a:pt x="16108" y="3674"/>
                </a:lnTo>
                <a:lnTo>
                  <a:pt x="16230" y="3504"/>
                </a:lnTo>
                <a:lnTo>
                  <a:pt x="16352" y="3334"/>
                </a:lnTo>
                <a:lnTo>
                  <a:pt x="16425" y="3139"/>
                </a:lnTo>
                <a:lnTo>
                  <a:pt x="16473" y="2920"/>
                </a:lnTo>
                <a:lnTo>
                  <a:pt x="16498" y="2701"/>
                </a:lnTo>
                <a:lnTo>
                  <a:pt x="16522" y="2482"/>
                </a:lnTo>
                <a:lnTo>
                  <a:pt x="16498" y="2263"/>
                </a:lnTo>
                <a:lnTo>
                  <a:pt x="16449" y="2044"/>
                </a:lnTo>
                <a:lnTo>
                  <a:pt x="16376" y="1825"/>
                </a:lnTo>
                <a:lnTo>
                  <a:pt x="16303" y="1606"/>
                </a:lnTo>
                <a:lnTo>
                  <a:pt x="16206" y="1387"/>
                </a:lnTo>
                <a:lnTo>
                  <a:pt x="16084" y="1192"/>
                </a:lnTo>
                <a:lnTo>
                  <a:pt x="15938" y="998"/>
                </a:lnTo>
                <a:lnTo>
                  <a:pt x="15768" y="779"/>
                </a:lnTo>
                <a:lnTo>
                  <a:pt x="15573" y="608"/>
                </a:lnTo>
                <a:lnTo>
                  <a:pt x="15354" y="462"/>
                </a:lnTo>
                <a:lnTo>
                  <a:pt x="15111" y="341"/>
                </a:lnTo>
                <a:lnTo>
                  <a:pt x="14892" y="268"/>
                </a:lnTo>
                <a:lnTo>
                  <a:pt x="14648" y="195"/>
                </a:lnTo>
                <a:lnTo>
                  <a:pt x="14137" y="195"/>
                </a:lnTo>
                <a:lnTo>
                  <a:pt x="13894" y="219"/>
                </a:lnTo>
                <a:lnTo>
                  <a:pt x="13675" y="292"/>
                </a:lnTo>
                <a:lnTo>
                  <a:pt x="13432" y="389"/>
                </a:lnTo>
                <a:lnTo>
                  <a:pt x="13213" y="535"/>
                </a:lnTo>
                <a:lnTo>
                  <a:pt x="13018" y="681"/>
                </a:lnTo>
                <a:lnTo>
                  <a:pt x="12848" y="876"/>
                </a:lnTo>
                <a:lnTo>
                  <a:pt x="12702" y="1095"/>
                </a:lnTo>
                <a:lnTo>
                  <a:pt x="12580" y="1338"/>
                </a:lnTo>
                <a:lnTo>
                  <a:pt x="12459" y="1630"/>
                </a:lnTo>
                <a:lnTo>
                  <a:pt x="12337" y="1898"/>
                </a:lnTo>
                <a:lnTo>
                  <a:pt x="12191" y="2166"/>
                </a:lnTo>
                <a:lnTo>
                  <a:pt x="12118" y="2287"/>
                </a:lnTo>
                <a:lnTo>
                  <a:pt x="12021" y="2385"/>
                </a:lnTo>
                <a:lnTo>
                  <a:pt x="11850" y="2531"/>
                </a:lnTo>
                <a:lnTo>
                  <a:pt x="11680" y="2579"/>
                </a:lnTo>
                <a:lnTo>
                  <a:pt x="11510" y="2604"/>
                </a:lnTo>
                <a:lnTo>
                  <a:pt x="11339" y="2579"/>
                </a:lnTo>
                <a:lnTo>
                  <a:pt x="11169" y="2506"/>
                </a:lnTo>
                <a:lnTo>
                  <a:pt x="10999" y="2433"/>
                </a:lnTo>
                <a:lnTo>
                  <a:pt x="10853" y="2312"/>
                </a:lnTo>
                <a:lnTo>
                  <a:pt x="10707" y="2190"/>
                </a:lnTo>
                <a:lnTo>
                  <a:pt x="10488" y="1947"/>
                </a:lnTo>
                <a:lnTo>
                  <a:pt x="10269" y="1679"/>
                </a:lnTo>
                <a:lnTo>
                  <a:pt x="9855" y="1168"/>
                </a:lnTo>
                <a:lnTo>
                  <a:pt x="9636" y="900"/>
                </a:lnTo>
                <a:lnTo>
                  <a:pt x="9417" y="657"/>
                </a:lnTo>
                <a:lnTo>
                  <a:pt x="9174" y="414"/>
                </a:lnTo>
                <a:lnTo>
                  <a:pt x="8906" y="219"/>
                </a:lnTo>
                <a:lnTo>
                  <a:pt x="8857" y="122"/>
                </a:lnTo>
                <a:lnTo>
                  <a:pt x="8784" y="24"/>
                </a:lnTo>
                <a:lnTo>
                  <a:pt x="8663" y="0"/>
                </a:lnTo>
                <a:close/>
              </a:path>
            </a:pathLst>
          </a:custGeom>
          <a:solidFill>
            <a:srgbClr val="FFC000"/>
          </a:solidFill>
          <a:ln>
            <a:solidFill>
              <a:srgbClr val="FFC000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" name="Shape 389"/>
          <p:cNvGrpSpPr/>
          <p:nvPr/>
        </p:nvGrpSpPr>
        <p:grpSpPr>
          <a:xfrm rot="3852394">
            <a:off x="4151869" y="-329579"/>
            <a:ext cx="1379136" cy="2011378"/>
            <a:chOff x="1113100" y="2199475"/>
            <a:chExt cx="801900" cy="709925"/>
          </a:xfrm>
          <a:solidFill>
            <a:srgbClr val="00B0F0"/>
          </a:solidFill>
        </p:grpSpPr>
        <p:sp>
          <p:nvSpPr>
            <p:cNvPr id="14" name="Shape 390"/>
            <p:cNvSpPr/>
            <p:nvPr/>
          </p:nvSpPr>
          <p:spPr>
            <a:xfrm>
              <a:off x="1113100" y="2291450"/>
              <a:ext cx="735850" cy="617950"/>
            </a:xfrm>
            <a:custGeom>
              <a:avLst/>
              <a:gdLst/>
              <a:ahLst/>
              <a:cxnLst/>
              <a:rect l="0" t="0" r="0" b="0"/>
              <a:pathLst>
                <a:path w="29434" h="24718" extrusionOk="0">
                  <a:moveTo>
                    <a:pt x="26604" y="13869"/>
                  </a:moveTo>
                  <a:lnTo>
                    <a:pt x="26509" y="13963"/>
                  </a:lnTo>
                  <a:lnTo>
                    <a:pt x="26509" y="14057"/>
                  </a:lnTo>
                  <a:lnTo>
                    <a:pt x="26604" y="14246"/>
                  </a:lnTo>
                  <a:lnTo>
                    <a:pt x="26604" y="13869"/>
                  </a:lnTo>
                  <a:close/>
                  <a:moveTo>
                    <a:pt x="7925" y="23397"/>
                  </a:moveTo>
                  <a:lnTo>
                    <a:pt x="8302" y="23491"/>
                  </a:lnTo>
                  <a:lnTo>
                    <a:pt x="8113" y="23491"/>
                  </a:lnTo>
                  <a:lnTo>
                    <a:pt x="7925" y="23397"/>
                  </a:lnTo>
                  <a:close/>
                  <a:moveTo>
                    <a:pt x="28962" y="1"/>
                  </a:moveTo>
                  <a:lnTo>
                    <a:pt x="28962" y="95"/>
                  </a:lnTo>
                  <a:lnTo>
                    <a:pt x="28774" y="284"/>
                  </a:lnTo>
                  <a:lnTo>
                    <a:pt x="28868" y="284"/>
                  </a:lnTo>
                  <a:lnTo>
                    <a:pt x="28868" y="567"/>
                  </a:lnTo>
                  <a:lnTo>
                    <a:pt x="28679" y="567"/>
                  </a:lnTo>
                  <a:lnTo>
                    <a:pt x="28868" y="661"/>
                  </a:lnTo>
                  <a:lnTo>
                    <a:pt x="28679" y="850"/>
                  </a:lnTo>
                  <a:lnTo>
                    <a:pt x="28679" y="1039"/>
                  </a:lnTo>
                  <a:lnTo>
                    <a:pt x="28585" y="1039"/>
                  </a:lnTo>
                  <a:lnTo>
                    <a:pt x="28491" y="1227"/>
                  </a:lnTo>
                  <a:lnTo>
                    <a:pt x="28679" y="1416"/>
                  </a:lnTo>
                  <a:lnTo>
                    <a:pt x="28962" y="1605"/>
                  </a:lnTo>
                  <a:lnTo>
                    <a:pt x="28585" y="1793"/>
                  </a:lnTo>
                  <a:lnTo>
                    <a:pt x="28868" y="1982"/>
                  </a:lnTo>
                  <a:lnTo>
                    <a:pt x="28962" y="2171"/>
                  </a:lnTo>
                  <a:lnTo>
                    <a:pt x="28868" y="2265"/>
                  </a:lnTo>
                  <a:lnTo>
                    <a:pt x="28774" y="2359"/>
                  </a:lnTo>
                  <a:lnTo>
                    <a:pt x="28868" y="2359"/>
                  </a:lnTo>
                  <a:lnTo>
                    <a:pt x="28774" y="2454"/>
                  </a:lnTo>
                  <a:lnTo>
                    <a:pt x="28868" y="2548"/>
                  </a:lnTo>
                  <a:lnTo>
                    <a:pt x="28868" y="2642"/>
                  </a:lnTo>
                  <a:lnTo>
                    <a:pt x="28585" y="2642"/>
                  </a:lnTo>
                  <a:lnTo>
                    <a:pt x="28679" y="2737"/>
                  </a:lnTo>
                  <a:lnTo>
                    <a:pt x="28774" y="2831"/>
                  </a:lnTo>
                  <a:lnTo>
                    <a:pt x="28774" y="3303"/>
                  </a:lnTo>
                  <a:lnTo>
                    <a:pt x="28679" y="3680"/>
                  </a:lnTo>
                  <a:lnTo>
                    <a:pt x="28585" y="3963"/>
                  </a:lnTo>
                  <a:lnTo>
                    <a:pt x="28774" y="4058"/>
                  </a:lnTo>
                  <a:lnTo>
                    <a:pt x="28774" y="4341"/>
                  </a:lnTo>
                  <a:lnTo>
                    <a:pt x="28585" y="4246"/>
                  </a:lnTo>
                  <a:lnTo>
                    <a:pt x="28585" y="4341"/>
                  </a:lnTo>
                  <a:lnTo>
                    <a:pt x="28679" y="4435"/>
                  </a:lnTo>
                  <a:lnTo>
                    <a:pt x="28491" y="4435"/>
                  </a:lnTo>
                  <a:lnTo>
                    <a:pt x="28585" y="4718"/>
                  </a:lnTo>
                  <a:lnTo>
                    <a:pt x="28491" y="5001"/>
                  </a:lnTo>
                  <a:lnTo>
                    <a:pt x="28774" y="4907"/>
                  </a:lnTo>
                  <a:lnTo>
                    <a:pt x="29057" y="5095"/>
                  </a:lnTo>
                  <a:lnTo>
                    <a:pt x="29057" y="5095"/>
                  </a:lnTo>
                  <a:lnTo>
                    <a:pt x="28774" y="5001"/>
                  </a:lnTo>
                  <a:lnTo>
                    <a:pt x="28679" y="5001"/>
                  </a:lnTo>
                  <a:lnTo>
                    <a:pt x="28774" y="5095"/>
                  </a:lnTo>
                  <a:lnTo>
                    <a:pt x="28585" y="5095"/>
                  </a:lnTo>
                  <a:lnTo>
                    <a:pt x="28396" y="5567"/>
                  </a:lnTo>
                  <a:lnTo>
                    <a:pt x="28396" y="5756"/>
                  </a:lnTo>
                  <a:lnTo>
                    <a:pt x="28585" y="6039"/>
                  </a:lnTo>
                  <a:lnTo>
                    <a:pt x="28396" y="6982"/>
                  </a:lnTo>
                  <a:lnTo>
                    <a:pt x="28302" y="7359"/>
                  </a:lnTo>
                  <a:lnTo>
                    <a:pt x="28113" y="7737"/>
                  </a:lnTo>
                  <a:lnTo>
                    <a:pt x="28113" y="7642"/>
                  </a:lnTo>
                  <a:lnTo>
                    <a:pt x="28113" y="7548"/>
                  </a:lnTo>
                  <a:lnTo>
                    <a:pt x="27830" y="8114"/>
                  </a:lnTo>
                  <a:lnTo>
                    <a:pt x="27830" y="8114"/>
                  </a:lnTo>
                  <a:lnTo>
                    <a:pt x="27924" y="8020"/>
                  </a:lnTo>
                  <a:lnTo>
                    <a:pt x="27453" y="8963"/>
                  </a:lnTo>
                  <a:lnTo>
                    <a:pt x="27736" y="8963"/>
                  </a:lnTo>
                  <a:lnTo>
                    <a:pt x="27547" y="9246"/>
                  </a:lnTo>
                  <a:lnTo>
                    <a:pt x="27547" y="9435"/>
                  </a:lnTo>
                  <a:lnTo>
                    <a:pt x="27641" y="9529"/>
                  </a:lnTo>
                  <a:lnTo>
                    <a:pt x="27641" y="9812"/>
                  </a:lnTo>
                  <a:lnTo>
                    <a:pt x="27547" y="9906"/>
                  </a:lnTo>
                  <a:lnTo>
                    <a:pt x="27453" y="9906"/>
                  </a:lnTo>
                  <a:lnTo>
                    <a:pt x="27358" y="9718"/>
                  </a:lnTo>
                  <a:lnTo>
                    <a:pt x="27264" y="9812"/>
                  </a:lnTo>
                  <a:lnTo>
                    <a:pt x="27075" y="9906"/>
                  </a:lnTo>
                  <a:lnTo>
                    <a:pt x="27170" y="10001"/>
                  </a:lnTo>
                  <a:lnTo>
                    <a:pt x="27075" y="10095"/>
                  </a:lnTo>
                  <a:lnTo>
                    <a:pt x="27075" y="10284"/>
                  </a:lnTo>
                  <a:lnTo>
                    <a:pt x="27170" y="10472"/>
                  </a:lnTo>
                  <a:lnTo>
                    <a:pt x="27170" y="10755"/>
                  </a:lnTo>
                  <a:lnTo>
                    <a:pt x="26792" y="10755"/>
                  </a:lnTo>
                  <a:lnTo>
                    <a:pt x="26698" y="10661"/>
                  </a:lnTo>
                  <a:lnTo>
                    <a:pt x="26698" y="10850"/>
                  </a:lnTo>
                  <a:lnTo>
                    <a:pt x="26604" y="10944"/>
                  </a:lnTo>
                  <a:lnTo>
                    <a:pt x="26415" y="10944"/>
                  </a:lnTo>
                  <a:lnTo>
                    <a:pt x="26415" y="11038"/>
                  </a:lnTo>
                  <a:lnTo>
                    <a:pt x="26509" y="11038"/>
                  </a:lnTo>
                  <a:lnTo>
                    <a:pt x="26604" y="11133"/>
                  </a:lnTo>
                  <a:lnTo>
                    <a:pt x="26604" y="11321"/>
                  </a:lnTo>
                  <a:lnTo>
                    <a:pt x="26604" y="11510"/>
                  </a:lnTo>
                  <a:lnTo>
                    <a:pt x="26509" y="11510"/>
                  </a:lnTo>
                  <a:lnTo>
                    <a:pt x="26509" y="11416"/>
                  </a:lnTo>
                  <a:lnTo>
                    <a:pt x="26415" y="11416"/>
                  </a:lnTo>
                  <a:lnTo>
                    <a:pt x="26415" y="11321"/>
                  </a:lnTo>
                  <a:lnTo>
                    <a:pt x="26321" y="11793"/>
                  </a:lnTo>
                  <a:lnTo>
                    <a:pt x="26226" y="11699"/>
                  </a:lnTo>
                  <a:lnTo>
                    <a:pt x="26132" y="11793"/>
                  </a:lnTo>
                  <a:lnTo>
                    <a:pt x="26226" y="11793"/>
                  </a:lnTo>
                  <a:lnTo>
                    <a:pt x="26321" y="12076"/>
                  </a:lnTo>
                  <a:lnTo>
                    <a:pt x="26415" y="12359"/>
                  </a:lnTo>
                  <a:lnTo>
                    <a:pt x="26038" y="12548"/>
                  </a:lnTo>
                  <a:lnTo>
                    <a:pt x="25755" y="12737"/>
                  </a:lnTo>
                  <a:lnTo>
                    <a:pt x="25660" y="12925"/>
                  </a:lnTo>
                  <a:lnTo>
                    <a:pt x="25755" y="12925"/>
                  </a:lnTo>
                  <a:lnTo>
                    <a:pt x="25755" y="13020"/>
                  </a:lnTo>
                  <a:lnTo>
                    <a:pt x="25849" y="12737"/>
                  </a:lnTo>
                  <a:lnTo>
                    <a:pt x="25943" y="13020"/>
                  </a:lnTo>
                  <a:lnTo>
                    <a:pt x="26038" y="12831"/>
                  </a:lnTo>
                  <a:lnTo>
                    <a:pt x="26132" y="12925"/>
                  </a:lnTo>
                  <a:lnTo>
                    <a:pt x="25943" y="13208"/>
                  </a:lnTo>
                  <a:lnTo>
                    <a:pt x="25660" y="13114"/>
                  </a:lnTo>
                  <a:lnTo>
                    <a:pt x="25472" y="13208"/>
                  </a:lnTo>
                  <a:lnTo>
                    <a:pt x="25377" y="13397"/>
                  </a:lnTo>
                  <a:lnTo>
                    <a:pt x="25283" y="13869"/>
                  </a:lnTo>
                  <a:lnTo>
                    <a:pt x="25189" y="14435"/>
                  </a:lnTo>
                  <a:lnTo>
                    <a:pt x="25094" y="14623"/>
                  </a:lnTo>
                  <a:lnTo>
                    <a:pt x="25000" y="14812"/>
                  </a:lnTo>
                  <a:lnTo>
                    <a:pt x="24906" y="14718"/>
                  </a:lnTo>
                  <a:lnTo>
                    <a:pt x="24811" y="14529"/>
                  </a:lnTo>
                  <a:lnTo>
                    <a:pt x="24717" y="14906"/>
                  </a:lnTo>
                  <a:lnTo>
                    <a:pt x="24717" y="15189"/>
                  </a:lnTo>
                  <a:lnTo>
                    <a:pt x="24717" y="15284"/>
                  </a:lnTo>
                  <a:lnTo>
                    <a:pt x="24811" y="15284"/>
                  </a:lnTo>
                  <a:lnTo>
                    <a:pt x="24528" y="15378"/>
                  </a:lnTo>
                  <a:lnTo>
                    <a:pt x="24340" y="15472"/>
                  </a:lnTo>
                  <a:lnTo>
                    <a:pt x="24057" y="15944"/>
                  </a:lnTo>
                  <a:lnTo>
                    <a:pt x="23962" y="16416"/>
                  </a:lnTo>
                  <a:lnTo>
                    <a:pt x="23774" y="16699"/>
                  </a:lnTo>
                  <a:lnTo>
                    <a:pt x="23396" y="16699"/>
                  </a:lnTo>
                  <a:lnTo>
                    <a:pt x="23208" y="16982"/>
                  </a:lnTo>
                  <a:lnTo>
                    <a:pt x="23019" y="17359"/>
                  </a:lnTo>
                  <a:lnTo>
                    <a:pt x="22830" y="17831"/>
                  </a:lnTo>
                  <a:lnTo>
                    <a:pt x="22830" y="17736"/>
                  </a:lnTo>
                  <a:lnTo>
                    <a:pt x="22736" y="17642"/>
                  </a:lnTo>
                  <a:lnTo>
                    <a:pt x="22736" y="17642"/>
                  </a:lnTo>
                  <a:lnTo>
                    <a:pt x="22830" y="17925"/>
                  </a:lnTo>
                  <a:lnTo>
                    <a:pt x="22453" y="17925"/>
                  </a:lnTo>
                  <a:lnTo>
                    <a:pt x="22547" y="17736"/>
                  </a:lnTo>
                  <a:lnTo>
                    <a:pt x="22453" y="17736"/>
                  </a:lnTo>
                  <a:lnTo>
                    <a:pt x="22359" y="17831"/>
                  </a:lnTo>
                  <a:lnTo>
                    <a:pt x="22264" y="18208"/>
                  </a:lnTo>
                  <a:lnTo>
                    <a:pt x="22170" y="18491"/>
                  </a:lnTo>
                  <a:lnTo>
                    <a:pt x="22076" y="18585"/>
                  </a:lnTo>
                  <a:lnTo>
                    <a:pt x="21887" y="18585"/>
                  </a:lnTo>
                  <a:lnTo>
                    <a:pt x="21698" y="19152"/>
                  </a:lnTo>
                  <a:lnTo>
                    <a:pt x="21604" y="18869"/>
                  </a:lnTo>
                  <a:lnTo>
                    <a:pt x="21604" y="19057"/>
                  </a:lnTo>
                  <a:lnTo>
                    <a:pt x="21415" y="19152"/>
                  </a:lnTo>
                  <a:lnTo>
                    <a:pt x="20943" y="19529"/>
                  </a:lnTo>
                  <a:lnTo>
                    <a:pt x="20377" y="19812"/>
                  </a:lnTo>
                  <a:lnTo>
                    <a:pt x="19906" y="20095"/>
                  </a:lnTo>
                  <a:lnTo>
                    <a:pt x="20094" y="20189"/>
                  </a:lnTo>
                  <a:lnTo>
                    <a:pt x="20189" y="20284"/>
                  </a:lnTo>
                  <a:lnTo>
                    <a:pt x="19906" y="20378"/>
                  </a:lnTo>
                  <a:lnTo>
                    <a:pt x="19906" y="20284"/>
                  </a:lnTo>
                  <a:lnTo>
                    <a:pt x="19811" y="20189"/>
                  </a:lnTo>
                  <a:lnTo>
                    <a:pt x="19811" y="20284"/>
                  </a:lnTo>
                  <a:lnTo>
                    <a:pt x="19811" y="20378"/>
                  </a:lnTo>
                  <a:lnTo>
                    <a:pt x="19245" y="20284"/>
                  </a:lnTo>
                  <a:lnTo>
                    <a:pt x="19340" y="20378"/>
                  </a:lnTo>
                  <a:lnTo>
                    <a:pt x="19245" y="20472"/>
                  </a:lnTo>
                  <a:lnTo>
                    <a:pt x="19434" y="20567"/>
                  </a:lnTo>
                  <a:lnTo>
                    <a:pt x="19340" y="20661"/>
                  </a:lnTo>
                  <a:lnTo>
                    <a:pt x="18962" y="20661"/>
                  </a:lnTo>
                  <a:lnTo>
                    <a:pt x="18585" y="21038"/>
                  </a:lnTo>
                  <a:lnTo>
                    <a:pt x="18113" y="21416"/>
                  </a:lnTo>
                  <a:lnTo>
                    <a:pt x="17736" y="21699"/>
                  </a:lnTo>
                  <a:lnTo>
                    <a:pt x="17359" y="21793"/>
                  </a:lnTo>
                  <a:lnTo>
                    <a:pt x="17076" y="22076"/>
                  </a:lnTo>
                  <a:lnTo>
                    <a:pt x="16793" y="22359"/>
                  </a:lnTo>
                  <a:lnTo>
                    <a:pt x="16698" y="22265"/>
                  </a:lnTo>
                  <a:lnTo>
                    <a:pt x="16604" y="22170"/>
                  </a:lnTo>
                  <a:lnTo>
                    <a:pt x="16321" y="22170"/>
                  </a:lnTo>
                  <a:lnTo>
                    <a:pt x="15849" y="22453"/>
                  </a:lnTo>
                  <a:lnTo>
                    <a:pt x="14340" y="22831"/>
                  </a:lnTo>
                  <a:lnTo>
                    <a:pt x="14340" y="22925"/>
                  </a:lnTo>
                  <a:lnTo>
                    <a:pt x="14340" y="23019"/>
                  </a:lnTo>
                  <a:lnTo>
                    <a:pt x="14245" y="23114"/>
                  </a:lnTo>
                  <a:lnTo>
                    <a:pt x="14057" y="23019"/>
                  </a:lnTo>
                  <a:lnTo>
                    <a:pt x="13962" y="22925"/>
                  </a:lnTo>
                  <a:lnTo>
                    <a:pt x="13774" y="22925"/>
                  </a:lnTo>
                  <a:lnTo>
                    <a:pt x="13774" y="23208"/>
                  </a:lnTo>
                  <a:lnTo>
                    <a:pt x="13491" y="23114"/>
                  </a:lnTo>
                  <a:lnTo>
                    <a:pt x="13113" y="23114"/>
                  </a:lnTo>
                  <a:lnTo>
                    <a:pt x="12642" y="23208"/>
                  </a:lnTo>
                  <a:lnTo>
                    <a:pt x="12453" y="23302"/>
                  </a:lnTo>
                  <a:lnTo>
                    <a:pt x="12076" y="23208"/>
                  </a:lnTo>
                  <a:lnTo>
                    <a:pt x="11793" y="23114"/>
                  </a:lnTo>
                  <a:lnTo>
                    <a:pt x="11510" y="23585"/>
                  </a:lnTo>
                  <a:lnTo>
                    <a:pt x="11321" y="23397"/>
                  </a:lnTo>
                  <a:lnTo>
                    <a:pt x="11132" y="23302"/>
                  </a:lnTo>
                  <a:lnTo>
                    <a:pt x="10849" y="23302"/>
                  </a:lnTo>
                  <a:lnTo>
                    <a:pt x="10566" y="23397"/>
                  </a:lnTo>
                  <a:lnTo>
                    <a:pt x="10566" y="23302"/>
                  </a:lnTo>
                  <a:lnTo>
                    <a:pt x="10189" y="23302"/>
                  </a:lnTo>
                  <a:lnTo>
                    <a:pt x="9717" y="23491"/>
                  </a:lnTo>
                  <a:lnTo>
                    <a:pt x="9717" y="23302"/>
                  </a:lnTo>
                  <a:lnTo>
                    <a:pt x="9623" y="23491"/>
                  </a:lnTo>
                  <a:lnTo>
                    <a:pt x="9434" y="23680"/>
                  </a:lnTo>
                  <a:lnTo>
                    <a:pt x="9340" y="23585"/>
                  </a:lnTo>
                  <a:lnTo>
                    <a:pt x="9434" y="23585"/>
                  </a:lnTo>
                  <a:lnTo>
                    <a:pt x="9340" y="23491"/>
                  </a:lnTo>
                  <a:lnTo>
                    <a:pt x="9246" y="23491"/>
                  </a:lnTo>
                  <a:lnTo>
                    <a:pt x="9246" y="23585"/>
                  </a:lnTo>
                  <a:lnTo>
                    <a:pt x="9151" y="23491"/>
                  </a:lnTo>
                  <a:lnTo>
                    <a:pt x="8868" y="23680"/>
                  </a:lnTo>
                  <a:lnTo>
                    <a:pt x="8774" y="23680"/>
                  </a:lnTo>
                  <a:lnTo>
                    <a:pt x="8680" y="23491"/>
                  </a:lnTo>
                  <a:lnTo>
                    <a:pt x="8585" y="23585"/>
                  </a:lnTo>
                  <a:lnTo>
                    <a:pt x="8491" y="23585"/>
                  </a:lnTo>
                  <a:lnTo>
                    <a:pt x="8397" y="23491"/>
                  </a:lnTo>
                  <a:lnTo>
                    <a:pt x="8302" y="23491"/>
                  </a:lnTo>
                  <a:lnTo>
                    <a:pt x="8208" y="23302"/>
                  </a:lnTo>
                  <a:lnTo>
                    <a:pt x="8302" y="23114"/>
                  </a:lnTo>
                  <a:lnTo>
                    <a:pt x="8302" y="23114"/>
                  </a:lnTo>
                  <a:lnTo>
                    <a:pt x="8019" y="23208"/>
                  </a:lnTo>
                  <a:lnTo>
                    <a:pt x="7642" y="23208"/>
                  </a:lnTo>
                  <a:lnTo>
                    <a:pt x="7359" y="23302"/>
                  </a:lnTo>
                  <a:lnTo>
                    <a:pt x="7264" y="23302"/>
                  </a:lnTo>
                  <a:lnTo>
                    <a:pt x="7264" y="23397"/>
                  </a:lnTo>
                  <a:lnTo>
                    <a:pt x="7547" y="23397"/>
                  </a:lnTo>
                  <a:lnTo>
                    <a:pt x="7453" y="23491"/>
                  </a:lnTo>
                  <a:lnTo>
                    <a:pt x="7359" y="23491"/>
                  </a:lnTo>
                  <a:lnTo>
                    <a:pt x="7170" y="23680"/>
                  </a:lnTo>
                  <a:lnTo>
                    <a:pt x="6981" y="23397"/>
                  </a:lnTo>
                  <a:lnTo>
                    <a:pt x="6698" y="23208"/>
                  </a:lnTo>
                  <a:lnTo>
                    <a:pt x="6604" y="23114"/>
                  </a:lnTo>
                  <a:lnTo>
                    <a:pt x="6415" y="23208"/>
                  </a:lnTo>
                  <a:lnTo>
                    <a:pt x="6227" y="23302"/>
                  </a:lnTo>
                  <a:lnTo>
                    <a:pt x="6132" y="23491"/>
                  </a:lnTo>
                  <a:lnTo>
                    <a:pt x="6038" y="23491"/>
                  </a:lnTo>
                  <a:lnTo>
                    <a:pt x="6038" y="23397"/>
                  </a:lnTo>
                  <a:lnTo>
                    <a:pt x="6132" y="23208"/>
                  </a:lnTo>
                  <a:lnTo>
                    <a:pt x="5849" y="23302"/>
                  </a:lnTo>
                  <a:lnTo>
                    <a:pt x="5661" y="23397"/>
                  </a:lnTo>
                  <a:lnTo>
                    <a:pt x="5095" y="23208"/>
                  </a:lnTo>
                  <a:lnTo>
                    <a:pt x="4057" y="23019"/>
                  </a:lnTo>
                  <a:lnTo>
                    <a:pt x="2925" y="22831"/>
                  </a:lnTo>
                  <a:lnTo>
                    <a:pt x="2265" y="22831"/>
                  </a:lnTo>
                  <a:lnTo>
                    <a:pt x="2265" y="22642"/>
                  </a:lnTo>
                  <a:lnTo>
                    <a:pt x="1887" y="22642"/>
                  </a:lnTo>
                  <a:lnTo>
                    <a:pt x="1510" y="22548"/>
                  </a:lnTo>
                  <a:lnTo>
                    <a:pt x="944" y="22076"/>
                  </a:lnTo>
                  <a:lnTo>
                    <a:pt x="944" y="21887"/>
                  </a:lnTo>
                  <a:lnTo>
                    <a:pt x="1038" y="21699"/>
                  </a:lnTo>
                  <a:lnTo>
                    <a:pt x="755" y="21699"/>
                  </a:lnTo>
                  <a:lnTo>
                    <a:pt x="472" y="21793"/>
                  </a:lnTo>
                  <a:lnTo>
                    <a:pt x="95" y="22076"/>
                  </a:lnTo>
                  <a:lnTo>
                    <a:pt x="0" y="22265"/>
                  </a:lnTo>
                  <a:lnTo>
                    <a:pt x="0" y="22359"/>
                  </a:lnTo>
                  <a:lnTo>
                    <a:pt x="283" y="22453"/>
                  </a:lnTo>
                  <a:lnTo>
                    <a:pt x="189" y="22548"/>
                  </a:lnTo>
                  <a:lnTo>
                    <a:pt x="95" y="22453"/>
                  </a:lnTo>
                  <a:lnTo>
                    <a:pt x="95" y="22642"/>
                  </a:lnTo>
                  <a:lnTo>
                    <a:pt x="283" y="22642"/>
                  </a:lnTo>
                  <a:lnTo>
                    <a:pt x="566" y="22736"/>
                  </a:lnTo>
                  <a:lnTo>
                    <a:pt x="472" y="22831"/>
                  </a:lnTo>
                  <a:lnTo>
                    <a:pt x="472" y="22925"/>
                  </a:lnTo>
                  <a:lnTo>
                    <a:pt x="661" y="22736"/>
                  </a:lnTo>
                  <a:lnTo>
                    <a:pt x="755" y="22925"/>
                  </a:lnTo>
                  <a:lnTo>
                    <a:pt x="755" y="23019"/>
                  </a:lnTo>
                  <a:lnTo>
                    <a:pt x="661" y="23019"/>
                  </a:lnTo>
                  <a:lnTo>
                    <a:pt x="944" y="23114"/>
                  </a:lnTo>
                  <a:lnTo>
                    <a:pt x="1132" y="23208"/>
                  </a:lnTo>
                  <a:lnTo>
                    <a:pt x="1604" y="23397"/>
                  </a:lnTo>
                  <a:lnTo>
                    <a:pt x="1510" y="23491"/>
                  </a:lnTo>
                  <a:lnTo>
                    <a:pt x="1510" y="23585"/>
                  </a:lnTo>
                  <a:lnTo>
                    <a:pt x="1793" y="23680"/>
                  </a:lnTo>
                  <a:lnTo>
                    <a:pt x="2170" y="23774"/>
                  </a:lnTo>
                  <a:lnTo>
                    <a:pt x="2453" y="23774"/>
                  </a:lnTo>
                  <a:lnTo>
                    <a:pt x="2359" y="23868"/>
                  </a:lnTo>
                  <a:lnTo>
                    <a:pt x="2642" y="24057"/>
                  </a:lnTo>
                  <a:lnTo>
                    <a:pt x="2736" y="23868"/>
                  </a:lnTo>
                  <a:lnTo>
                    <a:pt x="3019" y="23680"/>
                  </a:lnTo>
                  <a:lnTo>
                    <a:pt x="2925" y="23963"/>
                  </a:lnTo>
                  <a:lnTo>
                    <a:pt x="2831" y="24151"/>
                  </a:lnTo>
                  <a:lnTo>
                    <a:pt x="3114" y="23868"/>
                  </a:lnTo>
                  <a:lnTo>
                    <a:pt x="3208" y="24151"/>
                  </a:lnTo>
                  <a:lnTo>
                    <a:pt x="3302" y="23963"/>
                  </a:lnTo>
                  <a:lnTo>
                    <a:pt x="3491" y="24057"/>
                  </a:lnTo>
                  <a:lnTo>
                    <a:pt x="3585" y="24340"/>
                  </a:lnTo>
                  <a:lnTo>
                    <a:pt x="3680" y="24246"/>
                  </a:lnTo>
                  <a:lnTo>
                    <a:pt x="3774" y="24057"/>
                  </a:lnTo>
                  <a:lnTo>
                    <a:pt x="3868" y="24151"/>
                  </a:lnTo>
                  <a:lnTo>
                    <a:pt x="3868" y="24340"/>
                  </a:lnTo>
                  <a:lnTo>
                    <a:pt x="4434" y="24151"/>
                  </a:lnTo>
                  <a:lnTo>
                    <a:pt x="4717" y="24057"/>
                  </a:lnTo>
                  <a:lnTo>
                    <a:pt x="4812" y="24151"/>
                  </a:lnTo>
                  <a:lnTo>
                    <a:pt x="4812" y="23868"/>
                  </a:lnTo>
                  <a:lnTo>
                    <a:pt x="5000" y="23774"/>
                  </a:lnTo>
                  <a:lnTo>
                    <a:pt x="5000" y="23868"/>
                  </a:lnTo>
                  <a:lnTo>
                    <a:pt x="4906" y="24057"/>
                  </a:lnTo>
                  <a:lnTo>
                    <a:pt x="5095" y="23963"/>
                  </a:lnTo>
                  <a:lnTo>
                    <a:pt x="5378" y="23963"/>
                  </a:lnTo>
                  <a:lnTo>
                    <a:pt x="5378" y="24151"/>
                  </a:lnTo>
                  <a:lnTo>
                    <a:pt x="5000" y="24151"/>
                  </a:lnTo>
                  <a:lnTo>
                    <a:pt x="5095" y="24246"/>
                  </a:lnTo>
                  <a:lnTo>
                    <a:pt x="5000" y="24246"/>
                  </a:lnTo>
                  <a:lnTo>
                    <a:pt x="5000" y="24434"/>
                  </a:lnTo>
                  <a:lnTo>
                    <a:pt x="5378" y="24434"/>
                  </a:lnTo>
                  <a:lnTo>
                    <a:pt x="5566" y="24246"/>
                  </a:lnTo>
                  <a:lnTo>
                    <a:pt x="5944" y="24340"/>
                  </a:lnTo>
                  <a:lnTo>
                    <a:pt x="6415" y="24340"/>
                  </a:lnTo>
                  <a:lnTo>
                    <a:pt x="6321" y="24434"/>
                  </a:lnTo>
                  <a:lnTo>
                    <a:pt x="6510" y="24434"/>
                  </a:lnTo>
                  <a:lnTo>
                    <a:pt x="6604" y="24340"/>
                  </a:lnTo>
                  <a:lnTo>
                    <a:pt x="6604" y="24246"/>
                  </a:lnTo>
                  <a:lnTo>
                    <a:pt x="6793" y="24340"/>
                  </a:lnTo>
                  <a:lnTo>
                    <a:pt x="6604" y="24434"/>
                  </a:lnTo>
                  <a:lnTo>
                    <a:pt x="6793" y="24434"/>
                  </a:lnTo>
                  <a:lnTo>
                    <a:pt x="6887" y="24340"/>
                  </a:lnTo>
                  <a:lnTo>
                    <a:pt x="6981" y="24434"/>
                  </a:lnTo>
                  <a:lnTo>
                    <a:pt x="7264" y="24434"/>
                  </a:lnTo>
                  <a:lnTo>
                    <a:pt x="7925" y="24623"/>
                  </a:lnTo>
                  <a:lnTo>
                    <a:pt x="8680" y="24623"/>
                  </a:lnTo>
                  <a:lnTo>
                    <a:pt x="9057" y="24529"/>
                  </a:lnTo>
                  <a:lnTo>
                    <a:pt x="9529" y="24529"/>
                  </a:lnTo>
                  <a:lnTo>
                    <a:pt x="10000" y="24623"/>
                  </a:lnTo>
                  <a:lnTo>
                    <a:pt x="10566" y="24717"/>
                  </a:lnTo>
                  <a:lnTo>
                    <a:pt x="11415" y="24623"/>
                  </a:lnTo>
                  <a:lnTo>
                    <a:pt x="12359" y="24529"/>
                  </a:lnTo>
                  <a:lnTo>
                    <a:pt x="12830" y="24340"/>
                  </a:lnTo>
                  <a:lnTo>
                    <a:pt x="12925" y="24529"/>
                  </a:lnTo>
                  <a:lnTo>
                    <a:pt x="13019" y="24340"/>
                  </a:lnTo>
                  <a:lnTo>
                    <a:pt x="13113" y="24529"/>
                  </a:lnTo>
                  <a:lnTo>
                    <a:pt x="13208" y="24434"/>
                  </a:lnTo>
                  <a:lnTo>
                    <a:pt x="13113" y="24340"/>
                  </a:lnTo>
                  <a:lnTo>
                    <a:pt x="13962" y="24340"/>
                  </a:lnTo>
                  <a:lnTo>
                    <a:pt x="13962" y="24434"/>
                  </a:lnTo>
                  <a:lnTo>
                    <a:pt x="13962" y="24529"/>
                  </a:lnTo>
                  <a:lnTo>
                    <a:pt x="14717" y="24246"/>
                  </a:lnTo>
                  <a:lnTo>
                    <a:pt x="15566" y="24057"/>
                  </a:lnTo>
                  <a:lnTo>
                    <a:pt x="15378" y="23963"/>
                  </a:lnTo>
                  <a:lnTo>
                    <a:pt x="15472" y="23868"/>
                  </a:lnTo>
                  <a:lnTo>
                    <a:pt x="15566" y="23963"/>
                  </a:lnTo>
                  <a:lnTo>
                    <a:pt x="15472" y="23774"/>
                  </a:lnTo>
                  <a:lnTo>
                    <a:pt x="15661" y="23868"/>
                  </a:lnTo>
                  <a:lnTo>
                    <a:pt x="15566" y="24057"/>
                  </a:lnTo>
                  <a:lnTo>
                    <a:pt x="16038" y="23963"/>
                  </a:lnTo>
                  <a:lnTo>
                    <a:pt x="16698" y="23680"/>
                  </a:lnTo>
                  <a:lnTo>
                    <a:pt x="17264" y="23397"/>
                  </a:lnTo>
                  <a:lnTo>
                    <a:pt x="17453" y="23208"/>
                  </a:lnTo>
                  <a:lnTo>
                    <a:pt x="17547" y="23019"/>
                  </a:lnTo>
                  <a:lnTo>
                    <a:pt x="17736" y="23114"/>
                  </a:lnTo>
                  <a:lnTo>
                    <a:pt x="17830" y="23114"/>
                  </a:lnTo>
                  <a:lnTo>
                    <a:pt x="18019" y="23019"/>
                  </a:lnTo>
                  <a:lnTo>
                    <a:pt x="18208" y="22736"/>
                  </a:lnTo>
                  <a:lnTo>
                    <a:pt x="18302" y="22548"/>
                  </a:lnTo>
                  <a:lnTo>
                    <a:pt x="18868" y="22359"/>
                  </a:lnTo>
                  <a:lnTo>
                    <a:pt x="19623" y="22076"/>
                  </a:lnTo>
                  <a:lnTo>
                    <a:pt x="20189" y="21699"/>
                  </a:lnTo>
                  <a:lnTo>
                    <a:pt x="20849" y="21227"/>
                  </a:lnTo>
                  <a:lnTo>
                    <a:pt x="21321" y="20755"/>
                  </a:lnTo>
                  <a:lnTo>
                    <a:pt x="21510" y="20472"/>
                  </a:lnTo>
                  <a:lnTo>
                    <a:pt x="22170" y="19906"/>
                  </a:lnTo>
                  <a:lnTo>
                    <a:pt x="22736" y="19435"/>
                  </a:lnTo>
                  <a:lnTo>
                    <a:pt x="23113" y="18963"/>
                  </a:lnTo>
                  <a:lnTo>
                    <a:pt x="23302" y="18585"/>
                  </a:lnTo>
                  <a:lnTo>
                    <a:pt x="23396" y="18774"/>
                  </a:lnTo>
                  <a:lnTo>
                    <a:pt x="23585" y="18397"/>
                  </a:lnTo>
                  <a:lnTo>
                    <a:pt x="23774" y="18114"/>
                  </a:lnTo>
                  <a:lnTo>
                    <a:pt x="24057" y="17736"/>
                  </a:lnTo>
                  <a:lnTo>
                    <a:pt x="24245" y="17453"/>
                  </a:lnTo>
                  <a:lnTo>
                    <a:pt x="24340" y="17453"/>
                  </a:lnTo>
                  <a:lnTo>
                    <a:pt x="24434" y="17359"/>
                  </a:lnTo>
                  <a:lnTo>
                    <a:pt x="24623" y="16982"/>
                  </a:lnTo>
                  <a:lnTo>
                    <a:pt x="25189" y="16227"/>
                  </a:lnTo>
                  <a:lnTo>
                    <a:pt x="25566" y="15661"/>
                  </a:lnTo>
                  <a:lnTo>
                    <a:pt x="25943" y="15189"/>
                  </a:lnTo>
                  <a:lnTo>
                    <a:pt x="26226" y="14529"/>
                  </a:lnTo>
                  <a:lnTo>
                    <a:pt x="26509" y="13680"/>
                  </a:lnTo>
                  <a:lnTo>
                    <a:pt x="26604" y="13869"/>
                  </a:lnTo>
                  <a:lnTo>
                    <a:pt x="26604" y="13586"/>
                  </a:lnTo>
                  <a:lnTo>
                    <a:pt x="26698" y="13303"/>
                  </a:lnTo>
                  <a:lnTo>
                    <a:pt x="26792" y="13303"/>
                  </a:lnTo>
                  <a:lnTo>
                    <a:pt x="26887" y="13397"/>
                  </a:lnTo>
                  <a:lnTo>
                    <a:pt x="27170" y="12831"/>
                  </a:lnTo>
                  <a:lnTo>
                    <a:pt x="27264" y="12548"/>
                  </a:lnTo>
                  <a:lnTo>
                    <a:pt x="27264" y="12454"/>
                  </a:lnTo>
                  <a:lnTo>
                    <a:pt x="26981" y="12076"/>
                  </a:lnTo>
                  <a:lnTo>
                    <a:pt x="27075" y="12171"/>
                  </a:lnTo>
                  <a:lnTo>
                    <a:pt x="27170" y="12076"/>
                  </a:lnTo>
                  <a:lnTo>
                    <a:pt x="27358" y="12076"/>
                  </a:lnTo>
                  <a:lnTo>
                    <a:pt x="27453" y="12171"/>
                  </a:lnTo>
                  <a:lnTo>
                    <a:pt x="27453" y="11982"/>
                  </a:lnTo>
                  <a:lnTo>
                    <a:pt x="27547" y="11793"/>
                  </a:lnTo>
                  <a:lnTo>
                    <a:pt x="27641" y="11793"/>
                  </a:lnTo>
                  <a:lnTo>
                    <a:pt x="27547" y="11510"/>
                  </a:lnTo>
                  <a:lnTo>
                    <a:pt x="27641" y="11133"/>
                  </a:lnTo>
                  <a:lnTo>
                    <a:pt x="27830" y="10755"/>
                  </a:lnTo>
                  <a:lnTo>
                    <a:pt x="27924" y="10661"/>
                  </a:lnTo>
                  <a:lnTo>
                    <a:pt x="28113" y="10661"/>
                  </a:lnTo>
                  <a:lnTo>
                    <a:pt x="28019" y="10378"/>
                  </a:lnTo>
                  <a:lnTo>
                    <a:pt x="28019" y="10284"/>
                  </a:lnTo>
                  <a:lnTo>
                    <a:pt x="28019" y="10095"/>
                  </a:lnTo>
                  <a:lnTo>
                    <a:pt x="28113" y="10284"/>
                  </a:lnTo>
                  <a:lnTo>
                    <a:pt x="28208" y="10001"/>
                  </a:lnTo>
                  <a:lnTo>
                    <a:pt x="28019" y="10001"/>
                  </a:lnTo>
                  <a:lnTo>
                    <a:pt x="27924" y="9906"/>
                  </a:lnTo>
                  <a:lnTo>
                    <a:pt x="28113" y="9718"/>
                  </a:lnTo>
                  <a:lnTo>
                    <a:pt x="28208" y="9718"/>
                  </a:lnTo>
                  <a:lnTo>
                    <a:pt x="28113" y="9529"/>
                  </a:lnTo>
                  <a:lnTo>
                    <a:pt x="28396" y="9529"/>
                  </a:lnTo>
                  <a:lnTo>
                    <a:pt x="28302" y="9057"/>
                  </a:lnTo>
                  <a:lnTo>
                    <a:pt x="28396" y="9057"/>
                  </a:lnTo>
                  <a:lnTo>
                    <a:pt x="28396" y="8963"/>
                  </a:lnTo>
                  <a:lnTo>
                    <a:pt x="28396" y="8774"/>
                  </a:lnTo>
                  <a:lnTo>
                    <a:pt x="28491" y="8491"/>
                  </a:lnTo>
                  <a:lnTo>
                    <a:pt x="28585" y="8114"/>
                  </a:lnTo>
                  <a:lnTo>
                    <a:pt x="28774" y="8303"/>
                  </a:lnTo>
                  <a:lnTo>
                    <a:pt x="28962" y="7454"/>
                  </a:lnTo>
                  <a:lnTo>
                    <a:pt x="29057" y="6699"/>
                  </a:lnTo>
                  <a:lnTo>
                    <a:pt x="29245" y="5661"/>
                  </a:lnTo>
                  <a:lnTo>
                    <a:pt x="29340" y="4718"/>
                  </a:lnTo>
                  <a:lnTo>
                    <a:pt x="29340" y="4341"/>
                  </a:lnTo>
                  <a:lnTo>
                    <a:pt x="29057" y="4435"/>
                  </a:lnTo>
                  <a:lnTo>
                    <a:pt x="28962" y="4435"/>
                  </a:lnTo>
                  <a:lnTo>
                    <a:pt x="28962" y="4246"/>
                  </a:lnTo>
                  <a:lnTo>
                    <a:pt x="29151" y="4341"/>
                  </a:lnTo>
                  <a:lnTo>
                    <a:pt x="29245" y="4152"/>
                  </a:lnTo>
                  <a:lnTo>
                    <a:pt x="29151" y="4152"/>
                  </a:lnTo>
                  <a:lnTo>
                    <a:pt x="29057" y="3963"/>
                  </a:lnTo>
                  <a:lnTo>
                    <a:pt x="28962" y="3680"/>
                  </a:lnTo>
                  <a:lnTo>
                    <a:pt x="28962" y="3680"/>
                  </a:lnTo>
                  <a:lnTo>
                    <a:pt x="29245" y="3774"/>
                  </a:lnTo>
                  <a:lnTo>
                    <a:pt x="29057" y="3586"/>
                  </a:lnTo>
                  <a:lnTo>
                    <a:pt x="29057" y="3397"/>
                  </a:lnTo>
                  <a:lnTo>
                    <a:pt x="29245" y="3586"/>
                  </a:lnTo>
                  <a:lnTo>
                    <a:pt x="29245" y="3491"/>
                  </a:lnTo>
                  <a:lnTo>
                    <a:pt x="29434" y="3114"/>
                  </a:lnTo>
                  <a:lnTo>
                    <a:pt x="29245" y="2925"/>
                  </a:lnTo>
                  <a:lnTo>
                    <a:pt x="28962" y="2642"/>
                  </a:lnTo>
                  <a:lnTo>
                    <a:pt x="28962" y="2642"/>
                  </a:lnTo>
                  <a:lnTo>
                    <a:pt x="29245" y="2831"/>
                  </a:lnTo>
                  <a:lnTo>
                    <a:pt x="29340" y="2737"/>
                  </a:lnTo>
                  <a:lnTo>
                    <a:pt x="29434" y="2359"/>
                  </a:lnTo>
                  <a:lnTo>
                    <a:pt x="29434" y="2265"/>
                  </a:lnTo>
                  <a:lnTo>
                    <a:pt x="29434" y="2171"/>
                  </a:lnTo>
                  <a:lnTo>
                    <a:pt x="29340" y="2171"/>
                  </a:lnTo>
                  <a:lnTo>
                    <a:pt x="28774" y="944"/>
                  </a:lnTo>
                  <a:lnTo>
                    <a:pt x="28962" y="661"/>
                  </a:lnTo>
                  <a:lnTo>
                    <a:pt x="29057" y="473"/>
                  </a:lnTo>
                  <a:lnTo>
                    <a:pt x="29151" y="473"/>
                  </a:lnTo>
                  <a:lnTo>
                    <a:pt x="28868" y="190"/>
                  </a:lnTo>
                  <a:lnTo>
                    <a:pt x="29057" y="190"/>
                  </a:lnTo>
                  <a:lnTo>
                    <a:pt x="28962" y="1"/>
                  </a:lnTo>
                  <a:close/>
                </a:path>
              </a:pathLst>
            </a:custGeom>
            <a:grpFill/>
            <a:ln>
              <a:solidFill>
                <a:srgbClr val="00B0F0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Shape 391"/>
            <p:cNvSpPr/>
            <p:nvPr/>
          </p:nvSpPr>
          <p:spPr>
            <a:xfrm>
              <a:off x="1745175" y="2199475"/>
              <a:ext cx="169825" cy="162775"/>
            </a:xfrm>
            <a:custGeom>
              <a:avLst/>
              <a:gdLst/>
              <a:ahLst/>
              <a:cxnLst/>
              <a:rect l="0" t="0" r="0" b="0"/>
              <a:pathLst>
                <a:path w="6793" h="6511" extrusionOk="0">
                  <a:moveTo>
                    <a:pt x="1038" y="6416"/>
                  </a:moveTo>
                  <a:lnTo>
                    <a:pt x="1038" y="6463"/>
                  </a:lnTo>
                  <a:lnTo>
                    <a:pt x="1038" y="6463"/>
                  </a:lnTo>
                  <a:lnTo>
                    <a:pt x="943" y="6416"/>
                  </a:lnTo>
                  <a:close/>
                  <a:moveTo>
                    <a:pt x="2641" y="1"/>
                  </a:moveTo>
                  <a:lnTo>
                    <a:pt x="2641" y="190"/>
                  </a:lnTo>
                  <a:lnTo>
                    <a:pt x="2641" y="473"/>
                  </a:lnTo>
                  <a:lnTo>
                    <a:pt x="2641" y="567"/>
                  </a:lnTo>
                  <a:lnTo>
                    <a:pt x="2547" y="284"/>
                  </a:lnTo>
                  <a:lnTo>
                    <a:pt x="2547" y="756"/>
                  </a:lnTo>
                  <a:lnTo>
                    <a:pt x="2453" y="284"/>
                  </a:lnTo>
                  <a:lnTo>
                    <a:pt x="2453" y="473"/>
                  </a:lnTo>
                  <a:lnTo>
                    <a:pt x="2453" y="661"/>
                  </a:lnTo>
                  <a:lnTo>
                    <a:pt x="2075" y="1227"/>
                  </a:lnTo>
                  <a:lnTo>
                    <a:pt x="1509" y="2171"/>
                  </a:lnTo>
                  <a:lnTo>
                    <a:pt x="849" y="3114"/>
                  </a:lnTo>
                  <a:lnTo>
                    <a:pt x="377" y="3774"/>
                  </a:lnTo>
                  <a:lnTo>
                    <a:pt x="283" y="4152"/>
                  </a:lnTo>
                  <a:lnTo>
                    <a:pt x="472" y="4246"/>
                  </a:lnTo>
                  <a:lnTo>
                    <a:pt x="472" y="4340"/>
                  </a:lnTo>
                  <a:lnTo>
                    <a:pt x="377" y="4435"/>
                  </a:lnTo>
                  <a:lnTo>
                    <a:pt x="283" y="4435"/>
                  </a:lnTo>
                  <a:lnTo>
                    <a:pt x="566" y="4529"/>
                  </a:lnTo>
                  <a:lnTo>
                    <a:pt x="472" y="4435"/>
                  </a:lnTo>
                  <a:lnTo>
                    <a:pt x="566" y="4435"/>
                  </a:lnTo>
                  <a:lnTo>
                    <a:pt x="849" y="4623"/>
                  </a:lnTo>
                  <a:lnTo>
                    <a:pt x="566" y="4623"/>
                  </a:lnTo>
                  <a:lnTo>
                    <a:pt x="472" y="4812"/>
                  </a:lnTo>
                  <a:lnTo>
                    <a:pt x="377" y="5284"/>
                  </a:lnTo>
                  <a:lnTo>
                    <a:pt x="283" y="5944"/>
                  </a:lnTo>
                  <a:lnTo>
                    <a:pt x="189" y="6133"/>
                  </a:lnTo>
                  <a:lnTo>
                    <a:pt x="0" y="6227"/>
                  </a:lnTo>
                  <a:lnTo>
                    <a:pt x="566" y="6416"/>
                  </a:lnTo>
                  <a:lnTo>
                    <a:pt x="1038" y="6494"/>
                  </a:lnTo>
                  <a:lnTo>
                    <a:pt x="1038" y="6494"/>
                  </a:lnTo>
                  <a:lnTo>
                    <a:pt x="1038" y="6510"/>
                  </a:lnTo>
                  <a:lnTo>
                    <a:pt x="1051" y="6497"/>
                  </a:lnTo>
                  <a:lnTo>
                    <a:pt x="1051" y="6497"/>
                  </a:lnTo>
                  <a:lnTo>
                    <a:pt x="1132" y="6510"/>
                  </a:lnTo>
                  <a:lnTo>
                    <a:pt x="1069" y="6479"/>
                  </a:lnTo>
                  <a:lnTo>
                    <a:pt x="1069" y="6479"/>
                  </a:lnTo>
                  <a:lnTo>
                    <a:pt x="1132" y="6416"/>
                  </a:lnTo>
                  <a:lnTo>
                    <a:pt x="1226" y="6133"/>
                  </a:lnTo>
                  <a:lnTo>
                    <a:pt x="1226" y="5944"/>
                  </a:lnTo>
                  <a:lnTo>
                    <a:pt x="1038" y="5755"/>
                  </a:lnTo>
                  <a:lnTo>
                    <a:pt x="1415" y="5755"/>
                  </a:lnTo>
                  <a:lnTo>
                    <a:pt x="1321" y="5661"/>
                  </a:lnTo>
                  <a:lnTo>
                    <a:pt x="1415" y="5661"/>
                  </a:lnTo>
                  <a:lnTo>
                    <a:pt x="1604" y="5755"/>
                  </a:lnTo>
                  <a:lnTo>
                    <a:pt x="1415" y="5567"/>
                  </a:lnTo>
                  <a:lnTo>
                    <a:pt x="1038" y="5189"/>
                  </a:lnTo>
                  <a:lnTo>
                    <a:pt x="1226" y="5284"/>
                  </a:lnTo>
                  <a:lnTo>
                    <a:pt x="1604" y="5378"/>
                  </a:lnTo>
                  <a:lnTo>
                    <a:pt x="2264" y="3491"/>
                  </a:lnTo>
                  <a:lnTo>
                    <a:pt x="3019" y="1605"/>
                  </a:lnTo>
                  <a:lnTo>
                    <a:pt x="3019" y="1888"/>
                  </a:lnTo>
                  <a:lnTo>
                    <a:pt x="3113" y="1699"/>
                  </a:lnTo>
                  <a:lnTo>
                    <a:pt x="3113" y="1888"/>
                  </a:lnTo>
                  <a:lnTo>
                    <a:pt x="3302" y="1699"/>
                  </a:lnTo>
                  <a:lnTo>
                    <a:pt x="3208" y="1888"/>
                  </a:lnTo>
                  <a:lnTo>
                    <a:pt x="3302" y="1982"/>
                  </a:lnTo>
                  <a:lnTo>
                    <a:pt x="3585" y="2076"/>
                  </a:lnTo>
                  <a:lnTo>
                    <a:pt x="3962" y="2171"/>
                  </a:lnTo>
                  <a:lnTo>
                    <a:pt x="4340" y="1982"/>
                  </a:lnTo>
                  <a:lnTo>
                    <a:pt x="4151" y="2171"/>
                  </a:lnTo>
                  <a:lnTo>
                    <a:pt x="4151" y="2359"/>
                  </a:lnTo>
                  <a:lnTo>
                    <a:pt x="4151" y="2454"/>
                  </a:lnTo>
                  <a:lnTo>
                    <a:pt x="4245" y="2548"/>
                  </a:lnTo>
                  <a:lnTo>
                    <a:pt x="4623" y="2548"/>
                  </a:lnTo>
                  <a:lnTo>
                    <a:pt x="4811" y="2359"/>
                  </a:lnTo>
                  <a:lnTo>
                    <a:pt x="5000" y="2642"/>
                  </a:lnTo>
                  <a:lnTo>
                    <a:pt x="5283" y="3020"/>
                  </a:lnTo>
                  <a:lnTo>
                    <a:pt x="5755" y="3208"/>
                  </a:lnTo>
                  <a:lnTo>
                    <a:pt x="6132" y="3208"/>
                  </a:lnTo>
                  <a:lnTo>
                    <a:pt x="6038" y="3397"/>
                  </a:lnTo>
                  <a:lnTo>
                    <a:pt x="6038" y="3586"/>
                  </a:lnTo>
                  <a:lnTo>
                    <a:pt x="6132" y="3680"/>
                  </a:lnTo>
                  <a:lnTo>
                    <a:pt x="6321" y="3680"/>
                  </a:lnTo>
                  <a:lnTo>
                    <a:pt x="6698" y="3586"/>
                  </a:lnTo>
                  <a:lnTo>
                    <a:pt x="6698" y="3869"/>
                  </a:lnTo>
                  <a:lnTo>
                    <a:pt x="6509" y="3963"/>
                  </a:lnTo>
                  <a:lnTo>
                    <a:pt x="6509" y="3963"/>
                  </a:lnTo>
                  <a:lnTo>
                    <a:pt x="6792" y="3869"/>
                  </a:lnTo>
                  <a:lnTo>
                    <a:pt x="6792" y="3491"/>
                  </a:lnTo>
                  <a:lnTo>
                    <a:pt x="6698" y="3397"/>
                  </a:lnTo>
                  <a:lnTo>
                    <a:pt x="6509" y="3586"/>
                  </a:lnTo>
                  <a:lnTo>
                    <a:pt x="6509" y="3586"/>
                  </a:lnTo>
                  <a:lnTo>
                    <a:pt x="6604" y="3303"/>
                  </a:lnTo>
                  <a:lnTo>
                    <a:pt x="6604" y="3114"/>
                  </a:lnTo>
                  <a:lnTo>
                    <a:pt x="6509" y="3020"/>
                  </a:lnTo>
                  <a:lnTo>
                    <a:pt x="6226" y="3020"/>
                  </a:lnTo>
                  <a:lnTo>
                    <a:pt x="5849" y="3114"/>
                  </a:lnTo>
                  <a:lnTo>
                    <a:pt x="5849" y="3114"/>
                  </a:lnTo>
                  <a:lnTo>
                    <a:pt x="5943" y="2831"/>
                  </a:lnTo>
                  <a:lnTo>
                    <a:pt x="5943" y="2925"/>
                  </a:lnTo>
                  <a:lnTo>
                    <a:pt x="6132" y="2548"/>
                  </a:lnTo>
                  <a:lnTo>
                    <a:pt x="5660" y="2359"/>
                  </a:lnTo>
                  <a:lnTo>
                    <a:pt x="5283" y="2171"/>
                  </a:lnTo>
                  <a:lnTo>
                    <a:pt x="4906" y="2171"/>
                  </a:lnTo>
                  <a:lnTo>
                    <a:pt x="4906" y="1699"/>
                  </a:lnTo>
                  <a:lnTo>
                    <a:pt x="5094" y="1322"/>
                  </a:lnTo>
                  <a:lnTo>
                    <a:pt x="4717" y="1605"/>
                  </a:lnTo>
                  <a:lnTo>
                    <a:pt x="4811" y="1322"/>
                  </a:lnTo>
                  <a:lnTo>
                    <a:pt x="4811" y="1322"/>
                  </a:lnTo>
                  <a:lnTo>
                    <a:pt x="4717" y="1416"/>
                  </a:lnTo>
                  <a:lnTo>
                    <a:pt x="4434" y="1605"/>
                  </a:lnTo>
                  <a:lnTo>
                    <a:pt x="4623" y="1322"/>
                  </a:lnTo>
                  <a:lnTo>
                    <a:pt x="4623" y="1227"/>
                  </a:lnTo>
                  <a:lnTo>
                    <a:pt x="4528" y="1133"/>
                  </a:lnTo>
                  <a:lnTo>
                    <a:pt x="4340" y="1322"/>
                  </a:lnTo>
                  <a:lnTo>
                    <a:pt x="4340" y="1510"/>
                  </a:lnTo>
                  <a:lnTo>
                    <a:pt x="4245" y="1322"/>
                  </a:lnTo>
                  <a:lnTo>
                    <a:pt x="4151" y="1227"/>
                  </a:lnTo>
                  <a:lnTo>
                    <a:pt x="3868" y="944"/>
                  </a:lnTo>
                  <a:lnTo>
                    <a:pt x="3208" y="567"/>
                  </a:lnTo>
                  <a:lnTo>
                    <a:pt x="2925" y="378"/>
                  </a:lnTo>
                  <a:lnTo>
                    <a:pt x="2736" y="1"/>
                  </a:lnTo>
                  <a:close/>
                </a:path>
              </a:pathLst>
            </a:custGeom>
            <a:grpFill/>
            <a:ln>
              <a:solidFill>
                <a:srgbClr val="00B0F0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="" xmlns:p14="http://schemas.microsoft.com/office/powerpoint/2010/main" val="411228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196" r="46938" b="9307"/>
          <a:stretch/>
        </p:blipFill>
        <p:spPr bwMode="auto">
          <a:xfrm>
            <a:off x="1943375" y="1747305"/>
            <a:ext cx="5448714" cy="27757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2 Rectángulo"/>
          <p:cNvSpPr/>
          <p:nvPr/>
        </p:nvSpPr>
        <p:spPr>
          <a:xfrm>
            <a:off x="107504" y="195486"/>
            <a:ext cx="490390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4000" u="sng" dirty="0" smtClean="0">
                <a:solidFill>
                  <a:schemeClr val="bg1"/>
                </a:solidFill>
                <a:latin typeface="Walter Turncoat"/>
                <a:ea typeface="Walter Turncoat"/>
                <a:cs typeface="Walter Turncoat"/>
                <a:sym typeface="Walter Turncoat"/>
              </a:rPr>
              <a:t>Ingreso a </a:t>
            </a:r>
            <a:r>
              <a:rPr lang="es-ES" sz="4000" u="sng" dirty="0" err="1" smtClean="0">
                <a:solidFill>
                  <a:schemeClr val="bg1"/>
                </a:solidFill>
                <a:latin typeface="Walter Turncoat"/>
                <a:ea typeface="Walter Turncoat"/>
                <a:cs typeface="Walter Turncoat"/>
                <a:sym typeface="Walter Turncoat"/>
              </a:rPr>
              <a:t>Scratch</a:t>
            </a:r>
            <a:r>
              <a:rPr lang="es-ES" sz="4000" u="sng" dirty="0" smtClean="0">
                <a:solidFill>
                  <a:schemeClr val="bg1"/>
                </a:solidFill>
                <a:latin typeface="Walter Turncoat"/>
                <a:ea typeface="Walter Turncoat"/>
                <a:cs typeface="Walter Turncoat"/>
                <a:sym typeface="Walter Turncoat"/>
              </a:rPr>
              <a:t>:</a:t>
            </a:r>
            <a:endParaRPr lang="es-ES" sz="4000" u="sng" dirty="0">
              <a:solidFill>
                <a:schemeClr val="bg1"/>
              </a:solidFill>
              <a:latin typeface="Walter Turncoat"/>
              <a:ea typeface="Walter Turncoat"/>
              <a:cs typeface="Walter Turncoat"/>
              <a:sym typeface="Walter Turncoat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4667732" y="1098605"/>
            <a:ext cx="3001143" cy="40011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s-ES" sz="2000" b="1" dirty="0">
                <a:hlinkClick r:id="rId3"/>
              </a:rPr>
              <a:t>https://scratch.mit.edu/</a:t>
            </a:r>
            <a:endParaRPr lang="es-ES" sz="2000" b="1" dirty="0"/>
          </a:p>
        </p:txBody>
      </p:sp>
      <p:pic>
        <p:nvPicPr>
          <p:cNvPr id="5" name="Picture 4" descr="👉 Dorso De Mano Con índice A La Derecha Emoji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6224" t="15192" r="25018" b="17435"/>
          <a:stretch>
            <a:fillRect/>
          </a:stretch>
        </p:blipFill>
        <p:spPr bwMode="auto">
          <a:xfrm>
            <a:off x="3851757" y="903372"/>
            <a:ext cx="81597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Rectángulo"/>
          <p:cNvSpPr/>
          <p:nvPr/>
        </p:nvSpPr>
        <p:spPr>
          <a:xfrm>
            <a:off x="524870" y="944716"/>
            <a:ext cx="335415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AR" sz="2000" dirty="0" smtClean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Ingresa al Link o </a:t>
            </a:r>
            <a:r>
              <a:rPr lang="es-AR" sz="2000" dirty="0" err="1" smtClean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Copialo</a:t>
            </a:r>
            <a:r>
              <a:rPr lang="es-AR" sz="2000" dirty="0" smtClean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 en el navegador</a:t>
            </a:r>
            <a:endParaRPr lang="es-ES" sz="2000" dirty="0" smtClean="0">
              <a:solidFill>
                <a:srgbClr val="FFFFFF"/>
              </a:solidFill>
              <a:latin typeface="Sniglet"/>
              <a:ea typeface="Sniglet"/>
              <a:cs typeface="Sniglet"/>
            </a:endParaRPr>
          </a:p>
        </p:txBody>
      </p:sp>
      <p:pic>
        <p:nvPicPr>
          <p:cNvPr id="7" name="Picture 4" descr="👉 Dorso De Mano Con índice A La Derecha Emoji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6224" t="15192" r="25018" b="17435"/>
          <a:stretch>
            <a:fillRect/>
          </a:stretch>
        </p:blipFill>
        <p:spPr bwMode="auto">
          <a:xfrm rot="16200000">
            <a:off x="2399060" y="4216747"/>
            <a:ext cx="81597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7 Rectángulo"/>
          <p:cNvSpPr/>
          <p:nvPr/>
        </p:nvSpPr>
        <p:spPr>
          <a:xfrm>
            <a:off x="3227730" y="4647616"/>
            <a:ext cx="335415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AR" sz="2000" dirty="0" err="1" smtClean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Hacé</a:t>
            </a:r>
            <a:r>
              <a:rPr lang="es-AR" sz="2000" dirty="0" smtClean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 </a:t>
            </a:r>
            <a:r>
              <a:rPr lang="es-AR" sz="2000" dirty="0" err="1" smtClean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click</a:t>
            </a:r>
            <a:r>
              <a:rPr lang="es-AR" sz="2000" dirty="0" smtClean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 sobre el botón </a:t>
            </a:r>
            <a:endParaRPr lang="es-ES" sz="2000" dirty="0" smtClean="0">
              <a:solidFill>
                <a:srgbClr val="FFFFFF"/>
              </a:solidFill>
              <a:latin typeface="Sniglet"/>
              <a:ea typeface="Sniglet"/>
              <a:cs typeface="Snigle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36086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7534"/>
            <a:ext cx="9158770" cy="4423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3843398" y="101808"/>
            <a:ext cx="231277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dirty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acciones y comportamientos</a:t>
            </a:r>
          </a:p>
        </p:txBody>
      </p:sp>
      <p:cxnSp>
        <p:nvCxnSpPr>
          <p:cNvPr id="4" name="3 Conector recto de flecha"/>
          <p:cNvCxnSpPr>
            <a:endCxn id="2" idx="1"/>
          </p:cNvCxnSpPr>
          <p:nvPr/>
        </p:nvCxnSpPr>
        <p:spPr>
          <a:xfrm flipV="1">
            <a:off x="323528" y="455751"/>
            <a:ext cx="3519870" cy="948211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 de flecha"/>
          <p:cNvCxnSpPr/>
          <p:nvPr/>
        </p:nvCxnSpPr>
        <p:spPr>
          <a:xfrm flipH="1" flipV="1">
            <a:off x="7308304" y="455751"/>
            <a:ext cx="144016" cy="161194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/>
        </p:nvSpPr>
        <p:spPr>
          <a:xfrm>
            <a:off x="6824838" y="55641"/>
            <a:ext cx="207781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000" dirty="0" smtClean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Sprites (objetos)</a:t>
            </a:r>
            <a:endParaRPr lang="es-ES" sz="2000" dirty="0">
              <a:solidFill>
                <a:srgbClr val="FFFFFF"/>
              </a:solidFill>
              <a:latin typeface="Sniglet"/>
              <a:ea typeface="Sniglet"/>
              <a:cs typeface="Sniglet"/>
            </a:endParaRPr>
          </a:p>
        </p:txBody>
      </p:sp>
      <p:sp>
        <p:nvSpPr>
          <p:cNvPr id="10" name="9 Rectángulo redondeado"/>
          <p:cNvSpPr/>
          <p:nvPr/>
        </p:nvSpPr>
        <p:spPr>
          <a:xfrm>
            <a:off x="5868144" y="3723878"/>
            <a:ext cx="2808312" cy="1327464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10 Elipse"/>
          <p:cNvSpPr/>
          <p:nvPr/>
        </p:nvSpPr>
        <p:spPr>
          <a:xfrm>
            <a:off x="8100392" y="4547286"/>
            <a:ext cx="576064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2959" y="1275606"/>
            <a:ext cx="2495550" cy="177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13 Rectángulo redondeado"/>
          <p:cNvSpPr/>
          <p:nvPr/>
        </p:nvSpPr>
        <p:spPr>
          <a:xfrm>
            <a:off x="2062959" y="1403962"/>
            <a:ext cx="2516426" cy="1643294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5" name="14 Conector recto de flecha"/>
          <p:cNvCxnSpPr/>
          <p:nvPr/>
        </p:nvCxnSpPr>
        <p:spPr>
          <a:xfrm>
            <a:off x="2870014" y="3075806"/>
            <a:ext cx="0" cy="57053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Rectángulo"/>
          <p:cNvSpPr/>
          <p:nvPr/>
        </p:nvSpPr>
        <p:spPr>
          <a:xfrm>
            <a:off x="2471420" y="3646336"/>
            <a:ext cx="169950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000" dirty="0" smtClean="0">
                <a:solidFill>
                  <a:schemeClr val="tx1"/>
                </a:solidFill>
                <a:latin typeface="Sniglet"/>
                <a:ea typeface="Sniglet"/>
                <a:cs typeface="Sniglet"/>
              </a:rPr>
              <a:t>instrucciones</a:t>
            </a:r>
            <a:endParaRPr lang="es-ES" sz="2000" dirty="0">
              <a:solidFill>
                <a:schemeClr val="tx1"/>
              </a:solidFill>
              <a:latin typeface="Sniglet"/>
              <a:ea typeface="Sniglet"/>
              <a:cs typeface="Sniglet"/>
            </a:endParaRPr>
          </a:p>
        </p:txBody>
      </p:sp>
      <p:cxnSp>
        <p:nvCxnSpPr>
          <p:cNvPr id="13" name="12 Conector recto de flecha"/>
          <p:cNvCxnSpPr/>
          <p:nvPr/>
        </p:nvCxnSpPr>
        <p:spPr>
          <a:xfrm>
            <a:off x="1403648" y="3513471"/>
            <a:ext cx="1067772" cy="285265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 de flecha"/>
          <p:cNvCxnSpPr/>
          <p:nvPr/>
        </p:nvCxnSpPr>
        <p:spPr>
          <a:xfrm flipH="1" flipV="1">
            <a:off x="8758635" y="3361071"/>
            <a:ext cx="144016" cy="133355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Rectángulo"/>
          <p:cNvSpPr/>
          <p:nvPr/>
        </p:nvSpPr>
        <p:spPr>
          <a:xfrm>
            <a:off x="7744600" y="3075806"/>
            <a:ext cx="14141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000" dirty="0" smtClean="0">
                <a:solidFill>
                  <a:schemeClr val="tx1"/>
                </a:solidFill>
                <a:latin typeface="Sniglet"/>
                <a:ea typeface="Sniglet"/>
                <a:cs typeface="Sniglet"/>
              </a:rPr>
              <a:t>escenarios</a:t>
            </a:r>
            <a:endParaRPr lang="es-ES" sz="2000" dirty="0">
              <a:solidFill>
                <a:schemeClr val="tx1"/>
              </a:solidFill>
              <a:latin typeface="Sniglet"/>
              <a:ea typeface="Sniglet"/>
              <a:cs typeface="Sniglet"/>
            </a:endParaRPr>
          </a:p>
        </p:txBody>
      </p:sp>
      <p:cxnSp>
        <p:nvCxnSpPr>
          <p:cNvPr id="19" name="18 Conector recto de flecha"/>
          <p:cNvCxnSpPr/>
          <p:nvPr/>
        </p:nvCxnSpPr>
        <p:spPr>
          <a:xfrm flipH="1" flipV="1">
            <a:off x="7092280" y="3275861"/>
            <a:ext cx="1008112" cy="141876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19 Rectángulo"/>
          <p:cNvSpPr/>
          <p:nvPr/>
        </p:nvSpPr>
        <p:spPr>
          <a:xfrm>
            <a:off x="6156176" y="3047256"/>
            <a:ext cx="104227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000" dirty="0" smtClean="0">
                <a:solidFill>
                  <a:schemeClr val="tx1"/>
                </a:solidFill>
                <a:latin typeface="Sniglet"/>
                <a:ea typeface="Sniglet"/>
                <a:cs typeface="Sniglet"/>
              </a:rPr>
              <a:t>objetos</a:t>
            </a:r>
            <a:endParaRPr lang="es-ES" sz="2000" dirty="0">
              <a:solidFill>
                <a:schemeClr val="tx1"/>
              </a:solidFill>
              <a:latin typeface="Sniglet"/>
              <a:ea typeface="Sniglet"/>
              <a:cs typeface="Sniglet"/>
            </a:endParaRPr>
          </a:p>
        </p:txBody>
      </p:sp>
      <p:sp>
        <p:nvSpPr>
          <p:cNvPr id="21" name="20 Rectángulo"/>
          <p:cNvSpPr/>
          <p:nvPr/>
        </p:nvSpPr>
        <p:spPr>
          <a:xfrm>
            <a:off x="0" y="0"/>
            <a:ext cx="358944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200" u="sng" dirty="0" smtClean="0">
                <a:solidFill>
                  <a:schemeClr val="bg1"/>
                </a:solidFill>
                <a:latin typeface="Walter Turncoat"/>
                <a:ea typeface="Walter Turncoat"/>
                <a:cs typeface="Walter Turncoat"/>
                <a:sym typeface="Walter Turncoat"/>
              </a:rPr>
              <a:t>Área de trabajo:</a:t>
            </a:r>
            <a:endParaRPr lang="es-ES" sz="3200" u="sng" dirty="0">
              <a:solidFill>
                <a:schemeClr val="bg1"/>
              </a:solidFill>
              <a:latin typeface="Walter Turncoat"/>
              <a:ea typeface="Walter Turncoat"/>
              <a:cs typeface="Walter Turncoat"/>
              <a:sym typeface="Walter Turncoat"/>
            </a:endParaRPr>
          </a:p>
        </p:txBody>
      </p:sp>
      <p:sp>
        <p:nvSpPr>
          <p:cNvPr id="22" name="21 Rectángulo redondeado"/>
          <p:cNvSpPr/>
          <p:nvPr/>
        </p:nvSpPr>
        <p:spPr>
          <a:xfrm>
            <a:off x="1" y="1185428"/>
            <a:ext cx="467544" cy="2842418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38853916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90"/>
          <p:cNvSpPr txBox="1">
            <a:spLocks noGrp="1"/>
          </p:cNvSpPr>
          <p:nvPr>
            <p:ph type="ctrTitle" idx="4294967295"/>
          </p:nvPr>
        </p:nvSpPr>
        <p:spPr>
          <a:xfrm>
            <a:off x="142812" y="123478"/>
            <a:ext cx="9001188" cy="115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dirty="0" smtClean="0"/>
              <a:t>Código – Acciones (Instrucciones) </a:t>
            </a:r>
            <a:endParaRPr sz="4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8574" b="41075"/>
          <a:stretch/>
        </p:blipFill>
        <p:spPr bwMode="auto">
          <a:xfrm>
            <a:off x="294981" y="1203598"/>
            <a:ext cx="996143" cy="3566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15 Flecha derecha"/>
          <p:cNvSpPr/>
          <p:nvPr/>
        </p:nvSpPr>
        <p:spPr>
          <a:xfrm>
            <a:off x="1086249" y="1385489"/>
            <a:ext cx="500066" cy="178595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16 Flecha derecha"/>
          <p:cNvSpPr/>
          <p:nvPr/>
        </p:nvSpPr>
        <p:spPr>
          <a:xfrm>
            <a:off x="1086249" y="2139702"/>
            <a:ext cx="500066" cy="178595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Flecha derecha"/>
          <p:cNvSpPr/>
          <p:nvPr/>
        </p:nvSpPr>
        <p:spPr>
          <a:xfrm>
            <a:off x="1086249" y="2808367"/>
            <a:ext cx="500066" cy="178595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18 Flecha derecha"/>
          <p:cNvSpPr/>
          <p:nvPr/>
        </p:nvSpPr>
        <p:spPr>
          <a:xfrm>
            <a:off x="1064481" y="3507854"/>
            <a:ext cx="500066" cy="178595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Flecha derecha"/>
          <p:cNvSpPr/>
          <p:nvPr/>
        </p:nvSpPr>
        <p:spPr>
          <a:xfrm>
            <a:off x="1086249" y="4265363"/>
            <a:ext cx="500066" cy="178595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24 Rectángulo"/>
          <p:cNvSpPr/>
          <p:nvPr/>
        </p:nvSpPr>
        <p:spPr>
          <a:xfrm>
            <a:off x="1607214" y="1233606"/>
            <a:ext cx="27363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800" dirty="0" smtClean="0">
                <a:solidFill>
                  <a:srgbClr val="FFFFFF"/>
                </a:solidFill>
                <a:latin typeface="Sniglet"/>
                <a:sym typeface="Sniglet"/>
              </a:rPr>
              <a:t>Permiten que los objetos se muevan</a:t>
            </a:r>
            <a:endParaRPr lang="es-ES" dirty="0"/>
          </a:p>
        </p:txBody>
      </p:sp>
      <p:sp>
        <p:nvSpPr>
          <p:cNvPr id="26" name="25 Rectángulo"/>
          <p:cNvSpPr/>
          <p:nvPr/>
        </p:nvSpPr>
        <p:spPr>
          <a:xfrm>
            <a:off x="1619672" y="1958257"/>
            <a:ext cx="42484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800" dirty="0" smtClean="0">
                <a:solidFill>
                  <a:srgbClr val="FFFFFF"/>
                </a:solidFill>
                <a:latin typeface="Sniglet"/>
                <a:sym typeface="Sniglet"/>
              </a:rPr>
              <a:t>Modifican el estado de los objetos (disfraces, escenarios, pensar/decir)</a:t>
            </a:r>
            <a:endParaRPr lang="es-ES" dirty="0"/>
          </a:p>
        </p:txBody>
      </p:sp>
      <p:sp>
        <p:nvSpPr>
          <p:cNvPr id="27" name="26 Rectángulo"/>
          <p:cNvSpPr/>
          <p:nvPr/>
        </p:nvSpPr>
        <p:spPr>
          <a:xfrm>
            <a:off x="1619672" y="2706474"/>
            <a:ext cx="42484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800" dirty="0" smtClean="0">
                <a:solidFill>
                  <a:srgbClr val="FFFFFF"/>
                </a:solidFill>
                <a:latin typeface="Sniglet"/>
                <a:sym typeface="Sniglet"/>
              </a:rPr>
              <a:t>Agregan efectos de sonido a los objetos</a:t>
            </a:r>
            <a:endParaRPr lang="es-ES" dirty="0"/>
          </a:p>
        </p:txBody>
      </p:sp>
      <p:sp>
        <p:nvSpPr>
          <p:cNvPr id="28" name="27 Rectángulo"/>
          <p:cNvSpPr/>
          <p:nvPr/>
        </p:nvSpPr>
        <p:spPr>
          <a:xfrm>
            <a:off x="1619672" y="3363838"/>
            <a:ext cx="48881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800" dirty="0" smtClean="0">
                <a:solidFill>
                  <a:srgbClr val="FFFFFF"/>
                </a:solidFill>
                <a:latin typeface="Sniglet"/>
                <a:sym typeface="Sniglet"/>
              </a:rPr>
              <a:t>Permiten que se </a:t>
            </a:r>
            <a:r>
              <a:rPr lang="es-ES" sz="1800" b="1" dirty="0" smtClean="0">
                <a:solidFill>
                  <a:srgbClr val="FF0000"/>
                </a:solidFill>
                <a:latin typeface="Sniglet"/>
                <a:sym typeface="Sniglet"/>
              </a:rPr>
              <a:t>inicien</a:t>
            </a:r>
            <a:r>
              <a:rPr lang="es-ES" sz="1800" dirty="0" smtClean="0">
                <a:solidFill>
                  <a:srgbClr val="FF0000"/>
                </a:solidFill>
                <a:latin typeface="Sniglet"/>
                <a:sym typeface="Sniglet"/>
              </a:rPr>
              <a:t>  </a:t>
            </a:r>
            <a:r>
              <a:rPr lang="es-ES" sz="1800" dirty="0" smtClean="0">
                <a:solidFill>
                  <a:srgbClr val="FFFFFF"/>
                </a:solidFill>
                <a:latin typeface="Sniglet"/>
                <a:sym typeface="Sniglet"/>
              </a:rPr>
              <a:t>las acciones programadas</a:t>
            </a:r>
            <a:endParaRPr lang="es-ES" dirty="0"/>
          </a:p>
        </p:txBody>
      </p:sp>
      <p:sp>
        <p:nvSpPr>
          <p:cNvPr id="29" name="28 Rectángulo"/>
          <p:cNvSpPr/>
          <p:nvPr/>
        </p:nvSpPr>
        <p:spPr>
          <a:xfrm>
            <a:off x="1619672" y="4229675"/>
            <a:ext cx="48881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800" dirty="0" smtClean="0">
                <a:solidFill>
                  <a:srgbClr val="FFFFFF"/>
                </a:solidFill>
                <a:latin typeface="Sniglet"/>
                <a:sym typeface="Sniglet"/>
              </a:rPr>
              <a:t>Indican cuándo o cuantas veces deben realizarse las acciones (Esperar, Repetir,  Detener, Si)</a:t>
            </a:r>
            <a:endParaRPr lang="es-ES" dirty="0"/>
          </a:p>
        </p:txBody>
      </p:sp>
      <p:sp>
        <p:nvSpPr>
          <p:cNvPr id="31" name="30 Flecha derecha"/>
          <p:cNvSpPr/>
          <p:nvPr/>
        </p:nvSpPr>
        <p:spPr>
          <a:xfrm rot="21014498">
            <a:off x="5868144" y="4436866"/>
            <a:ext cx="500066" cy="178595"/>
          </a:xfrm>
          <a:prstGeom prst="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Flecha derecha"/>
          <p:cNvSpPr/>
          <p:nvPr/>
        </p:nvSpPr>
        <p:spPr>
          <a:xfrm rot="1667302">
            <a:off x="5808933" y="4735158"/>
            <a:ext cx="500066" cy="178595"/>
          </a:xfrm>
          <a:prstGeom prst="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32 Rectángulo"/>
          <p:cNvSpPr/>
          <p:nvPr/>
        </p:nvSpPr>
        <p:spPr>
          <a:xfrm>
            <a:off x="6300192" y="4290650"/>
            <a:ext cx="27363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800" b="1" dirty="0" smtClean="0">
                <a:solidFill>
                  <a:srgbClr val="FFC000"/>
                </a:solidFill>
                <a:latin typeface="Sniglet"/>
                <a:sym typeface="Sniglet"/>
              </a:rPr>
              <a:t>Instrucciones  Repetitivas</a:t>
            </a:r>
            <a:endParaRPr lang="es-ES" b="1" dirty="0">
              <a:solidFill>
                <a:srgbClr val="FFC000"/>
              </a:solidFill>
            </a:endParaRPr>
          </a:p>
        </p:txBody>
      </p:sp>
      <p:sp>
        <p:nvSpPr>
          <p:cNvPr id="34" name="33 Rectángulo"/>
          <p:cNvSpPr/>
          <p:nvPr/>
        </p:nvSpPr>
        <p:spPr>
          <a:xfrm>
            <a:off x="6156176" y="4731990"/>
            <a:ext cx="30888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800" b="1" dirty="0" smtClean="0">
                <a:solidFill>
                  <a:srgbClr val="FFC000"/>
                </a:solidFill>
                <a:latin typeface="Sniglet"/>
                <a:sym typeface="Sniglet"/>
              </a:rPr>
              <a:t>Instrucciones  Condicionales </a:t>
            </a:r>
            <a:endParaRPr lang="es-ES" b="1" dirty="0">
              <a:solidFill>
                <a:srgbClr val="FFC000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60971" t="5591" b="-1"/>
          <a:stretch/>
        </p:blipFill>
        <p:spPr bwMode="auto">
          <a:xfrm>
            <a:off x="5831838" y="2706474"/>
            <a:ext cx="1189598" cy="386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7789"/>
          <a:stretch/>
        </p:blipFill>
        <p:spPr bwMode="auto">
          <a:xfrm>
            <a:off x="7524328" y="2607699"/>
            <a:ext cx="665609" cy="62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7" name="36 Flecha derecha"/>
          <p:cNvSpPr/>
          <p:nvPr/>
        </p:nvSpPr>
        <p:spPr>
          <a:xfrm>
            <a:off x="6880246" y="2825203"/>
            <a:ext cx="500066" cy="178595"/>
          </a:xfrm>
          <a:prstGeom prst="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37 Flecha derecha"/>
          <p:cNvSpPr/>
          <p:nvPr/>
        </p:nvSpPr>
        <p:spPr>
          <a:xfrm>
            <a:off x="4427984" y="1378176"/>
            <a:ext cx="500066" cy="178595"/>
          </a:xfrm>
          <a:prstGeom prst="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9" name="38 Rectángulo"/>
          <p:cNvSpPr/>
          <p:nvPr/>
        </p:nvSpPr>
        <p:spPr>
          <a:xfrm>
            <a:off x="5011576" y="1290120"/>
            <a:ext cx="27363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800" b="1" dirty="0" smtClean="0">
                <a:solidFill>
                  <a:srgbClr val="FFC000"/>
                </a:solidFill>
                <a:latin typeface="Sniglet"/>
                <a:sym typeface="Sniglet"/>
              </a:rPr>
              <a:t>Instrucciones  Simples</a:t>
            </a:r>
            <a:endParaRPr lang="es-ES" b="1" dirty="0">
              <a:solidFill>
                <a:srgbClr val="FFC000"/>
              </a:solidFill>
            </a:endParaRPr>
          </a:p>
        </p:txBody>
      </p:sp>
      <p:pic>
        <p:nvPicPr>
          <p:cNvPr id="40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5626" y="2038499"/>
            <a:ext cx="11811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6582" y="1932787"/>
            <a:ext cx="5905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2" name="41 Flecha derecha"/>
          <p:cNvSpPr/>
          <p:nvPr/>
        </p:nvSpPr>
        <p:spPr>
          <a:xfrm>
            <a:off x="6685714" y="2139701"/>
            <a:ext cx="500066" cy="178595"/>
          </a:xfrm>
          <a:prstGeom prst="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5626" y="3363838"/>
            <a:ext cx="579828" cy="5637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766945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59399"/>
          <a:stretch/>
        </p:blipFill>
        <p:spPr bwMode="auto">
          <a:xfrm>
            <a:off x="539552" y="1491630"/>
            <a:ext cx="985986" cy="2846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20 Flecha derecha"/>
          <p:cNvSpPr/>
          <p:nvPr/>
        </p:nvSpPr>
        <p:spPr>
          <a:xfrm>
            <a:off x="1335630" y="1617910"/>
            <a:ext cx="500066" cy="178595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Flecha derecha"/>
          <p:cNvSpPr/>
          <p:nvPr/>
        </p:nvSpPr>
        <p:spPr>
          <a:xfrm>
            <a:off x="1311372" y="2303411"/>
            <a:ext cx="500066" cy="178595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22 Flecha derecha"/>
          <p:cNvSpPr/>
          <p:nvPr/>
        </p:nvSpPr>
        <p:spPr>
          <a:xfrm>
            <a:off x="1335630" y="2986062"/>
            <a:ext cx="500066" cy="178595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Flecha derecha"/>
          <p:cNvSpPr/>
          <p:nvPr/>
        </p:nvSpPr>
        <p:spPr>
          <a:xfrm>
            <a:off x="1335630" y="3706142"/>
            <a:ext cx="500066" cy="178595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26 Rectángulo"/>
          <p:cNvSpPr/>
          <p:nvPr/>
        </p:nvSpPr>
        <p:spPr>
          <a:xfrm>
            <a:off x="1785481" y="1384041"/>
            <a:ext cx="451471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800" dirty="0" smtClean="0">
                <a:solidFill>
                  <a:srgbClr val="FFFFFF"/>
                </a:solidFill>
                <a:latin typeface="Sniglet"/>
                <a:sym typeface="Sniglet"/>
              </a:rPr>
              <a:t>Según la entrada del sensor es la acción que se va a ejecutar.</a:t>
            </a:r>
            <a:endParaRPr lang="es-ES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390040"/>
            <a:ext cx="2608684" cy="4826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8478" y="2146630"/>
            <a:ext cx="2787818" cy="514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" name="27 Rectángulo"/>
          <p:cNvSpPr/>
          <p:nvPr/>
        </p:nvSpPr>
        <p:spPr>
          <a:xfrm>
            <a:off x="1835696" y="2141443"/>
            <a:ext cx="451471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800" dirty="0" smtClean="0">
                <a:solidFill>
                  <a:srgbClr val="FFFFFF"/>
                </a:solidFill>
                <a:latin typeface="Sniglet"/>
                <a:sym typeface="Sniglet"/>
              </a:rPr>
              <a:t>Complementan  las instrucciones de </a:t>
            </a:r>
            <a:r>
              <a:rPr lang="es-ES" sz="1800" b="1" dirty="0" smtClean="0">
                <a:solidFill>
                  <a:srgbClr val="FFFFFF"/>
                </a:solidFill>
                <a:latin typeface="Sniglet"/>
                <a:sym typeface="Sniglet"/>
              </a:rPr>
              <a:t>Control</a:t>
            </a:r>
            <a:endParaRPr lang="es-ES" b="1" dirty="0"/>
          </a:p>
        </p:txBody>
      </p:sp>
      <p:sp>
        <p:nvSpPr>
          <p:cNvPr id="29" name="28 Rectángulo"/>
          <p:cNvSpPr/>
          <p:nvPr/>
        </p:nvSpPr>
        <p:spPr>
          <a:xfrm>
            <a:off x="1811438" y="2890693"/>
            <a:ext cx="451471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800" dirty="0" smtClean="0">
                <a:solidFill>
                  <a:srgbClr val="FFFFFF"/>
                </a:solidFill>
                <a:latin typeface="Sniglet"/>
                <a:sym typeface="Sniglet"/>
              </a:rPr>
              <a:t>Dato con valor que </a:t>
            </a:r>
            <a:r>
              <a:rPr lang="es-ES" sz="1800" dirty="0">
                <a:solidFill>
                  <a:srgbClr val="FFFFFF"/>
                </a:solidFill>
                <a:latin typeface="Sniglet"/>
                <a:sym typeface="Sniglet"/>
              </a:rPr>
              <a:t>c</a:t>
            </a:r>
            <a:r>
              <a:rPr lang="es-ES" sz="1800" dirty="0" smtClean="0">
                <a:solidFill>
                  <a:srgbClr val="FFFFFF"/>
                </a:solidFill>
                <a:latin typeface="Sniglet"/>
                <a:sym typeface="Sniglet"/>
              </a:rPr>
              <a:t>ambia en el tiempo, a medida que se ejecuta el programa</a:t>
            </a:r>
            <a:endParaRPr lang="es-ES" dirty="0"/>
          </a:p>
        </p:txBody>
      </p:sp>
      <p:sp>
        <p:nvSpPr>
          <p:cNvPr id="30" name="29 Rectángulo"/>
          <p:cNvSpPr/>
          <p:nvPr/>
        </p:nvSpPr>
        <p:spPr>
          <a:xfrm>
            <a:off x="1835696" y="3662473"/>
            <a:ext cx="451471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800" dirty="0" smtClean="0">
                <a:solidFill>
                  <a:srgbClr val="FFFFFF"/>
                </a:solidFill>
                <a:latin typeface="Sniglet"/>
                <a:sym typeface="Sniglet"/>
              </a:rPr>
              <a:t>Porciones de código creados por nosotros</a:t>
            </a:r>
            <a:endParaRPr lang="es-ES" dirty="0"/>
          </a:p>
        </p:txBody>
      </p:sp>
      <p:sp>
        <p:nvSpPr>
          <p:cNvPr id="14" name="Shape 90"/>
          <p:cNvSpPr txBox="1">
            <a:spLocks noGrp="1"/>
          </p:cNvSpPr>
          <p:nvPr>
            <p:ph type="ctrTitle" idx="4294967295"/>
          </p:nvPr>
        </p:nvSpPr>
        <p:spPr>
          <a:xfrm>
            <a:off x="142812" y="123478"/>
            <a:ext cx="9001188" cy="115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dirty="0" smtClean="0"/>
              <a:t>Código – Acciones (Instrucciones) </a:t>
            </a:r>
            <a:endParaRPr sz="4000" dirty="0"/>
          </a:p>
        </p:txBody>
      </p:sp>
    </p:spTree>
    <p:extLst>
      <p:ext uri="{BB962C8B-B14F-4D97-AF65-F5344CB8AC3E}">
        <p14:creationId xmlns="" xmlns:p14="http://schemas.microsoft.com/office/powerpoint/2010/main" val="849742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983850" y="1283278"/>
            <a:ext cx="5904508" cy="83098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91430" tIns="45715" rIns="91430" bIns="45715">
            <a:spAutoFit/>
          </a:bodyPr>
          <a:lstStyle/>
          <a:p>
            <a:pPr algn="ctr">
              <a:defRPr/>
            </a:pPr>
            <a:r>
              <a:rPr lang="es-ES" sz="2400" dirty="0" smtClean="0">
                <a:solidFill>
                  <a:schemeClr val="tx1"/>
                </a:solidFill>
                <a:latin typeface="Sniglet"/>
                <a:ea typeface="Arial"/>
                <a:cs typeface="Arial"/>
              </a:rPr>
              <a:t>Te explico </a:t>
            </a:r>
            <a:r>
              <a:rPr lang="es-ES" sz="2400" dirty="0">
                <a:solidFill>
                  <a:schemeClr val="tx1"/>
                </a:solidFill>
                <a:latin typeface="Sniglet"/>
                <a:ea typeface="Arial"/>
                <a:cs typeface="Arial"/>
              </a:rPr>
              <a:t>como ingresar a la </a:t>
            </a:r>
            <a:r>
              <a:rPr lang="es-ES" sz="2400" dirty="0" smtClean="0">
                <a:solidFill>
                  <a:schemeClr val="tx1"/>
                </a:solidFill>
                <a:latin typeface="Sniglet"/>
                <a:ea typeface="Arial"/>
                <a:cs typeface="Arial"/>
              </a:rPr>
              <a:t>plataforma </a:t>
            </a:r>
            <a:r>
              <a:rPr lang="es-ES" sz="2400" b="1" dirty="0" err="1">
                <a:solidFill>
                  <a:schemeClr val="tx1"/>
                </a:solidFill>
                <a:latin typeface="Sniglet"/>
                <a:ea typeface="Arial"/>
                <a:cs typeface="Arial"/>
              </a:rPr>
              <a:t>Scratch</a:t>
            </a:r>
            <a:r>
              <a:rPr lang="es-ES" sz="2400" dirty="0">
                <a:solidFill>
                  <a:schemeClr val="tx1"/>
                </a:solidFill>
                <a:latin typeface="Sniglet"/>
                <a:ea typeface="Arial"/>
                <a:cs typeface="Arial"/>
              </a:rPr>
              <a:t> y como comenzar a trabajar</a:t>
            </a:r>
          </a:p>
        </p:txBody>
      </p:sp>
      <p:pic>
        <p:nvPicPr>
          <p:cNvPr id="3" name="Picture 18" descr="http://1.bp.blogspot.com/-dsbQENpE9vs/ThnbeTFKnEI/AAAAAAAAAZY/Ho8NJ5jzXfE/s1600/Gifs%252520ANimados%252520Flechas%252520%252818%2529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02851">
            <a:off x="326594" y="2852695"/>
            <a:ext cx="1940650" cy="14148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5" descr="G:\ROBOTICA\paginas-para-colorear-de-robots-robot-para-dibujos-para-colorear-un-robot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40000"/>
          </a:blip>
          <a:srcRect/>
          <a:stretch>
            <a:fillRect/>
          </a:stretch>
        </p:blipFill>
        <p:spPr bwMode="auto">
          <a:xfrm>
            <a:off x="7500958" y="3643320"/>
            <a:ext cx="1351435" cy="1297671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2156337" y="2931790"/>
            <a:ext cx="5559535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800" b="1" dirty="0">
                <a:hlinkClick r:id="rId4"/>
              </a:rPr>
              <a:t>https://</a:t>
            </a:r>
            <a:r>
              <a:rPr lang="es-ES" sz="2800" b="1" dirty="0" smtClean="0">
                <a:hlinkClick r:id="rId4"/>
              </a:rPr>
              <a:t>youtu.be/A2chU57nGKQ</a:t>
            </a:r>
            <a:endParaRPr lang="es-ES" sz="2800" b="1" dirty="0" smtClean="0"/>
          </a:p>
          <a:p>
            <a:endParaRPr lang="es-ES" sz="2800" b="1" dirty="0"/>
          </a:p>
        </p:txBody>
      </p:sp>
      <p:sp>
        <p:nvSpPr>
          <p:cNvPr id="6" name="Shape 90"/>
          <p:cNvSpPr txBox="1">
            <a:spLocks/>
          </p:cNvSpPr>
          <p:nvPr/>
        </p:nvSpPr>
        <p:spPr>
          <a:xfrm>
            <a:off x="142812" y="123478"/>
            <a:ext cx="9001188" cy="115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 b="0" i="0" u="none" strike="noStrike" cap="none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9pPr>
          </a:lstStyle>
          <a:p>
            <a:pPr algn="l"/>
            <a:r>
              <a:rPr lang="es-ES" sz="4000" b="1" u="sng" dirty="0" smtClean="0"/>
              <a:t>Video</a:t>
            </a:r>
            <a:r>
              <a:rPr lang="es-ES" sz="4000" dirty="0" smtClean="0"/>
              <a:t>:</a:t>
            </a:r>
            <a:endParaRPr lang="es-ES" sz="4000" dirty="0"/>
          </a:p>
        </p:txBody>
      </p:sp>
    </p:spTree>
    <p:extLst>
      <p:ext uri="{BB962C8B-B14F-4D97-AF65-F5344CB8AC3E}">
        <p14:creationId xmlns="" xmlns:p14="http://schemas.microsoft.com/office/powerpoint/2010/main" val="3887997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546316" y="2283718"/>
            <a:ext cx="826738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es-AR" sz="2400" dirty="0" smtClean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Ingresar a la página web de </a:t>
            </a:r>
            <a:r>
              <a:rPr lang="es-AR" sz="2400" dirty="0" smtClean="0">
                <a:solidFill>
                  <a:srgbClr val="00B0F0"/>
                </a:solidFill>
                <a:latin typeface="Sniglet"/>
                <a:ea typeface="Sniglet"/>
                <a:cs typeface="Sniglet"/>
              </a:rPr>
              <a:t>SCRATCH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AR" sz="2400" dirty="0" smtClean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Seleccionar un objeto de la lista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AR" sz="2400" dirty="0" smtClean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Probar las </a:t>
            </a:r>
            <a:r>
              <a:rPr lang="es-AR" sz="2400" b="1" dirty="0" smtClean="0">
                <a:solidFill>
                  <a:srgbClr val="00B0F0"/>
                </a:solidFill>
                <a:latin typeface="Sniglet"/>
                <a:ea typeface="Sniglet"/>
                <a:cs typeface="Sniglet"/>
              </a:rPr>
              <a:t>funciones básicas </a:t>
            </a:r>
          </a:p>
          <a:p>
            <a:pPr marL="457200" lvl="4" indent="-457200" algn="just">
              <a:buFont typeface="+mj-lt"/>
              <a:buAutoNum type="arabicPeriod" startAt="4"/>
            </a:pPr>
            <a:r>
              <a:rPr lang="es-ES" sz="2400" dirty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Elegir un personaje – Elegir un escenario – Ver el </a:t>
            </a:r>
            <a:r>
              <a:rPr lang="es-ES" sz="2400" dirty="0">
                <a:solidFill>
                  <a:srgbClr val="FF0000"/>
                </a:solidFill>
                <a:latin typeface="Sniglet"/>
                <a:ea typeface="Sniglet"/>
                <a:cs typeface="Sniglet"/>
              </a:rPr>
              <a:t>1º </a:t>
            </a:r>
            <a:r>
              <a:rPr lang="es-ES" sz="2400" dirty="0" smtClean="0">
                <a:solidFill>
                  <a:srgbClr val="FF0000"/>
                </a:solidFill>
                <a:latin typeface="Sniglet"/>
                <a:ea typeface="Sniglet"/>
                <a:cs typeface="Sniglet"/>
              </a:rPr>
              <a:t>Tutorial</a:t>
            </a:r>
          </a:p>
          <a:p>
            <a:pPr marL="457200" lvl="4" indent="-457200" algn="just">
              <a:buFont typeface="+mj-lt"/>
              <a:buAutoNum type="arabicPeriod" startAt="4"/>
            </a:pPr>
            <a:r>
              <a:rPr lang="es-ES" sz="2400" dirty="0">
                <a:solidFill>
                  <a:srgbClr val="FFFFFF"/>
                </a:solidFill>
                <a:latin typeface="Sniglet"/>
                <a:ea typeface="Sniglet"/>
                <a:cs typeface="Sniglet"/>
              </a:rPr>
              <a:t>Agregar más personajes y practicar las diferentes instrucciones de la plataforma</a:t>
            </a:r>
            <a:endParaRPr lang="es-AR" sz="2400" dirty="0">
              <a:solidFill>
                <a:srgbClr val="FFFFFF"/>
              </a:solidFill>
              <a:latin typeface="Sniglet"/>
              <a:ea typeface="Sniglet"/>
              <a:cs typeface="Sniglet"/>
            </a:endParaRPr>
          </a:p>
          <a:p>
            <a:pPr lvl="4" algn="just"/>
            <a:endParaRPr lang="es-AR" sz="2400" b="1" dirty="0" smtClean="0">
              <a:solidFill>
                <a:srgbClr val="00B0F0"/>
              </a:solidFill>
              <a:latin typeface="Sniglet"/>
              <a:ea typeface="Sniglet"/>
              <a:cs typeface="Sniglet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395534" y="1275606"/>
            <a:ext cx="8568954" cy="83099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ES" sz="2400" dirty="0" smtClean="0">
                <a:solidFill>
                  <a:sysClr val="windowText" lastClr="000000"/>
                </a:solidFill>
                <a:latin typeface="Sniglet"/>
                <a:ea typeface="Sniglet"/>
                <a:cs typeface="Sniglet"/>
              </a:rPr>
              <a:t>Ver el Tutorial «</a:t>
            </a:r>
            <a:r>
              <a:rPr lang="es-ES" sz="2400" b="1" dirty="0" smtClean="0">
                <a:solidFill>
                  <a:sysClr val="windowText" lastClr="000000"/>
                </a:solidFill>
                <a:latin typeface="Sniglet"/>
                <a:ea typeface="Sniglet"/>
                <a:cs typeface="Sniglet"/>
              </a:rPr>
              <a:t>Cómo comenzar</a:t>
            </a:r>
            <a:r>
              <a:rPr lang="es-ES" sz="2400" dirty="0" smtClean="0">
                <a:solidFill>
                  <a:sysClr val="windowText" lastClr="000000"/>
                </a:solidFill>
                <a:latin typeface="Sniglet"/>
                <a:ea typeface="Sniglet"/>
                <a:cs typeface="Sniglet"/>
              </a:rPr>
              <a:t>» (dentro de la plataforma </a:t>
            </a:r>
            <a:r>
              <a:rPr lang="es-ES" sz="2400" dirty="0" err="1" smtClean="0">
                <a:solidFill>
                  <a:sysClr val="windowText" lastClr="000000"/>
                </a:solidFill>
                <a:latin typeface="Sniglet"/>
                <a:ea typeface="Sniglet"/>
                <a:cs typeface="Sniglet"/>
              </a:rPr>
              <a:t>Scratch</a:t>
            </a:r>
            <a:r>
              <a:rPr lang="es-ES" sz="2400" dirty="0" smtClean="0">
                <a:solidFill>
                  <a:sysClr val="windowText" lastClr="000000"/>
                </a:solidFill>
                <a:latin typeface="Sniglet"/>
                <a:ea typeface="Sniglet"/>
                <a:cs typeface="Sniglet"/>
              </a:rPr>
              <a:t>)</a:t>
            </a:r>
            <a:endParaRPr lang="es-ES" sz="2400" dirty="0">
              <a:solidFill>
                <a:schemeClr val="tx1"/>
              </a:solidFill>
              <a:latin typeface="Sniglet"/>
              <a:ea typeface="Sniglet"/>
              <a:cs typeface="Sniglet"/>
            </a:endParaRPr>
          </a:p>
        </p:txBody>
      </p:sp>
      <p:sp>
        <p:nvSpPr>
          <p:cNvPr id="6" name="Shape 90"/>
          <p:cNvSpPr txBox="1">
            <a:spLocks/>
          </p:cNvSpPr>
          <p:nvPr/>
        </p:nvSpPr>
        <p:spPr bwMode="auto">
          <a:xfrm>
            <a:off x="131491" y="267494"/>
            <a:ext cx="5297765" cy="6480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6" tIns="91416" rIns="91416" bIns="91416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Clr>
                <a:srgbClr val="FFFFFF"/>
              </a:buClr>
              <a:buSzPts val="2600"/>
              <a:buFont typeface="Walter Turncoat" charset="0"/>
              <a:buNone/>
              <a:defRPr/>
            </a:pPr>
            <a:r>
              <a:rPr lang="es-ES" sz="44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NDY" pitchFamily="2" charset="2"/>
                <a:ea typeface="Walter Turncoat" charset="0"/>
                <a:cs typeface="Walter Turncoat" charset="0"/>
                <a:sym typeface="Arial" charset="0"/>
              </a:rPr>
              <a:t>ACTIVIDAD  10</a:t>
            </a:r>
            <a:endParaRPr lang="es-ES" sz="4400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RENDY" pitchFamily="2" charset="2"/>
              <a:ea typeface="Walter Turncoat" charset="0"/>
              <a:cs typeface="Walter Turncoat" charset="0"/>
              <a:sym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82813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Ursula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1519</TotalTime>
  <Words>298</Words>
  <Application>Microsoft Office PowerPoint</Application>
  <PresentationFormat>Presentación en pantalla (16:9)</PresentationFormat>
  <Paragraphs>47</Paragraphs>
  <Slides>9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5" baseType="lpstr">
      <vt:lpstr>Arial</vt:lpstr>
      <vt:lpstr>Walter Turncoat</vt:lpstr>
      <vt:lpstr>Candy Round BTN</vt:lpstr>
      <vt:lpstr>Sniglet</vt:lpstr>
      <vt:lpstr>TRENDY</vt:lpstr>
      <vt:lpstr>Ursula template</vt:lpstr>
      <vt:lpstr>Diapositiva 1</vt:lpstr>
      <vt:lpstr>Diapositiva 2</vt:lpstr>
      <vt:lpstr>Diapositiva 3</vt:lpstr>
      <vt:lpstr>Diapositiva 4</vt:lpstr>
      <vt:lpstr>Diapositiva 5</vt:lpstr>
      <vt:lpstr>Código – Acciones (Instrucciones) </vt:lpstr>
      <vt:lpstr>Código – Acciones (Instrucciones) </vt:lpstr>
      <vt:lpstr>Diapositiva 8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your presentation title</dc:title>
  <dc:creator>Cecilia Marcuzzi</dc:creator>
  <cp:lastModifiedBy>Cecilia Marcuzzi</cp:lastModifiedBy>
  <cp:revision>269</cp:revision>
  <dcterms:modified xsi:type="dcterms:W3CDTF">2022-04-04T12:30:44Z</dcterms:modified>
</cp:coreProperties>
</file>