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366" r:id="rId3"/>
    <p:sldId id="367" r:id="rId4"/>
    <p:sldId id="368" r:id="rId5"/>
    <p:sldId id="369" r:id="rId6"/>
    <p:sldId id="370" r:id="rId7"/>
    <p:sldId id="371" r:id="rId8"/>
    <p:sldId id="372" r:id="rId9"/>
    <p:sldId id="373" r:id="rId10"/>
    <p:sldId id="374" r:id="rId11"/>
    <p:sldId id="375" r:id="rId12"/>
  </p:sldIdLst>
  <p:sldSz cx="9144000" cy="5143500" type="screen16x9"/>
  <p:notesSz cx="6858000" cy="9144000"/>
  <p:embeddedFontLst>
    <p:embeddedFont>
      <p:font typeface="Walter Turncoat" charset="0"/>
      <p:regular r:id="rId14"/>
    </p:embeddedFont>
    <p:embeddedFont>
      <p:font typeface="Candy Round BTN" pitchFamily="34" charset="0"/>
      <p:regular r:id="rId15"/>
      <p:bold r:id="rId16"/>
    </p:embeddedFont>
    <p:embeddedFont>
      <p:font typeface="Sniglet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1F18532-E75D-4193-B41A-7E7E70D7C104}">
  <a:tblStyle styleId="{C1F18532-E75D-4193-B41A-7E7E70D7C1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28" autoAdjust="0"/>
    <p:restoredTop sz="94660"/>
  </p:normalViewPr>
  <p:slideViewPr>
    <p:cSldViewPr>
      <p:cViewPr>
        <p:scale>
          <a:sx n="68" d="100"/>
          <a:sy n="68" d="100"/>
        </p:scale>
        <p:origin x="-516" y="-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0524675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964342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144853"/>
            <a:ext cx="7772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184F974-FAD6-401E-8843-C386FAC7EAA6}" type="datetimeFigureOut">
              <a:rPr lang="es-ES" smtClean="0"/>
              <a:pPr/>
              <a:t>04/04/2022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9A528E2-9824-4840-B95C-4E1DDAAA8E1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42482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6" r:id="rId3"/>
    <p:sldLayoutId id="2147483659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youtu.be/gpS1_Bz5fRs" TargetMode="External"/><Relationship Id="rId4" Type="http://schemas.openxmlformats.org/officeDocument/2006/relationships/hyperlink" Target="https://youtu.be/xuySYMz4Ja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ROBOTICA\paginas-para-colorear-de-robots-robot-para-dibujos-para-colorear-un-rob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7500958" y="3643320"/>
            <a:ext cx="1351435" cy="1297671"/>
          </a:xfrm>
          <a:prstGeom prst="rect">
            <a:avLst/>
          </a:prstGeom>
          <a:noFill/>
        </p:spPr>
      </p:pic>
      <p:pic>
        <p:nvPicPr>
          <p:cNvPr id="1030" name="Picture 6" descr="G:\ROBOTICA\imagenes_plantillas\robo.jpg_71238376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83" y="915566"/>
            <a:ext cx="8063016" cy="2450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8"/>
          <p:cNvSpPr/>
          <p:nvPr/>
        </p:nvSpPr>
        <p:spPr>
          <a:xfrm>
            <a:off x="1763688" y="1407684"/>
            <a:ext cx="6120680" cy="3672407"/>
          </a:xfrm>
          <a:custGeom>
            <a:avLst/>
            <a:gdLst/>
            <a:ahLst/>
            <a:cxnLst/>
            <a:rect l="0" t="0" r="0" b="0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2 CuadroTexto"/>
          <p:cNvSpPr txBox="1"/>
          <p:nvPr/>
        </p:nvSpPr>
        <p:spPr>
          <a:xfrm>
            <a:off x="2987824" y="1982004"/>
            <a:ext cx="547260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endParaRPr lang="es-MX" sz="28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Crea una Historia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FFFF"/>
                </a:solidFill>
                <a:latin typeface="Sniglet"/>
              </a:rPr>
              <a:t>Haz un juego de perseguir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FFFF"/>
                </a:solidFill>
                <a:latin typeface="Sniglet"/>
              </a:rPr>
              <a:t>Haz un juego de cliquear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FFFF"/>
                </a:solidFill>
                <a:latin typeface="Sniglet"/>
              </a:rPr>
              <a:t>Hazlo Volar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s-MX" sz="2800" dirty="0" smtClean="0">
                <a:solidFill>
                  <a:srgbClr val="FFFFFF"/>
                </a:solidFill>
                <a:latin typeface="Sniglet"/>
              </a:rPr>
              <a:t>Usar las flechas</a:t>
            </a:r>
          </a:p>
          <a:p>
            <a:pPr marL="285750" indent="-285750">
              <a:buFont typeface="Wingdings" pitchFamily="2" charset="2"/>
              <a:buChar char="ü"/>
            </a:pPr>
            <a:endParaRPr lang="es-ES" sz="1800" dirty="0"/>
          </a:p>
        </p:txBody>
      </p:sp>
      <p:sp>
        <p:nvSpPr>
          <p:cNvPr id="4" name="3 Rectángulo"/>
          <p:cNvSpPr/>
          <p:nvPr/>
        </p:nvSpPr>
        <p:spPr>
          <a:xfrm>
            <a:off x="32185" y="113791"/>
            <a:ext cx="86616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Para ver </a:t>
            </a:r>
            <a:r>
              <a:rPr lang="es-AR" sz="2400" dirty="0" smtClean="0">
                <a:solidFill>
                  <a:srgbClr val="FF0000"/>
                </a:solidFill>
                <a:latin typeface="Sniglet"/>
                <a:ea typeface="Sniglet"/>
                <a:cs typeface="Sniglet"/>
              </a:rPr>
              <a:t>más ejemplos 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 historias o juego en </a:t>
            </a:r>
            <a:r>
              <a:rPr lang="es-AR" sz="2400" dirty="0" err="1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Scratch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observa también los </a:t>
            </a:r>
            <a:r>
              <a:rPr lang="es-AR" sz="2400" dirty="0" smtClean="0">
                <a:solidFill>
                  <a:srgbClr val="92D050"/>
                </a:solidFill>
                <a:latin typeface="Sniglet"/>
                <a:ea typeface="Sniglet"/>
                <a:cs typeface="Sniglet"/>
              </a:rPr>
              <a:t>tutoriales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  que se encuentran </a:t>
            </a:r>
            <a:r>
              <a:rPr lang="es-AR" sz="2400" u="sng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dentro de la plataforma</a:t>
            </a:r>
            <a:r>
              <a:rPr lang="es-AR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, como por ejemplo:</a:t>
            </a:r>
            <a:endParaRPr lang="es-ES" sz="24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5" name="Shape 389"/>
          <p:cNvGrpSpPr/>
          <p:nvPr/>
        </p:nvGrpSpPr>
        <p:grpSpPr>
          <a:xfrm rot="5615432">
            <a:off x="1022432" y="1378408"/>
            <a:ext cx="1275323" cy="1180122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6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55" y="1534329"/>
            <a:ext cx="38862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8147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71933" y="1563638"/>
            <a:ext cx="7348806" cy="46165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Te explico </a:t>
            </a:r>
            <a:r>
              <a:rPr lang="es-ES" sz="2400" dirty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como </a:t>
            </a: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crear una historia en </a:t>
            </a:r>
            <a:r>
              <a:rPr lang="es-ES" sz="2400" dirty="0" err="1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Scratch</a:t>
            </a:r>
            <a:endParaRPr lang="es-ES" sz="2400" dirty="0">
              <a:solidFill>
                <a:schemeClr val="tx1"/>
              </a:solidFill>
              <a:latin typeface="Sniglet"/>
              <a:ea typeface="Arial"/>
              <a:cs typeface="Arial"/>
            </a:endParaRPr>
          </a:p>
        </p:txBody>
      </p:sp>
      <p:pic>
        <p:nvPicPr>
          <p:cNvPr id="3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851">
            <a:off x="1475939" y="2171136"/>
            <a:ext cx="895532" cy="6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G:\ROBOTICA\paginas-para-colorear-de-robots-robot-para-dibujos-para-colorear-un-robo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8414146" y="123478"/>
            <a:ext cx="675718" cy="648836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342319" y="2121699"/>
            <a:ext cx="53799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hlinkClick r:id="rId4"/>
              </a:rPr>
              <a:t>https://youtu.be/xuySYMz4Jag</a:t>
            </a:r>
            <a:endParaRPr lang="es-ES" sz="2800" b="1" dirty="0"/>
          </a:p>
          <a:p>
            <a:endParaRPr lang="es-ES" sz="2800" b="1" dirty="0"/>
          </a:p>
        </p:txBody>
      </p:sp>
      <p:sp>
        <p:nvSpPr>
          <p:cNvPr id="6" name="Shape 90"/>
          <p:cNvSpPr txBox="1">
            <a:spLocks/>
          </p:cNvSpPr>
          <p:nvPr/>
        </p:nvSpPr>
        <p:spPr>
          <a:xfrm>
            <a:off x="142812" y="123478"/>
            <a:ext cx="2412964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4000" b="1" u="sng" dirty="0" smtClean="0"/>
              <a:t>Videos</a:t>
            </a:r>
            <a:r>
              <a:rPr lang="es-ES" sz="4000" dirty="0" smtClean="0"/>
              <a:t>:</a:t>
            </a:r>
            <a:endParaRPr lang="es-ES" sz="4000" dirty="0"/>
          </a:p>
        </p:txBody>
      </p:sp>
      <p:sp>
        <p:nvSpPr>
          <p:cNvPr id="8" name="7 Rectángulo"/>
          <p:cNvSpPr/>
          <p:nvPr/>
        </p:nvSpPr>
        <p:spPr>
          <a:xfrm>
            <a:off x="752726" y="3291830"/>
            <a:ext cx="8068439" cy="8309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Te explico </a:t>
            </a:r>
            <a:r>
              <a:rPr lang="es-ES" sz="2400" dirty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como </a:t>
            </a: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obtener el archivo </a:t>
            </a:r>
            <a:r>
              <a:rPr lang="es-ES" sz="2400" b="1" dirty="0" smtClean="0">
                <a:solidFill>
                  <a:srgbClr val="FF0000"/>
                </a:solidFill>
                <a:latin typeface="Sniglet"/>
                <a:ea typeface="Arial"/>
                <a:cs typeface="Arial"/>
              </a:rPr>
              <a:t> .sb3 </a:t>
            </a: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(</a:t>
            </a:r>
            <a:r>
              <a:rPr lang="es-ES" sz="2400" b="1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archivo con tu programación</a:t>
            </a:r>
            <a:r>
              <a:rPr lang="es-ES" sz="2400" dirty="0" smtClean="0">
                <a:solidFill>
                  <a:schemeClr val="tx1"/>
                </a:solidFill>
                <a:latin typeface="Sniglet"/>
                <a:ea typeface="Arial"/>
                <a:cs typeface="Arial"/>
              </a:rPr>
              <a:t>) para descargar a tu pc</a:t>
            </a:r>
            <a:endParaRPr lang="es-ES" sz="2400" dirty="0">
              <a:solidFill>
                <a:schemeClr val="tx1"/>
              </a:solidFill>
              <a:latin typeface="Sniglet"/>
              <a:ea typeface="Arial"/>
              <a:cs typeface="Arial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35411" y="4259663"/>
            <a:ext cx="5736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hlinkClick r:id="rId5"/>
              </a:rPr>
              <a:t>https://</a:t>
            </a:r>
            <a:r>
              <a:rPr lang="es-ES" sz="2800" b="1" dirty="0" smtClean="0">
                <a:hlinkClick r:id="rId5"/>
              </a:rPr>
              <a:t>youtu.be/gpS1_Bz5fRs</a:t>
            </a:r>
            <a:endParaRPr lang="es-ES" sz="2800" b="1" dirty="0"/>
          </a:p>
        </p:txBody>
      </p:sp>
      <p:pic>
        <p:nvPicPr>
          <p:cNvPr id="10" name="Picture 18" descr="http://1.bp.blogspot.com/-dsbQENpE9vs/ThnbeTFKnEI/AAAAAAAAAZY/Ho8NJ5jzXfE/s1600/Gifs%252520ANimados%252520Flechas%252520%252818%25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851">
            <a:off x="1602691" y="4281512"/>
            <a:ext cx="895532" cy="652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397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0"/>
          <p:cNvSpPr txBox="1">
            <a:spLocks/>
          </p:cNvSpPr>
          <p:nvPr/>
        </p:nvSpPr>
        <p:spPr>
          <a:xfrm>
            <a:off x="202145" y="-20538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pPr algn="l"/>
            <a:r>
              <a:rPr lang="es-ES" sz="6000" u="sng" dirty="0" smtClean="0">
                <a:solidFill>
                  <a:srgbClr val="FFC000"/>
                </a:solidFill>
              </a:rPr>
              <a:t>Guía </a:t>
            </a:r>
            <a:r>
              <a:rPr lang="es-ES" sz="6000" u="sng" dirty="0">
                <a:solidFill>
                  <a:srgbClr val="FFC000"/>
                </a:solidFill>
              </a:rPr>
              <a:t>8</a:t>
            </a:r>
            <a:r>
              <a:rPr lang="es-ES" sz="6000" u="sng" dirty="0" smtClean="0">
                <a:solidFill>
                  <a:srgbClr val="FFC000"/>
                </a:solidFill>
              </a:rPr>
              <a:t>:</a:t>
            </a:r>
            <a:endParaRPr lang="es-ES" sz="6000" u="sng" dirty="0">
              <a:solidFill>
                <a:srgbClr val="FFC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47571" y="1139262"/>
            <a:ext cx="8352928" cy="34163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En la guía anterior vimos la plataforma </a:t>
            </a:r>
            <a:r>
              <a:rPr lang="es-AR" sz="2400" dirty="0" err="1" smtClean="0">
                <a:solidFill>
                  <a:schemeClr val="tx1"/>
                </a:solidFill>
                <a:latin typeface="Candy Round BTN" pitchFamily="34" charset="0"/>
              </a:rPr>
              <a:t>Scratch</a:t>
            </a: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 para programar diferentes personajes y objetos.</a:t>
            </a:r>
          </a:p>
          <a:p>
            <a:pPr algn="just">
              <a:defRPr/>
            </a:pPr>
            <a:endParaRPr lang="es-AR" sz="1200" dirty="0">
              <a:solidFill>
                <a:schemeClr val="tx1"/>
              </a:solidFill>
              <a:latin typeface="Candy Round BTN" pitchFamily="34" charset="0"/>
            </a:endParaRPr>
          </a:p>
          <a:p>
            <a:pPr algn="just">
              <a:defRPr/>
            </a:pPr>
            <a:r>
              <a:rPr lang="es-AR" sz="2400" dirty="0" smtClean="0">
                <a:solidFill>
                  <a:schemeClr val="tx1"/>
                </a:solidFill>
                <a:latin typeface="Candy Round BTN" pitchFamily="34" charset="0"/>
              </a:rPr>
              <a:t>En esta nueva </a:t>
            </a:r>
            <a:r>
              <a:rPr lang="es-AR" sz="2400" dirty="0">
                <a:solidFill>
                  <a:schemeClr val="tx1"/>
                </a:solidFill>
                <a:latin typeface="Candy Round BTN" pitchFamily="34" charset="0"/>
              </a:rPr>
              <a:t>guía veremos los diferentes </a:t>
            </a:r>
            <a:r>
              <a:rPr lang="es-AR" sz="2400" b="1" dirty="0">
                <a:solidFill>
                  <a:srgbClr val="7030A0"/>
                </a:solidFill>
                <a:latin typeface="Candy Round BTN" pitchFamily="34" charset="0"/>
              </a:rPr>
              <a:t>Tipos de Instrucciones </a:t>
            </a:r>
            <a:r>
              <a:rPr lang="es-AR" sz="2400" dirty="0">
                <a:solidFill>
                  <a:schemeClr val="tx1"/>
                </a:solidFill>
                <a:latin typeface="Candy Round BTN" pitchFamily="34" charset="0"/>
              </a:rPr>
              <a:t>aplicados en </a:t>
            </a:r>
            <a:r>
              <a:rPr lang="es-AR" sz="2400" b="1" dirty="0" err="1">
                <a:solidFill>
                  <a:schemeClr val="tx1"/>
                </a:solidFill>
                <a:latin typeface="Candy Round BTN" pitchFamily="34" charset="0"/>
              </a:rPr>
              <a:t>Scratch</a:t>
            </a:r>
            <a:r>
              <a:rPr lang="es-AR" sz="2400" dirty="0">
                <a:solidFill>
                  <a:schemeClr val="tx1"/>
                </a:solidFill>
                <a:latin typeface="Candy Round BTN" pitchFamily="34" charset="0"/>
              </a:rPr>
              <a:t>:</a:t>
            </a:r>
          </a:p>
          <a:p>
            <a:pPr algn="just">
              <a:defRPr/>
            </a:pPr>
            <a:endParaRPr lang="es-AR" sz="1200" dirty="0">
              <a:solidFill>
                <a:schemeClr val="tx1"/>
              </a:solidFill>
              <a:latin typeface="Candy Round BTN" pitchFamily="34" charset="0"/>
            </a:endParaRPr>
          </a:p>
          <a:p>
            <a:pPr marL="342900" lvl="8" indent="-342900">
              <a:buFont typeface="Wingdings" pitchFamily="2" charset="2"/>
              <a:buChar char="ü"/>
              <a:defRPr/>
            </a:pPr>
            <a:r>
              <a:rPr lang="es-AR" sz="2400" b="1" dirty="0">
                <a:solidFill>
                  <a:srgbClr val="FF0000"/>
                </a:solidFill>
                <a:latin typeface="Candy Round BTN" pitchFamily="34" charset="0"/>
              </a:rPr>
              <a:t>Simples</a:t>
            </a:r>
          </a:p>
          <a:p>
            <a:pPr marL="342900" lvl="7" indent="-342900">
              <a:buFont typeface="Wingdings" pitchFamily="2" charset="2"/>
              <a:buChar char="ü"/>
              <a:defRPr/>
            </a:pPr>
            <a:r>
              <a:rPr lang="es-AR" sz="2400" b="1" dirty="0">
                <a:solidFill>
                  <a:srgbClr val="FF0000"/>
                </a:solidFill>
                <a:latin typeface="Candy Round BTN" pitchFamily="34" charset="0"/>
              </a:rPr>
              <a:t>Condicionales</a:t>
            </a:r>
          </a:p>
          <a:p>
            <a:pPr marL="342900" lvl="7" indent="-342900">
              <a:buFont typeface="Wingdings" pitchFamily="2" charset="2"/>
              <a:buChar char="ü"/>
              <a:defRPr/>
            </a:pPr>
            <a:r>
              <a:rPr lang="es-AR" sz="2400" b="1" dirty="0" smtClean="0">
                <a:solidFill>
                  <a:srgbClr val="FF0000"/>
                </a:solidFill>
                <a:latin typeface="Candy Round BTN" pitchFamily="34" charset="0"/>
              </a:rPr>
              <a:t>Repetitivas</a:t>
            </a:r>
          </a:p>
          <a:p>
            <a:pPr marL="342900" lvl="7" indent="-342900">
              <a:buFont typeface="Wingdings" pitchFamily="2" charset="2"/>
              <a:buChar char="ü"/>
              <a:defRPr/>
            </a:pPr>
            <a:endParaRPr lang="es-AR" sz="2400" b="1" dirty="0">
              <a:solidFill>
                <a:srgbClr val="FF0000"/>
              </a:solidFill>
              <a:latin typeface="Candy Round BTN" pitchFamily="34" charset="0"/>
            </a:endParaRPr>
          </a:p>
        </p:txBody>
      </p:sp>
      <p:sp>
        <p:nvSpPr>
          <p:cNvPr id="4" name="AutoShape 2" descr="Pin de la cara sonriente amarillo feliz cara pin Emoji | Ets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1088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34"/>
          <p:cNvSpPr/>
          <p:nvPr/>
        </p:nvSpPr>
        <p:spPr>
          <a:xfrm>
            <a:off x="214282" y="1123662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Shape 334"/>
          <p:cNvSpPr/>
          <p:nvPr/>
        </p:nvSpPr>
        <p:spPr>
          <a:xfrm>
            <a:off x="214282" y="2568361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5 Rectángulo"/>
          <p:cNvSpPr/>
          <p:nvPr/>
        </p:nvSpPr>
        <p:spPr>
          <a:xfrm>
            <a:off x="642910" y="1071552"/>
            <a:ext cx="2042547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Simples</a:t>
            </a: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36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12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Condicionales</a:t>
            </a: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MX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  <a:p>
            <a:endParaRPr lang="es-ES" sz="2400" b="1" dirty="0" smtClean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7" name="Shape 62"/>
          <p:cNvSpPr txBox="1">
            <a:spLocks noGrp="1"/>
          </p:cNvSpPr>
          <p:nvPr>
            <p:ph type="ctrTitle" idx="4294967295"/>
          </p:nvPr>
        </p:nvSpPr>
        <p:spPr>
          <a:xfrm>
            <a:off x="142844" y="-18"/>
            <a:ext cx="8143900" cy="857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u="sng" dirty="0" smtClean="0"/>
              <a:t>Instrucciones en Scratch</a:t>
            </a:r>
            <a:endParaRPr sz="4400" u="sng" dirty="0">
              <a:solidFill>
                <a:srgbClr val="00B05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286116" y="2568361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Una  o más instrucciones que se pueden ejecutar o no en función del valor de una condición (</a:t>
            </a:r>
            <a:r>
              <a:rPr lang="es-AR" sz="18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Tomar Decisiones</a:t>
            </a:r>
            <a:r>
              <a:rPr lang="es-AR" sz="18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)</a:t>
            </a:r>
            <a:endParaRPr lang="es-ES" sz="18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071802" y="1071552"/>
            <a:ext cx="521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Instrucciones  únicas, no contienen a otras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2214546" y="1142990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2786050" y="2639799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 l="4545" t="9024" r="9091" b="18783"/>
          <a:stretch>
            <a:fillRect/>
          </a:stretch>
        </p:blipFill>
        <p:spPr bwMode="auto">
          <a:xfrm>
            <a:off x="4314978" y="1502277"/>
            <a:ext cx="1966302" cy="82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317917"/>
            <a:ext cx="3478290" cy="162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59440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4"/>
          <p:cNvSpPr/>
          <p:nvPr/>
        </p:nvSpPr>
        <p:spPr>
          <a:xfrm>
            <a:off x="214282" y="920743"/>
            <a:ext cx="378113" cy="376518"/>
          </a:xfrm>
          <a:custGeom>
            <a:avLst/>
            <a:gdLst/>
            <a:ahLst/>
            <a:cxnLst/>
            <a:rect l="0" t="0" r="0" b="0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B0F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2 Rectángulo"/>
          <p:cNvSpPr/>
          <p:nvPr/>
        </p:nvSpPr>
        <p:spPr>
          <a:xfrm>
            <a:off x="3428992" y="853102"/>
            <a:ext cx="5715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Instrucciones que se ejecutan cero o más veces.</a:t>
            </a:r>
          </a:p>
          <a:p>
            <a:pPr algn="ctr"/>
            <a:endParaRPr lang="es-AR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algn="ctr"/>
            <a:r>
              <a:rPr lang="es-AR" sz="20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Pueden repetirse hasta cumplir una condición.</a:t>
            </a:r>
            <a:endParaRPr lang="es-ES" sz="2000" dirty="0" smtClean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2786050" y="940071"/>
            <a:ext cx="50006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675" y="2011641"/>
            <a:ext cx="2641287" cy="252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642910" y="868633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Repeticiones</a:t>
            </a:r>
            <a:endParaRPr lang="es-ES" dirty="0"/>
          </a:p>
        </p:txBody>
      </p:sp>
      <p:pic>
        <p:nvPicPr>
          <p:cNvPr id="8" name="Picture 4" descr="G:\ROBOTICA\pagina-para-colorear-de-robot-con-y-dibujos-pint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8172400" y="4085738"/>
            <a:ext cx="971600" cy="105776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2453145"/>
            <a:ext cx="5201282" cy="164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62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32808"/>
            <a:ext cx="8129590" cy="566734"/>
          </a:xfrm>
        </p:spPr>
        <p:txBody>
          <a:bodyPr>
            <a:noAutofit/>
          </a:bodyPr>
          <a:lstStyle/>
          <a:p>
            <a:r>
              <a:rPr lang="es-MX" sz="3200" b="1" dirty="0" smtClean="0">
                <a:solidFill>
                  <a:schemeClr val="bg1"/>
                </a:solidFill>
              </a:rPr>
              <a:t>Ejemplos de PROGRAMACIÓN SCRATCH</a:t>
            </a:r>
            <a:endParaRPr lang="es-ES" sz="32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COLEGIO\ROBOTICA\Ejemplo Programación Scratch\1.JPG"/>
          <p:cNvPicPr>
            <a:picLocks noChangeAspect="1" noChangeArrowheads="1"/>
          </p:cNvPicPr>
          <p:nvPr/>
        </p:nvPicPr>
        <p:blipFill>
          <a:blip r:embed="rId2"/>
          <a:srcRect l="2821" t="7913" r="84012" b="66588"/>
          <a:stretch>
            <a:fillRect/>
          </a:stretch>
        </p:blipFill>
        <p:spPr bwMode="auto">
          <a:xfrm>
            <a:off x="357158" y="1553758"/>
            <a:ext cx="2276162" cy="1768091"/>
          </a:xfrm>
          <a:prstGeom prst="rect">
            <a:avLst/>
          </a:prstGeom>
          <a:noFill/>
        </p:spPr>
      </p:pic>
      <p:pic>
        <p:nvPicPr>
          <p:cNvPr id="1027" name="Picture 3" descr="G:\COLEGIO\ROBOTICA\Ejemplo Programación Scratch\1.JPG"/>
          <p:cNvPicPr>
            <a:picLocks noChangeAspect="1" noChangeArrowheads="1"/>
          </p:cNvPicPr>
          <p:nvPr/>
        </p:nvPicPr>
        <p:blipFill>
          <a:blip r:embed="rId2"/>
          <a:srcRect l="52901" t="-181"/>
          <a:stretch>
            <a:fillRect/>
          </a:stretch>
        </p:blipFill>
        <p:spPr bwMode="auto">
          <a:xfrm>
            <a:off x="4786314" y="1500181"/>
            <a:ext cx="3947894" cy="3368288"/>
          </a:xfrm>
          <a:prstGeom prst="rect">
            <a:avLst/>
          </a:prstGeom>
          <a:noFill/>
        </p:spPr>
      </p:pic>
      <p:pic>
        <p:nvPicPr>
          <p:cNvPr id="1028" name="Picture 4" descr="G:\COLEGIO\ROBOTICA\Ejemplo Programación Scratch\1.JPG"/>
          <p:cNvPicPr>
            <a:picLocks noChangeAspect="1" noChangeArrowheads="1"/>
          </p:cNvPicPr>
          <p:nvPr/>
        </p:nvPicPr>
        <p:blipFill>
          <a:blip r:embed="rId2"/>
          <a:srcRect l="3578" t="35533" r="69906" b="48644"/>
          <a:stretch>
            <a:fillRect/>
          </a:stretch>
        </p:blipFill>
        <p:spPr bwMode="auto">
          <a:xfrm>
            <a:off x="214282" y="3911212"/>
            <a:ext cx="4252942" cy="1017992"/>
          </a:xfrm>
          <a:prstGeom prst="rect">
            <a:avLst/>
          </a:prstGeom>
          <a:noFill/>
        </p:spPr>
      </p:pic>
      <p:sp>
        <p:nvSpPr>
          <p:cNvPr id="7" name="6 Flecha izquierda"/>
          <p:cNvSpPr/>
          <p:nvPr/>
        </p:nvSpPr>
        <p:spPr>
          <a:xfrm>
            <a:off x="2714612" y="1875230"/>
            <a:ext cx="1000132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000364" y="3161114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ESCONDER  OBJETO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86182" y="1821651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INICIO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1" name="10 Conector recto de flecha"/>
          <p:cNvCxnSpPr>
            <a:stCxn id="8" idx="0"/>
          </p:cNvCxnSpPr>
          <p:nvPr/>
        </p:nvCxnSpPr>
        <p:spPr>
          <a:xfrm flipH="1" flipV="1">
            <a:off x="1643043" y="2303858"/>
            <a:ext cx="2035982" cy="8572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8" idx="2"/>
          </p:cNvCxnSpPr>
          <p:nvPr/>
        </p:nvCxnSpPr>
        <p:spPr>
          <a:xfrm flipH="1">
            <a:off x="1643045" y="3745889"/>
            <a:ext cx="2035980" cy="96900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Elipse"/>
          <p:cNvSpPr/>
          <p:nvPr/>
        </p:nvSpPr>
        <p:spPr>
          <a:xfrm>
            <a:off x="4786314" y="1928808"/>
            <a:ext cx="1143008" cy="10715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214282" y="80366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1- </a:t>
            </a:r>
            <a:r>
              <a:rPr lang="es-MX" sz="1800" b="1" u="sng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ESCONDER  </a:t>
            </a:r>
            <a:r>
              <a:rPr lang="es-MX" sz="1800" b="1" u="sng" dirty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  <a:sym typeface="Walter Turncoat"/>
              </a:rPr>
              <a:t>OBJETO</a:t>
            </a:r>
            <a:endParaRPr lang="es-ES" sz="1800" b="1" u="sng" dirty="0">
              <a:solidFill>
                <a:srgbClr val="FFC000"/>
              </a:solidFill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821994" y="915566"/>
            <a:ext cx="491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>
                <a:solidFill>
                  <a:srgbClr val="66FF33"/>
                </a:solidFill>
                <a:latin typeface="Sniglet"/>
                <a:ea typeface="Sniglet"/>
                <a:cs typeface="Sniglet"/>
              </a:rPr>
              <a:t>Esconder el objeto Gato cuando cambia el escenario</a:t>
            </a:r>
            <a:endParaRPr lang="es-ES" sz="1800" dirty="0">
              <a:solidFill>
                <a:srgbClr val="66FF33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14" name="Shape 389"/>
          <p:cNvGrpSpPr/>
          <p:nvPr/>
        </p:nvGrpSpPr>
        <p:grpSpPr>
          <a:xfrm rot="6579208">
            <a:off x="4522824" y="1238776"/>
            <a:ext cx="632770" cy="875396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16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71621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44" y="107139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2- </a:t>
            </a:r>
            <a:r>
              <a:rPr lang="es-MX" sz="1800" b="1" u="sng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CAMBIAR </a:t>
            </a:r>
            <a:r>
              <a:rPr lang="es-MX" sz="1800" b="1" u="sng" dirty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TAMAÑO DE   OBJETO</a:t>
            </a:r>
            <a:endParaRPr lang="es-ES" sz="1800" b="1" u="sng" dirty="0">
              <a:solidFill>
                <a:srgbClr val="FFC000"/>
              </a:solidFill>
              <a:latin typeface="Walter Turncoat"/>
              <a:ea typeface="Walter Turncoat"/>
              <a:cs typeface="Walter Turncoat"/>
            </a:endParaRPr>
          </a:p>
        </p:txBody>
      </p:sp>
      <p:pic>
        <p:nvPicPr>
          <p:cNvPr id="5" name="Picture 2" descr="G:\COLEGIO\ROBOTICA\Ejemplo Programación Scratch\4.JPG"/>
          <p:cNvPicPr>
            <a:picLocks noChangeAspect="1" noChangeArrowheads="1"/>
          </p:cNvPicPr>
          <p:nvPr/>
        </p:nvPicPr>
        <p:blipFill>
          <a:blip r:embed="rId2"/>
          <a:srcRect l="21237" t="13936" r="57910"/>
          <a:stretch>
            <a:fillRect/>
          </a:stretch>
        </p:blipFill>
        <p:spPr bwMode="auto">
          <a:xfrm>
            <a:off x="428596" y="499698"/>
            <a:ext cx="2643206" cy="4643802"/>
          </a:xfrm>
          <a:prstGeom prst="rect">
            <a:avLst/>
          </a:prstGeom>
          <a:noFill/>
        </p:spPr>
      </p:pic>
      <p:pic>
        <p:nvPicPr>
          <p:cNvPr id="6" name="Picture 2" descr="G:\COLEGIO\ROBOTICA\Ejemplo Programación Scratch\4.JPG"/>
          <p:cNvPicPr>
            <a:picLocks noChangeAspect="1" noChangeArrowheads="1"/>
          </p:cNvPicPr>
          <p:nvPr/>
        </p:nvPicPr>
        <p:blipFill>
          <a:blip r:embed="rId2"/>
          <a:srcRect l="53595" t="79139" r="22675" b="6925"/>
          <a:stretch>
            <a:fillRect/>
          </a:stretch>
        </p:blipFill>
        <p:spPr bwMode="auto">
          <a:xfrm>
            <a:off x="5643570" y="4339841"/>
            <a:ext cx="3000396" cy="750100"/>
          </a:xfrm>
          <a:prstGeom prst="rect">
            <a:avLst/>
          </a:prstGeom>
          <a:noFill/>
        </p:spPr>
      </p:pic>
      <p:grpSp>
        <p:nvGrpSpPr>
          <p:cNvPr id="21" name="20 Grupo"/>
          <p:cNvGrpSpPr/>
          <p:nvPr/>
        </p:nvGrpSpPr>
        <p:grpSpPr>
          <a:xfrm>
            <a:off x="5715008" y="2487045"/>
            <a:ext cx="2857520" cy="1632869"/>
            <a:chOff x="5786446" y="500043"/>
            <a:chExt cx="2857520" cy="2177158"/>
          </a:xfrm>
        </p:grpSpPr>
        <p:pic>
          <p:nvPicPr>
            <p:cNvPr id="2050" name="Picture 2" descr="G:\COLEGIO\ROBOTICA\Ejemplo Programación Scratch\2.JPG"/>
            <p:cNvPicPr>
              <a:picLocks noChangeAspect="1" noChangeArrowheads="1"/>
            </p:cNvPicPr>
            <p:nvPr/>
          </p:nvPicPr>
          <p:blipFill>
            <a:blip r:embed="rId3"/>
            <a:srcRect l="53578" r="1336" b="38461"/>
            <a:stretch>
              <a:fillRect/>
            </a:stretch>
          </p:blipFill>
          <p:spPr bwMode="auto">
            <a:xfrm>
              <a:off x="5786446" y="500043"/>
              <a:ext cx="2857520" cy="21771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8" name="7 Elipse"/>
            <p:cNvSpPr/>
            <p:nvPr/>
          </p:nvSpPr>
          <p:spPr>
            <a:xfrm>
              <a:off x="7500958" y="785794"/>
              <a:ext cx="785818" cy="64294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5715008" y="676818"/>
            <a:ext cx="2928958" cy="1578892"/>
            <a:chOff x="5786446" y="3286124"/>
            <a:chExt cx="2928958" cy="2105189"/>
          </a:xfrm>
        </p:grpSpPr>
        <p:pic>
          <p:nvPicPr>
            <p:cNvPr id="7" name="Picture 2" descr="G:\COLEGIO\ROBOTICA\Ejemplo Programación Scratch\4.JPG"/>
            <p:cNvPicPr>
              <a:picLocks noChangeAspect="1" noChangeArrowheads="1"/>
            </p:cNvPicPr>
            <p:nvPr/>
          </p:nvPicPr>
          <p:blipFill>
            <a:blip r:embed="rId2"/>
            <a:srcRect l="53595" t="1858" r="383" b="39865"/>
            <a:stretch>
              <a:fillRect/>
            </a:stretch>
          </p:blipFill>
          <p:spPr bwMode="auto">
            <a:xfrm>
              <a:off x="5786446" y="3286124"/>
              <a:ext cx="2928958" cy="21051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9" name="8 Elipse"/>
            <p:cNvSpPr/>
            <p:nvPr/>
          </p:nvSpPr>
          <p:spPr>
            <a:xfrm>
              <a:off x="7286644" y="3286124"/>
              <a:ext cx="1143008" cy="11430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9 Flecha izquierda"/>
          <p:cNvSpPr/>
          <p:nvPr/>
        </p:nvSpPr>
        <p:spPr>
          <a:xfrm>
            <a:off x="2071670" y="642924"/>
            <a:ext cx="1000132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071802" y="569721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INICIO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571868" y="908275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TAMAÑO ORIGINAL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rot="10800000">
            <a:off x="2285984" y="1125131"/>
            <a:ext cx="1357322" cy="11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3571868" y="4170564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ACHICAR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rot="10800000">
            <a:off x="2428860" y="4339841"/>
            <a:ext cx="1357322" cy="11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439565" y="463452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TAMAÑO PEQUEÑO</a:t>
            </a:r>
            <a:endParaRPr lang="es-ES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20" name="19 Conector recto de flecha"/>
          <p:cNvCxnSpPr/>
          <p:nvPr/>
        </p:nvCxnSpPr>
        <p:spPr>
          <a:xfrm rot="10800000">
            <a:off x="2214546" y="4819487"/>
            <a:ext cx="1357322" cy="11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errar llave"/>
          <p:cNvSpPr/>
          <p:nvPr/>
        </p:nvSpPr>
        <p:spPr>
          <a:xfrm>
            <a:off x="2357422" y="2143122"/>
            <a:ext cx="642942" cy="1768091"/>
          </a:xfrm>
          <a:prstGeom prst="rightBrace">
            <a:avLst>
              <a:gd name="adj1" fmla="val 44419"/>
              <a:gd name="adj2" fmla="val 50000"/>
            </a:avLst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CuadroTexto"/>
          <p:cNvSpPr txBox="1"/>
          <p:nvPr/>
        </p:nvSpPr>
        <p:spPr>
          <a:xfrm>
            <a:off x="2821769" y="2638457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MOVIMIENTO (CAMBIO DE DISFRAZ</a:t>
            </a:r>
            <a:r>
              <a:rPr lang="es-MX" sz="1100" b="1" dirty="0" smtClean="0"/>
              <a:t>)</a:t>
            </a:r>
            <a:endParaRPr lang="es-ES" sz="11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4960383" y="20038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>
                <a:solidFill>
                  <a:srgbClr val="66FF33"/>
                </a:solidFill>
                <a:latin typeface="Sniglet"/>
                <a:ea typeface="Sniglet"/>
                <a:cs typeface="Sniglet"/>
              </a:rPr>
              <a:t>Disminuir tamaño del murciélago</a:t>
            </a:r>
            <a:endParaRPr lang="es-ES" sz="1800" dirty="0">
              <a:solidFill>
                <a:srgbClr val="66FF33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26" name="Shape 389"/>
          <p:cNvGrpSpPr/>
          <p:nvPr/>
        </p:nvGrpSpPr>
        <p:grpSpPr>
          <a:xfrm rot="5710285">
            <a:off x="6699728" y="472366"/>
            <a:ext cx="547783" cy="669917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2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381764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COLEGIO\ROBOTICA\Ejemplo Programación Scratch\3.JPG"/>
          <p:cNvPicPr>
            <a:picLocks noChangeAspect="1" noChangeArrowheads="1"/>
          </p:cNvPicPr>
          <p:nvPr/>
        </p:nvPicPr>
        <p:blipFill>
          <a:blip r:embed="rId2"/>
          <a:srcRect l="3620" t="10695" r="69546" b="28609"/>
          <a:stretch>
            <a:fillRect/>
          </a:stretch>
        </p:blipFill>
        <p:spPr bwMode="auto">
          <a:xfrm>
            <a:off x="142844" y="555526"/>
            <a:ext cx="4374366" cy="401838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42844" y="160718"/>
            <a:ext cx="349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3- </a:t>
            </a:r>
            <a:r>
              <a:rPr lang="es-MX" sz="1800" b="1" u="sng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DESLIZAR </a:t>
            </a:r>
            <a:r>
              <a:rPr lang="es-MX" sz="1800" b="1" u="sng" dirty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OBJETO</a:t>
            </a:r>
            <a:endParaRPr lang="es-ES" sz="1800" b="1" u="sng" dirty="0">
              <a:solidFill>
                <a:srgbClr val="FFC000"/>
              </a:solidFill>
              <a:latin typeface="Walter Turncoat"/>
              <a:ea typeface="Walter Turncoat"/>
              <a:cs typeface="Walter Turncoat"/>
            </a:endParaRPr>
          </a:p>
        </p:txBody>
      </p:sp>
      <p:pic>
        <p:nvPicPr>
          <p:cNvPr id="4" name="Picture 2" descr="G:\COLEGIO\ROBOTICA\Ejemplo Programación Scratch\3.JPG"/>
          <p:cNvPicPr>
            <a:picLocks noChangeAspect="1" noChangeArrowheads="1"/>
          </p:cNvPicPr>
          <p:nvPr/>
        </p:nvPicPr>
        <p:blipFill rotWithShape="1">
          <a:blip r:embed="rId2"/>
          <a:srcRect l="53620" t="84760" r="21042" b="2203"/>
          <a:stretch/>
        </p:blipFill>
        <p:spPr bwMode="auto">
          <a:xfrm>
            <a:off x="5171696" y="2498841"/>
            <a:ext cx="3158326" cy="659995"/>
          </a:xfrm>
          <a:prstGeom prst="rect">
            <a:avLst/>
          </a:prstGeom>
          <a:noFill/>
        </p:spPr>
      </p:pic>
      <p:grpSp>
        <p:nvGrpSpPr>
          <p:cNvPr id="11" name="10 Grupo"/>
          <p:cNvGrpSpPr/>
          <p:nvPr/>
        </p:nvGrpSpPr>
        <p:grpSpPr>
          <a:xfrm>
            <a:off x="4857753" y="181320"/>
            <a:ext cx="4004665" cy="2357454"/>
            <a:chOff x="4857752" y="642918"/>
            <a:chExt cx="4004665" cy="3143272"/>
          </a:xfrm>
        </p:grpSpPr>
        <p:pic>
          <p:nvPicPr>
            <p:cNvPr id="5" name="Picture 2" descr="G:\COLEGIO\ROBOTICA\Ejemplo Programación Scratch\3.JPG"/>
            <p:cNvPicPr>
              <a:picLocks noChangeAspect="1" noChangeArrowheads="1"/>
            </p:cNvPicPr>
            <p:nvPr/>
          </p:nvPicPr>
          <p:blipFill>
            <a:blip r:embed="rId2"/>
            <a:srcRect l="53620" t="534" b="35294"/>
            <a:stretch>
              <a:fillRect/>
            </a:stretch>
          </p:blipFill>
          <p:spPr bwMode="auto">
            <a:xfrm>
              <a:off x="4857752" y="642918"/>
              <a:ext cx="4004665" cy="3000396"/>
            </a:xfrm>
            <a:prstGeom prst="rect">
              <a:avLst/>
            </a:prstGeom>
            <a:noFill/>
          </p:spPr>
        </p:pic>
        <p:sp>
          <p:nvSpPr>
            <p:cNvPr id="6" name="5 Elipse"/>
            <p:cNvSpPr/>
            <p:nvPr/>
          </p:nvSpPr>
          <p:spPr>
            <a:xfrm>
              <a:off x="5000628" y="2714620"/>
              <a:ext cx="1143008" cy="107157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6 Flecha izquierda"/>
          <p:cNvSpPr/>
          <p:nvPr/>
        </p:nvSpPr>
        <p:spPr>
          <a:xfrm>
            <a:off x="2214546" y="793019"/>
            <a:ext cx="1000132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286116" y="739441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INICIO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286380" y="363268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FINALIZA RECORRIDO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10800000">
            <a:off x="4214810" y="3793415"/>
            <a:ext cx="1357322" cy="11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5143504" y="4061308"/>
            <a:ext cx="3071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VUELVE A POSICIÓN INICIAL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  <a:p>
            <a:pPr algn="ctr"/>
            <a:endParaRPr lang="es-ES" b="1" dirty="0"/>
          </a:p>
        </p:txBody>
      </p:sp>
      <p:cxnSp>
        <p:nvCxnSpPr>
          <p:cNvPr id="14" name="13 Conector recto de flecha"/>
          <p:cNvCxnSpPr/>
          <p:nvPr/>
        </p:nvCxnSpPr>
        <p:spPr>
          <a:xfrm rot="10800000" flipV="1">
            <a:off x="2571736" y="4222043"/>
            <a:ext cx="2786082" cy="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143504" y="325763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AVANZA A LA MITAD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rot="10800000">
            <a:off x="4143372" y="3418366"/>
            <a:ext cx="1357322" cy="119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01308" y="4655210"/>
            <a:ext cx="8031803" cy="30777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ANTES SE DEBE COLOCAR EL OBJETO EN LA POSICIÓN DONDE QUEREMOS QUE SE MUEVA</a:t>
            </a:r>
            <a:endParaRPr lang="es-ES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4499992" y="1410330"/>
            <a:ext cx="280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Deslizar escarabajo</a:t>
            </a:r>
            <a:endParaRPr lang="es-ES" sz="18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grpSp>
        <p:nvGrpSpPr>
          <p:cNvPr id="18" name="Shape 389"/>
          <p:cNvGrpSpPr/>
          <p:nvPr/>
        </p:nvGrpSpPr>
        <p:grpSpPr>
          <a:xfrm rot="15889715" flipH="1">
            <a:off x="6045076" y="1619378"/>
            <a:ext cx="409601" cy="642389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19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823656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114954"/>
            <a:ext cx="558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4</a:t>
            </a:r>
            <a:r>
              <a:rPr lang="es-MX" sz="1800" b="1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- </a:t>
            </a:r>
            <a:r>
              <a:rPr lang="es-MX" sz="1800" b="1" u="sng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Mover ratón desde flechitas del  teclado</a:t>
            </a:r>
            <a:endParaRPr lang="es-ES" sz="1800" b="1" u="sng" dirty="0">
              <a:solidFill>
                <a:srgbClr val="FFC000"/>
              </a:solidFill>
              <a:latin typeface="Walter Turncoat"/>
              <a:ea typeface="Walter Turncoat"/>
              <a:cs typeface="Walter Turncoat"/>
            </a:endParaRPr>
          </a:p>
        </p:txBody>
      </p:sp>
      <p:pic>
        <p:nvPicPr>
          <p:cNvPr id="1026" name="Picture 2" descr="C:\Users\admin\Downloads\mover raton con teclad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5" r="5449" b="39665"/>
          <a:stretch/>
        </p:blipFill>
        <p:spPr bwMode="auto">
          <a:xfrm>
            <a:off x="156544" y="501699"/>
            <a:ext cx="3950834" cy="45903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wnloads\mover raton con teclad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051" r="2555"/>
          <a:stretch/>
        </p:blipFill>
        <p:spPr bwMode="auto">
          <a:xfrm>
            <a:off x="4716017" y="1268898"/>
            <a:ext cx="4071724" cy="3272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39" y="329203"/>
            <a:ext cx="1152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hape 389"/>
          <p:cNvGrpSpPr/>
          <p:nvPr/>
        </p:nvGrpSpPr>
        <p:grpSpPr>
          <a:xfrm rot="285535">
            <a:off x="3872903" y="3834828"/>
            <a:ext cx="987937" cy="1183600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4139952" y="4753476"/>
            <a:ext cx="1629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continúa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029" name="Picture 5" descr="asterisco-rojo - Mas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45" y="4592900"/>
            <a:ext cx="415528" cy="431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asterisco-rojo - Mas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707" y="1052905"/>
            <a:ext cx="415528" cy="431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uáles son las teclas de direcciones? - CAV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276" b="11766"/>
          <a:stretch/>
        </p:blipFill>
        <p:spPr bwMode="auto">
          <a:xfrm>
            <a:off x="7164288" y="407056"/>
            <a:ext cx="942227" cy="62147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uáles son las teclas de direcciones? - CAV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841" t="54945" r="32224" b="12009"/>
          <a:stretch/>
        </p:blipFill>
        <p:spPr bwMode="auto">
          <a:xfrm>
            <a:off x="4036854" y="2139702"/>
            <a:ext cx="455853" cy="45739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uáles son las teclas de direcciones? - CAV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84" t="22276" r="32064" b="44745"/>
          <a:stretch/>
        </p:blipFill>
        <p:spPr bwMode="auto">
          <a:xfrm>
            <a:off x="4039984" y="3613593"/>
            <a:ext cx="449591" cy="43669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uáles son las teclas de direcciones? - CAV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171" t="55255" b="11766"/>
          <a:stretch/>
        </p:blipFill>
        <p:spPr bwMode="auto">
          <a:xfrm>
            <a:off x="8734043" y="1272506"/>
            <a:ext cx="409957" cy="42476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uáles son las teclas de direcciones? - CAVS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97" t="55255" r="65406" b="11766"/>
          <a:stretch/>
        </p:blipFill>
        <p:spPr bwMode="auto">
          <a:xfrm>
            <a:off x="8734043" y="2699039"/>
            <a:ext cx="400035" cy="41231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117263" y="1626935"/>
            <a:ext cx="2166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Este bloque encierra los 4 bloques SI</a:t>
            </a:r>
            <a:endParaRPr lang="es-ES" sz="16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1640374" y="1956823"/>
            <a:ext cx="771386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76864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42844" y="160718"/>
            <a:ext cx="3493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b="1" dirty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5</a:t>
            </a:r>
            <a:r>
              <a:rPr lang="es-MX" sz="1800" b="1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- </a:t>
            </a:r>
            <a:r>
              <a:rPr lang="es-MX" sz="1800" b="1" u="sng" dirty="0" smtClean="0">
                <a:solidFill>
                  <a:srgbClr val="FFC000"/>
                </a:solidFill>
                <a:latin typeface="Walter Turncoat"/>
                <a:ea typeface="Walter Turncoat"/>
                <a:cs typeface="Walter Turncoat"/>
              </a:rPr>
              <a:t>GATO PERSIGUE RATÓN</a:t>
            </a:r>
            <a:endParaRPr lang="es-ES" sz="1800" b="1" u="sng" dirty="0">
              <a:solidFill>
                <a:srgbClr val="FFC000"/>
              </a:solidFill>
              <a:latin typeface="Walter Turncoat"/>
              <a:ea typeface="Walter Turncoat"/>
              <a:cs typeface="Walter Turncoat"/>
            </a:endParaRPr>
          </a:p>
        </p:txBody>
      </p:sp>
      <p:pic>
        <p:nvPicPr>
          <p:cNvPr id="2049" name="Picture 1" descr="C:\Users\admin\Downloads\gato persigue rat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187"/>
          <a:stretch/>
        </p:blipFill>
        <p:spPr bwMode="auto">
          <a:xfrm>
            <a:off x="4283968" y="44893"/>
            <a:ext cx="3177134" cy="5047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87574"/>
            <a:ext cx="13430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Shape 389"/>
          <p:cNvGrpSpPr/>
          <p:nvPr/>
        </p:nvGrpSpPr>
        <p:grpSpPr>
          <a:xfrm rot="4632195">
            <a:off x="3060040" y="1658883"/>
            <a:ext cx="813425" cy="960441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7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2123728" y="2369743"/>
            <a:ext cx="1629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FFFFFF"/>
                </a:solidFill>
                <a:latin typeface="Sniglet"/>
                <a:ea typeface="Sniglet"/>
                <a:cs typeface="Sniglet"/>
              </a:rPr>
              <a:t>Programación del  Gato</a:t>
            </a:r>
            <a:endParaRPr lang="es-ES" sz="1600" dirty="0">
              <a:solidFill>
                <a:srgbClr val="FFFFFF"/>
              </a:solidFill>
              <a:latin typeface="Sniglet"/>
              <a:ea typeface="Sniglet"/>
              <a:cs typeface="Snigle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9862"/>
            <a:ext cx="11525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Shape 389"/>
          <p:cNvGrpSpPr/>
          <p:nvPr/>
        </p:nvGrpSpPr>
        <p:grpSpPr>
          <a:xfrm rot="4632195">
            <a:off x="798996" y="3945609"/>
            <a:ext cx="813425" cy="960441"/>
            <a:chOff x="1113100" y="2199475"/>
            <a:chExt cx="801900" cy="709925"/>
          </a:xfrm>
          <a:solidFill>
            <a:srgbClr val="FF0000"/>
          </a:solidFill>
        </p:grpSpPr>
        <p:sp>
          <p:nvSpPr>
            <p:cNvPr id="12" name="Shape 390"/>
            <p:cNvSpPr/>
            <p:nvPr/>
          </p:nvSpPr>
          <p:spPr>
            <a:xfrm>
              <a:off x="1113100" y="2291450"/>
              <a:ext cx="735850" cy="617950"/>
            </a:xfrm>
            <a:custGeom>
              <a:avLst/>
              <a:gdLst/>
              <a:ahLst/>
              <a:cxnLst/>
              <a:rect l="0" t="0" r="0" b="0"/>
              <a:pathLst>
                <a:path w="29434" h="24718" extrusionOk="0">
                  <a:moveTo>
                    <a:pt x="26604" y="13869"/>
                  </a:moveTo>
                  <a:lnTo>
                    <a:pt x="26509" y="13963"/>
                  </a:lnTo>
                  <a:lnTo>
                    <a:pt x="26509" y="14057"/>
                  </a:lnTo>
                  <a:lnTo>
                    <a:pt x="26604" y="14246"/>
                  </a:lnTo>
                  <a:lnTo>
                    <a:pt x="26604" y="13869"/>
                  </a:lnTo>
                  <a:close/>
                  <a:moveTo>
                    <a:pt x="7925" y="23397"/>
                  </a:moveTo>
                  <a:lnTo>
                    <a:pt x="8302" y="23491"/>
                  </a:lnTo>
                  <a:lnTo>
                    <a:pt x="8113" y="23491"/>
                  </a:lnTo>
                  <a:lnTo>
                    <a:pt x="7925" y="23397"/>
                  </a:lnTo>
                  <a:close/>
                  <a:moveTo>
                    <a:pt x="28962" y="1"/>
                  </a:moveTo>
                  <a:lnTo>
                    <a:pt x="28962" y="95"/>
                  </a:lnTo>
                  <a:lnTo>
                    <a:pt x="28774" y="284"/>
                  </a:lnTo>
                  <a:lnTo>
                    <a:pt x="28868" y="284"/>
                  </a:lnTo>
                  <a:lnTo>
                    <a:pt x="28868" y="567"/>
                  </a:lnTo>
                  <a:lnTo>
                    <a:pt x="28679" y="567"/>
                  </a:lnTo>
                  <a:lnTo>
                    <a:pt x="28868" y="661"/>
                  </a:lnTo>
                  <a:lnTo>
                    <a:pt x="28679" y="850"/>
                  </a:lnTo>
                  <a:lnTo>
                    <a:pt x="28679" y="1039"/>
                  </a:lnTo>
                  <a:lnTo>
                    <a:pt x="28585" y="1039"/>
                  </a:lnTo>
                  <a:lnTo>
                    <a:pt x="28491" y="1227"/>
                  </a:lnTo>
                  <a:lnTo>
                    <a:pt x="28679" y="1416"/>
                  </a:lnTo>
                  <a:lnTo>
                    <a:pt x="28962" y="1605"/>
                  </a:lnTo>
                  <a:lnTo>
                    <a:pt x="28585" y="1793"/>
                  </a:lnTo>
                  <a:lnTo>
                    <a:pt x="28868" y="1982"/>
                  </a:lnTo>
                  <a:lnTo>
                    <a:pt x="28962" y="2171"/>
                  </a:lnTo>
                  <a:lnTo>
                    <a:pt x="28868" y="2265"/>
                  </a:lnTo>
                  <a:lnTo>
                    <a:pt x="28774" y="2359"/>
                  </a:lnTo>
                  <a:lnTo>
                    <a:pt x="28868" y="2359"/>
                  </a:lnTo>
                  <a:lnTo>
                    <a:pt x="28774" y="2454"/>
                  </a:lnTo>
                  <a:lnTo>
                    <a:pt x="28868" y="2548"/>
                  </a:lnTo>
                  <a:lnTo>
                    <a:pt x="28868" y="2642"/>
                  </a:lnTo>
                  <a:lnTo>
                    <a:pt x="28585" y="2642"/>
                  </a:lnTo>
                  <a:lnTo>
                    <a:pt x="28679" y="2737"/>
                  </a:lnTo>
                  <a:lnTo>
                    <a:pt x="28774" y="2831"/>
                  </a:lnTo>
                  <a:lnTo>
                    <a:pt x="28774" y="3303"/>
                  </a:lnTo>
                  <a:lnTo>
                    <a:pt x="28679" y="3680"/>
                  </a:lnTo>
                  <a:lnTo>
                    <a:pt x="28585" y="3963"/>
                  </a:lnTo>
                  <a:lnTo>
                    <a:pt x="28774" y="4058"/>
                  </a:lnTo>
                  <a:lnTo>
                    <a:pt x="28774" y="4341"/>
                  </a:lnTo>
                  <a:lnTo>
                    <a:pt x="28585" y="4246"/>
                  </a:lnTo>
                  <a:lnTo>
                    <a:pt x="28585" y="4341"/>
                  </a:lnTo>
                  <a:lnTo>
                    <a:pt x="28679" y="4435"/>
                  </a:lnTo>
                  <a:lnTo>
                    <a:pt x="28491" y="4435"/>
                  </a:lnTo>
                  <a:lnTo>
                    <a:pt x="28585" y="4718"/>
                  </a:lnTo>
                  <a:lnTo>
                    <a:pt x="28491" y="5001"/>
                  </a:lnTo>
                  <a:lnTo>
                    <a:pt x="28774" y="4907"/>
                  </a:lnTo>
                  <a:lnTo>
                    <a:pt x="29057" y="5095"/>
                  </a:lnTo>
                  <a:lnTo>
                    <a:pt x="29057" y="5095"/>
                  </a:lnTo>
                  <a:lnTo>
                    <a:pt x="28774" y="5001"/>
                  </a:lnTo>
                  <a:lnTo>
                    <a:pt x="28679" y="5001"/>
                  </a:lnTo>
                  <a:lnTo>
                    <a:pt x="28774" y="5095"/>
                  </a:lnTo>
                  <a:lnTo>
                    <a:pt x="28585" y="5095"/>
                  </a:lnTo>
                  <a:lnTo>
                    <a:pt x="28396" y="5567"/>
                  </a:lnTo>
                  <a:lnTo>
                    <a:pt x="28396" y="5756"/>
                  </a:lnTo>
                  <a:lnTo>
                    <a:pt x="28585" y="6039"/>
                  </a:lnTo>
                  <a:lnTo>
                    <a:pt x="28396" y="6982"/>
                  </a:lnTo>
                  <a:lnTo>
                    <a:pt x="28302" y="7359"/>
                  </a:lnTo>
                  <a:lnTo>
                    <a:pt x="28113" y="7737"/>
                  </a:lnTo>
                  <a:lnTo>
                    <a:pt x="28113" y="7642"/>
                  </a:lnTo>
                  <a:lnTo>
                    <a:pt x="28113" y="7548"/>
                  </a:lnTo>
                  <a:lnTo>
                    <a:pt x="27830" y="8114"/>
                  </a:lnTo>
                  <a:lnTo>
                    <a:pt x="27830" y="8114"/>
                  </a:lnTo>
                  <a:lnTo>
                    <a:pt x="27924" y="8020"/>
                  </a:lnTo>
                  <a:lnTo>
                    <a:pt x="27453" y="8963"/>
                  </a:lnTo>
                  <a:lnTo>
                    <a:pt x="27736" y="8963"/>
                  </a:lnTo>
                  <a:lnTo>
                    <a:pt x="27547" y="9246"/>
                  </a:lnTo>
                  <a:lnTo>
                    <a:pt x="27547" y="9435"/>
                  </a:lnTo>
                  <a:lnTo>
                    <a:pt x="27641" y="9529"/>
                  </a:lnTo>
                  <a:lnTo>
                    <a:pt x="27641" y="9812"/>
                  </a:lnTo>
                  <a:lnTo>
                    <a:pt x="27547" y="9906"/>
                  </a:lnTo>
                  <a:lnTo>
                    <a:pt x="27453" y="9906"/>
                  </a:lnTo>
                  <a:lnTo>
                    <a:pt x="27358" y="9718"/>
                  </a:lnTo>
                  <a:lnTo>
                    <a:pt x="27264" y="9812"/>
                  </a:lnTo>
                  <a:lnTo>
                    <a:pt x="27075" y="9906"/>
                  </a:lnTo>
                  <a:lnTo>
                    <a:pt x="27170" y="10001"/>
                  </a:lnTo>
                  <a:lnTo>
                    <a:pt x="27075" y="10095"/>
                  </a:lnTo>
                  <a:lnTo>
                    <a:pt x="27075" y="10284"/>
                  </a:lnTo>
                  <a:lnTo>
                    <a:pt x="27170" y="10472"/>
                  </a:lnTo>
                  <a:lnTo>
                    <a:pt x="27170" y="10755"/>
                  </a:lnTo>
                  <a:lnTo>
                    <a:pt x="26792" y="10755"/>
                  </a:lnTo>
                  <a:lnTo>
                    <a:pt x="26698" y="10661"/>
                  </a:lnTo>
                  <a:lnTo>
                    <a:pt x="26698" y="10850"/>
                  </a:lnTo>
                  <a:lnTo>
                    <a:pt x="26604" y="10944"/>
                  </a:lnTo>
                  <a:lnTo>
                    <a:pt x="26415" y="10944"/>
                  </a:lnTo>
                  <a:lnTo>
                    <a:pt x="26415" y="11038"/>
                  </a:lnTo>
                  <a:lnTo>
                    <a:pt x="26509" y="11038"/>
                  </a:lnTo>
                  <a:lnTo>
                    <a:pt x="26604" y="11133"/>
                  </a:lnTo>
                  <a:lnTo>
                    <a:pt x="26604" y="11321"/>
                  </a:lnTo>
                  <a:lnTo>
                    <a:pt x="26604" y="11510"/>
                  </a:lnTo>
                  <a:lnTo>
                    <a:pt x="26509" y="11510"/>
                  </a:lnTo>
                  <a:lnTo>
                    <a:pt x="26509" y="11416"/>
                  </a:lnTo>
                  <a:lnTo>
                    <a:pt x="26415" y="11416"/>
                  </a:lnTo>
                  <a:lnTo>
                    <a:pt x="26415" y="11321"/>
                  </a:lnTo>
                  <a:lnTo>
                    <a:pt x="26321" y="11793"/>
                  </a:lnTo>
                  <a:lnTo>
                    <a:pt x="26226" y="11699"/>
                  </a:lnTo>
                  <a:lnTo>
                    <a:pt x="26132" y="11793"/>
                  </a:lnTo>
                  <a:lnTo>
                    <a:pt x="26226" y="11793"/>
                  </a:lnTo>
                  <a:lnTo>
                    <a:pt x="26321" y="12076"/>
                  </a:lnTo>
                  <a:lnTo>
                    <a:pt x="26415" y="12359"/>
                  </a:lnTo>
                  <a:lnTo>
                    <a:pt x="26038" y="12548"/>
                  </a:lnTo>
                  <a:lnTo>
                    <a:pt x="25755" y="12737"/>
                  </a:lnTo>
                  <a:lnTo>
                    <a:pt x="25660" y="12925"/>
                  </a:lnTo>
                  <a:lnTo>
                    <a:pt x="25755" y="12925"/>
                  </a:lnTo>
                  <a:lnTo>
                    <a:pt x="25755" y="13020"/>
                  </a:lnTo>
                  <a:lnTo>
                    <a:pt x="25849" y="12737"/>
                  </a:lnTo>
                  <a:lnTo>
                    <a:pt x="25943" y="13020"/>
                  </a:lnTo>
                  <a:lnTo>
                    <a:pt x="26038" y="12831"/>
                  </a:lnTo>
                  <a:lnTo>
                    <a:pt x="26132" y="12925"/>
                  </a:lnTo>
                  <a:lnTo>
                    <a:pt x="25943" y="13208"/>
                  </a:lnTo>
                  <a:lnTo>
                    <a:pt x="25660" y="13114"/>
                  </a:lnTo>
                  <a:lnTo>
                    <a:pt x="25472" y="13208"/>
                  </a:lnTo>
                  <a:lnTo>
                    <a:pt x="25377" y="13397"/>
                  </a:lnTo>
                  <a:lnTo>
                    <a:pt x="25283" y="13869"/>
                  </a:lnTo>
                  <a:lnTo>
                    <a:pt x="25189" y="14435"/>
                  </a:lnTo>
                  <a:lnTo>
                    <a:pt x="25094" y="14623"/>
                  </a:lnTo>
                  <a:lnTo>
                    <a:pt x="25000" y="14812"/>
                  </a:lnTo>
                  <a:lnTo>
                    <a:pt x="24906" y="14718"/>
                  </a:lnTo>
                  <a:lnTo>
                    <a:pt x="24811" y="14529"/>
                  </a:lnTo>
                  <a:lnTo>
                    <a:pt x="24717" y="14906"/>
                  </a:lnTo>
                  <a:lnTo>
                    <a:pt x="24717" y="15189"/>
                  </a:lnTo>
                  <a:lnTo>
                    <a:pt x="24717" y="15284"/>
                  </a:lnTo>
                  <a:lnTo>
                    <a:pt x="24811" y="15284"/>
                  </a:lnTo>
                  <a:lnTo>
                    <a:pt x="24528" y="15378"/>
                  </a:lnTo>
                  <a:lnTo>
                    <a:pt x="24340" y="15472"/>
                  </a:lnTo>
                  <a:lnTo>
                    <a:pt x="24057" y="15944"/>
                  </a:lnTo>
                  <a:lnTo>
                    <a:pt x="23962" y="16416"/>
                  </a:lnTo>
                  <a:lnTo>
                    <a:pt x="23774" y="16699"/>
                  </a:lnTo>
                  <a:lnTo>
                    <a:pt x="23396" y="16699"/>
                  </a:lnTo>
                  <a:lnTo>
                    <a:pt x="23208" y="16982"/>
                  </a:lnTo>
                  <a:lnTo>
                    <a:pt x="23019" y="17359"/>
                  </a:lnTo>
                  <a:lnTo>
                    <a:pt x="22830" y="17831"/>
                  </a:lnTo>
                  <a:lnTo>
                    <a:pt x="22830" y="17736"/>
                  </a:lnTo>
                  <a:lnTo>
                    <a:pt x="22736" y="17642"/>
                  </a:lnTo>
                  <a:lnTo>
                    <a:pt x="22736" y="17642"/>
                  </a:lnTo>
                  <a:lnTo>
                    <a:pt x="22830" y="17925"/>
                  </a:lnTo>
                  <a:lnTo>
                    <a:pt x="22453" y="17925"/>
                  </a:lnTo>
                  <a:lnTo>
                    <a:pt x="22547" y="17736"/>
                  </a:lnTo>
                  <a:lnTo>
                    <a:pt x="22453" y="17736"/>
                  </a:lnTo>
                  <a:lnTo>
                    <a:pt x="22359" y="17831"/>
                  </a:lnTo>
                  <a:lnTo>
                    <a:pt x="22264" y="18208"/>
                  </a:lnTo>
                  <a:lnTo>
                    <a:pt x="22170" y="18491"/>
                  </a:lnTo>
                  <a:lnTo>
                    <a:pt x="22076" y="18585"/>
                  </a:lnTo>
                  <a:lnTo>
                    <a:pt x="21887" y="18585"/>
                  </a:lnTo>
                  <a:lnTo>
                    <a:pt x="21698" y="19152"/>
                  </a:lnTo>
                  <a:lnTo>
                    <a:pt x="21604" y="18869"/>
                  </a:lnTo>
                  <a:lnTo>
                    <a:pt x="21604" y="19057"/>
                  </a:lnTo>
                  <a:lnTo>
                    <a:pt x="21415" y="19152"/>
                  </a:lnTo>
                  <a:lnTo>
                    <a:pt x="20943" y="19529"/>
                  </a:lnTo>
                  <a:lnTo>
                    <a:pt x="20377" y="19812"/>
                  </a:lnTo>
                  <a:lnTo>
                    <a:pt x="19906" y="20095"/>
                  </a:lnTo>
                  <a:lnTo>
                    <a:pt x="20094" y="20189"/>
                  </a:lnTo>
                  <a:lnTo>
                    <a:pt x="20189" y="20284"/>
                  </a:lnTo>
                  <a:lnTo>
                    <a:pt x="19906" y="20378"/>
                  </a:lnTo>
                  <a:lnTo>
                    <a:pt x="19906" y="20284"/>
                  </a:lnTo>
                  <a:lnTo>
                    <a:pt x="19811" y="20189"/>
                  </a:lnTo>
                  <a:lnTo>
                    <a:pt x="19811" y="20284"/>
                  </a:lnTo>
                  <a:lnTo>
                    <a:pt x="19811" y="20378"/>
                  </a:lnTo>
                  <a:lnTo>
                    <a:pt x="19245" y="20284"/>
                  </a:lnTo>
                  <a:lnTo>
                    <a:pt x="19340" y="20378"/>
                  </a:lnTo>
                  <a:lnTo>
                    <a:pt x="19245" y="20472"/>
                  </a:lnTo>
                  <a:lnTo>
                    <a:pt x="19434" y="20567"/>
                  </a:lnTo>
                  <a:lnTo>
                    <a:pt x="19340" y="20661"/>
                  </a:lnTo>
                  <a:lnTo>
                    <a:pt x="18962" y="20661"/>
                  </a:lnTo>
                  <a:lnTo>
                    <a:pt x="18585" y="21038"/>
                  </a:lnTo>
                  <a:lnTo>
                    <a:pt x="18113" y="21416"/>
                  </a:lnTo>
                  <a:lnTo>
                    <a:pt x="17736" y="21699"/>
                  </a:lnTo>
                  <a:lnTo>
                    <a:pt x="17359" y="21793"/>
                  </a:lnTo>
                  <a:lnTo>
                    <a:pt x="17076" y="22076"/>
                  </a:lnTo>
                  <a:lnTo>
                    <a:pt x="16793" y="22359"/>
                  </a:lnTo>
                  <a:lnTo>
                    <a:pt x="16698" y="22265"/>
                  </a:lnTo>
                  <a:lnTo>
                    <a:pt x="16604" y="22170"/>
                  </a:lnTo>
                  <a:lnTo>
                    <a:pt x="16321" y="22170"/>
                  </a:lnTo>
                  <a:lnTo>
                    <a:pt x="15849" y="22453"/>
                  </a:lnTo>
                  <a:lnTo>
                    <a:pt x="14340" y="22831"/>
                  </a:lnTo>
                  <a:lnTo>
                    <a:pt x="14340" y="22925"/>
                  </a:lnTo>
                  <a:lnTo>
                    <a:pt x="14340" y="23019"/>
                  </a:lnTo>
                  <a:lnTo>
                    <a:pt x="14245" y="23114"/>
                  </a:lnTo>
                  <a:lnTo>
                    <a:pt x="14057" y="23019"/>
                  </a:lnTo>
                  <a:lnTo>
                    <a:pt x="13962" y="22925"/>
                  </a:lnTo>
                  <a:lnTo>
                    <a:pt x="13774" y="22925"/>
                  </a:lnTo>
                  <a:lnTo>
                    <a:pt x="13774" y="23208"/>
                  </a:lnTo>
                  <a:lnTo>
                    <a:pt x="13491" y="23114"/>
                  </a:lnTo>
                  <a:lnTo>
                    <a:pt x="13113" y="23114"/>
                  </a:lnTo>
                  <a:lnTo>
                    <a:pt x="12642" y="23208"/>
                  </a:lnTo>
                  <a:lnTo>
                    <a:pt x="12453" y="23302"/>
                  </a:lnTo>
                  <a:lnTo>
                    <a:pt x="12076" y="23208"/>
                  </a:lnTo>
                  <a:lnTo>
                    <a:pt x="11793" y="23114"/>
                  </a:lnTo>
                  <a:lnTo>
                    <a:pt x="11510" y="23585"/>
                  </a:lnTo>
                  <a:lnTo>
                    <a:pt x="11321" y="23397"/>
                  </a:lnTo>
                  <a:lnTo>
                    <a:pt x="11132" y="23302"/>
                  </a:lnTo>
                  <a:lnTo>
                    <a:pt x="10849" y="23302"/>
                  </a:lnTo>
                  <a:lnTo>
                    <a:pt x="10566" y="23397"/>
                  </a:lnTo>
                  <a:lnTo>
                    <a:pt x="10566" y="23302"/>
                  </a:lnTo>
                  <a:lnTo>
                    <a:pt x="10189" y="23302"/>
                  </a:lnTo>
                  <a:lnTo>
                    <a:pt x="9717" y="23491"/>
                  </a:lnTo>
                  <a:lnTo>
                    <a:pt x="9717" y="23302"/>
                  </a:lnTo>
                  <a:lnTo>
                    <a:pt x="9623" y="23491"/>
                  </a:lnTo>
                  <a:lnTo>
                    <a:pt x="9434" y="23680"/>
                  </a:lnTo>
                  <a:lnTo>
                    <a:pt x="9340" y="23585"/>
                  </a:lnTo>
                  <a:lnTo>
                    <a:pt x="9434" y="23585"/>
                  </a:lnTo>
                  <a:lnTo>
                    <a:pt x="9340" y="23491"/>
                  </a:lnTo>
                  <a:lnTo>
                    <a:pt x="9246" y="23491"/>
                  </a:lnTo>
                  <a:lnTo>
                    <a:pt x="9246" y="23585"/>
                  </a:lnTo>
                  <a:lnTo>
                    <a:pt x="9151" y="23491"/>
                  </a:lnTo>
                  <a:lnTo>
                    <a:pt x="8868" y="23680"/>
                  </a:lnTo>
                  <a:lnTo>
                    <a:pt x="8774" y="23680"/>
                  </a:lnTo>
                  <a:lnTo>
                    <a:pt x="8680" y="23491"/>
                  </a:lnTo>
                  <a:lnTo>
                    <a:pt x="8585" y="23585"/>
                  </a:lnTo>
                  <a:lnTo>
                    <a:pt x="8491" y="23585"/>
                  </a:lnTo>
                  <a:lnTo>
                    <a:pt x="8397" y="23491"/>
                  </a:lnTo>
                  <a:lnTo>
                    <a:pt x="8302" y="23491"/>
                  </a:lnTo>
                  <a:lnTo>
                    <a:pt x="8208" y="23302"/>
                  </a:lnTo>
                  <a:lnTo>
                    <a:pt x="8302" y="23114"/>
                  </a:lnTo>
                  <a:lnTo>
                    <a:pt x="8302" y="23114"/>
                  </a:lnTo>
                  <a:lnTo>
                    <a:pt x="8019" y="23208"/>
                  </a:lnTo>
                  <a:lnTo>
                    <a:pt x="7642" y="23208"/>
                  </a:lnTo>
                  <a:lnTo>
                    <a:pt x="7359" y="23302"/>
                  </a:lnTo>
                  <a:lnTo>
                    <a:pt x="7264" y="23302"/>
                  </a:lnTo>
                  <a:lnTo>
                    <a:pt x="7264" y="23397"/>
                  </a:lnTo>
                  <a:lnTo>
                    <a:pt x="7547" y="23397"/>
                  </a:lnTo>
                  <a:lnTo>
                    <a:pt x="7453" y="23491"/>
                  </a:lnTo>
                  <a:lnTo>
                    <a:pt x="7359" y="23491"/>
                  </a:lnTo>
                  <a:lnTo>
                    <a:pt x="7170" y="23680"/>
                  </a:lnTo>
                  <a:lnTo>
                    <a:pt x="6981" y="23397"/>
                  </a:lnTo>
                  <a:lnTo>
                    <a:pt x="6698" y="23208"/>
                  </a:lnTo>
                  <a:lnTo>
                    <a:pt x="6604" y="23114"/>
                  </a:lnTo>
                  <a:lnTo>
                    <a:pt x="6415" y="23208"/>
                  </a:lnTo>
                  <a:lnTo>
                    <a:pt x="6227" y="23302"/>
                  </a:lnTo>
                  <a:lnTo>
                    <a:pt x="6132" y="23491"/>
                  </a:lnTo>
                  <a:lnTo>
                    <a:pt x="6038" y="23491"/>
                  </a:lnTo>
                  <a:lnTo>
                    <a:pt x="6038" y="23397"/>
                  </a:lnTo>
                  <a:lnTo>
                    <a:pt x="6132" y="23208"/>
                  </a:lnTo>
                  <a:lnTo>
                    <a:pt x="5849" y="23302"/>
                  </a:lnTo>
                  <a:lnTo>
                    <a:pt x="5661" y="23397"/>
                  </a:lnTo>
                  <a:lnTo>
                    <a:pt x="5095" y="23208"/>
                  </a:lnTo>
                  <a:lnTo>
                    <a:pt x="4057" y="23019"/>
                  </a:lnTo>
                  <a:lnTo>
                    <a:pt x="2925" y="22831"/>
                  </a:lnTo>
                  <a:lnTo>
                    <a:pt x="2265" y="22831"/>
                  </a:lnTo>
                  <a:lnTo>
                    <a:pt x="2265" y="22642"/>
                  </a:lnTo>
                  <a:lnTo>
                    <a:pt x="1887" y="22642"/>
                  </a:lnTo>
                  <a:lnTo>
                    <a:pt x="1510" y="22548"/>
                  </a:lnTo>
                  <a:lnTo>
                    <a:pt x="944" y="22076"/>
                  </a:lnTo>
                  <a:lnTo>
                    <a:pt x="944" y="21887"/>
                  </a:lnTo>
                  <a:lnTo>
                    <a:pt x="1038" y="21699"/>
                  </a:lnTo>
                  <a:lnTo>
                    <a:pt x="755" y="21699"/>
                  </a:lnTo>
                  <a:lnTo>
                    <a:pt x="472" y="21793"/>
                  </a:lnTo>
                  <a:lnTo>
                    <a:pt x="95" y="22076"/>
                  </a:lnTo>
                  <a:lnTo>
                    <a:pt x="0" y="22265"/>
                  </a:lnTo>
                  <a:lnTo>
                    <a:pt x="0" y="22359"/>
                  </a:lnTo>
                  <a:lnTo>
                    <a:pt x="283" y="22453"/>
                  </a:lnTo>
                  <a:lnTo>
                    <a:pt x="189" y="22548"/>
                  </a:lnTo>
                  <a:lnTo>
                    <a:pt x="95" y="22453"/>
                  </a:lnTo>
                  <a:lnTo>
                    <a:pt x="95" y="22642"/>
                  </a:lnTo>
                  <a:lnTo>
                    <a:pt x="283" y="22642"/>
                  </a:lnTo>
                  <a:lnTo>
                    <a:pt x="566" y="22736"/>
                  </a:lnTo>
                  <a:lnTo>
                    <a:pt x="472" y="22831"/>
                  </a:lnTo>
                  <a:lnTo>
                    <a:pt x="472" y="22925"/>
                  </a:lnTo>
                  <a:lnTo>
                    <a:pt x="661" y="22736"/>
                  </a:lnTo>
                  <a:lnTo>
                    <a:pt x="755" y="22925"/>
                  </a:lnTo>
                  <a:lnTo>
                    <a:pt x="755" y="23019"/>
                  </a:lnTo>
                  <a:lnTo>
                    <a:pt x="661" y="23019"/>
                  </a:lnTo>
                  <a:lnTo>
                    <a:pt x="944" y="23114"/>
                  </a:lnTo>
                  <a:lnTo>
                    <a:pt x="1132" y="23208"/>
                  </a:lnTo>
                  <a:lnTo>
                    <a:pt x="1604" y="23397"/>
                  </a:lnTo>
                  <a:lnTo>
                    <a:pt x="1510" y="23491"/>
                  </a:lnTo>
                  <a:lnTo>
                    <a:pt x="1510" y="23585"/>
                  </a:lnTo>
                  <a:lnTo>
                    <a:pt x="1793" y="23680"/>
                  </a:lnTo>
                  <a:lnTo>
                    <a:pt x="2170" y="23774"/>
                  </a:lnTo>
                  <a:lnTo>
                    <a:pt x="2453" y="23774"/>
                  </a:lnTo>
                  <a:lnTo>
                    <a:pt x="2359" y="23868"/>
                  </a:lnTo>
                  <a:lnTo>
                    <a:pt x="2642" y="24057"/>
                  </a:lnTo>
                  <a:lnTo>
                    <a:pt x="2736" y="23868"/>
                  </a:lnTo>
                  <a:lnTo>
                    <a:pt x="3019" y="23680"/>
                  </a:lnTo>
                  <a:lnTo>
                    <a:pt x="2925" y="23963"/>
                  </a:lnTo>
                  <a:lnTo>
                    <a:pt x="2831" y="24151"/>
                  </a:lnTo>
                  <a:lnTo>
                    <a:pt x="3114" y="23868"/>
                  </a:lnTo>
                  <a:lnTo>
                    <a:pt x="3208" y="24151"/>
                  </a:lnTo>
                  <a:lnTo>
                    <a:pt x="3302" y="23963"/>
                  </a:lnTo>
                  <a:lnTo>
                    <a:pt x="3491" y="24057"/>
                  </a:lnTo>
                  <a:lnTo>
                    <a:pt x="3585" y="24340"/>
                  </a:lnTo>
                  <a:lnTo>
                    <a:pt x="3680" y="24246"/>
                  </a:lnTo>
                  <a:lnTo>
                    <a:pt x="3774" y="24057"/>
                  </a:lnTo>
                  <a:lnTo>
                    <a:pt x="3868" y="24151"/>
                  </a:lnTo>
                  <a:lnTo>
                    <a:pt x="3868" y="24340"/>
                  </a:lnTo>
                  <a:lnTo>
                    <a:pt x="4434" y="24151"/>
                  </a:lnTo>
                  <a:lnTo>
                    <a:pt x="4717" y="24057"/>
                  </a:lnTo>
                  <a:lnTo>
                    <a:pt x="4812" y="24151"/>
                  </a:lnTo>
                  <a:lnTo>
                    <a:pt x="4812" y="23868"/>
                  </a:lnTo>
                  <a:lnTo>
                    <a:pt x="5000" y="23774"/>
                  </a:lnTo>
                  <a:lnTo>
                    <a:pt x="5000" y="23868"/>
                  </a:lnTo>
                  <a:lnTo>
                    <a:pt x="4906" y="24057"/>
                  </a:lnTo>
                  <a:lnTo>
                    <a:pt x="5095" y="23963"/>
                  </a:lnTo>
                  <a:lnTo>
                    <a:pt x="5378" y="23963"/>
                  </a:lnTo>
                  <a:lnTo>
                    <a:pt x="5378" y="24151"/>
                  </a:lnTo>
                  <a:lnTo>
                    <a:pt x="5000" y="24151"/>
                  </a:lnTo>
                  <a:lnTo>
                    <a:pt x="5095" y="24246"/>
                  </a:lnTo>
                  <a:lnTo>
                    <a:pt x="5000" y="24246"/>
                  </a:lnTo>
                  <a:lnTo>
                    <a:pt x="5000" y="24434"/>
                  </a:lnTo>
                  <a:lnTo>
                    <a:pt x="5378" y="24434"/>
                  </a:lnTo>
                  <a:lnTo>
                    <a:pt x="5566" y="24246"/>
                  </a:lnTo>
                  <a:lnTo>
                    <a:pt x="5944" y="24340"/>
                  </a:lnTo>
                  <a:lnTo>
                    <a:pt x="6415" y="24340"/>
                  </a:lnTo>
                  <a:lnTo>
                    <a:pt x="6321" y="24434"/>
                  </a:lnTo>
                  <a:lnTo>
                    <a:pt x="6510" y="24434"/>
                  </a:lnTo>
                  <a:lnTo>
                    <a:pt x="6604" y="24340"/>
                  </a:lnTo>
                  <a:lnTo>
                    <a:pt x="6604" y="24246"/>
                  </a:lnTo>
                  <a:lnTo>
                    <a:pt x="6793" y="24340"/>
                  </a:lnTo>
                  <a:lnTo>
                    <a:pt x="6604" y="24434"/>
                  </a:lnTo>
                  <a:lnTo>
                    <a:pt x="6793" y="24434"/>
                  </a:lnTo>
                  <a:lnTo>
                    <a:pt x="6887" y="24340"/>
                  </a:lnTo>
                  <a:lnTo>
                    <a:pt x="6981" y="24434"/>
                  </a:lnTo>
                  <a:lnTo>
                    <a:pt x="7264" y="24434"/>
                  </a:lnTo>
                  <a:lnTo>
                    <a:pt x="7925" y="24623"/>
                  </a:lnTo>
                  <a:lnTo>
                    <a:pt x="8680" y="24623"/>
                  </a:lnTo>
                  <a:lnTo>
                    <a:pt x="9057" y="24529"/>
                  </a:lnTo>
                  <a:lnTo>
                    <a:pt x="9529" y="24529"/>
                  </a:lnTo>
                  <a:lnTo>
                    <a:pt x="10000" y="24623"/>
                  </a:lnTo>
                  <a:lnTo>
                    <a:pt x="10566" y="24717"/>
                  </a:lnTo>
                  <a:lnTo>
                    <a:pt x="11415" y="24623"/>
                  </a:lnTo>
                  <a:lnTo>
                    <a:pt x="12359" y="24529"/>
                  </a:lnTo>
                  <a:lnTo>
                    <a:pt x="12830" y="24340"/>
                  </a:lnTo>
                  <a:lnTo>
                    <a:pt x="12925" y="24529"/>
                  </a:lnTo>
                  <a:lnTo>
                    <a:pt x="13019" y="24340"/>
                  </a:lnTo>
                  <a:lnTo>
                    <a:pt x="13113" y="24529"/>
                  </a:lnTo>
                  <a:lnTo>
                    <a:pt x="13208" y="24434"/>
                  </a:lnTo>
                  <a:lnTo>
                    <a:pt x="13113" y="24340"/>
                  </a:lnTo>
                  <a:lnTo>
                    <a:pt x="13962" y="24340"/>
                  </a:lnTo>
                  <a:lnTo>
                    <a:pt x="13962" y="24434"/>
                  </a:lnTo>
                  <a:lnTo>
                    <a:pt x="13962" y="24529"/>
                  </a:lnTo>
                  <a:lnTo>
                    <a:pt x="14717" y="24246"/>
                  </a:lnTo>
                  <a:lnTo>
                    <a:pt x="15566" y="24057"/>
                  </a:lnTo>
                  <a:lnTo>
                    <a:pt x="15378" y="23963"/>
                  </a:lnTo>
                  <a:lnTo>
                    <a:pt x="15472" y="23868"/>
                  </a:lnTo>
                  <a:lnTo>
                    <a:pt x="15566" y="23963"/>
                  </a:lnTo>
                  <a:lnTo>
                    <a:pt x="15472" y="23774"/>
                  </a:lnTo>
                  <a:lnTo>
                    <a:pt x="15661" y="23868"/>
                  </a:lnTo>
                  <a:lnTo>
                    <a:pt x="15566" y="24057"/>
                  </a:lnTo>
                  <a:lnTo>
                    <a:pt x="16038" y="23963"/>
                  </a:lnTo>
                  <a:lnTo>
                    <a:pt x="16698" y="23680"/>
                  </a:lnTo>
                  <a:lnTo>
                    <a:pt x="17264" y="23397"/>
                  </a:lnTo>
                  <a:lnTo>
                    <a:pt x="17453" y="23208"/>
                  </a:lnTo>
                  <a:lnTo>
                    <a:pt x="17547" y="23019"/>
                  </a:lnTo>
                  <a:lnTo>
                    <a:pt x="17736" y="23114"/>
                  </a:lnTo>
                  <a:lnTo>
                    <a:pt x="17830" y="23114"/>
                  </a:lnTo>
                  <a:lnTo>
                    <a:pt x="18019" y="23019"/>
                  </a:lnTo>
                  <a:lnTo>
                    <a:pt x="18208" y="22736"/>
                  </a:lnTo>
                  <a:lnTo>
                    <a:pt x="18302" y="22548"/>
                  </a:lnTo>
                  <a:lnTo>
                    <a:pt x="18868" y="22359"/>
                  </a:lnTo>
                  <a:lnTo>
                    <a:pt x="19623" y="22076"/>
                  </a:lnTo>
                  <a:lnTo>
                    <a:pt x="20189" y="21699"/>
                  </a:lnTo>
                  <a:lnTo>
                    <a:pt x="20849" y="21227"/>
                  </a:lnTo>
                  <a:lnTo>
                    <a:pt x="21321" y="20755"/>
                  </a:lnTo>
                  <a:lnTo>
                    <a:pt x="21510" y="20472"/>
                  </a:lnTo>
                  <a:lnTo>
                    <a:pt x="22170" y="19906"/>
                  </a:lnTo>
                  <a:lnTo>
                    <a:pt x="22736" y="19435"/>
                  </a:lnTo>
                  <a:lnTo>
                    <a:pt x="23113" y="18963"/>
                  </a:lnTo>
                  <a:lnTo>
                    <a:pt x="23302" y="18585"/>
                  </a:lnTo>
                  <a:lnTo>
                    <a:pt x="23396" y="18774"/>
                  </a:lnTo>
                  <a:lnTo>
                    <a:pt x="23585" y="18397"/>
                  </a:lnTo>
                  <a:lnTo>
                    <a:pt x="23774" y="18114"/>
                  </a:lnTo>
                  <a:lnTo>
                    <a:pt x="24057" y="17736"/>
                  </a:lnTo>
                  <a:lnTo>
                    <a:pt x="24245" y="17453"/>
                  </a:lnTo>
                  <a:lnTo>
                    <a:pt x="24340" y="17453"/>
                  </a:lnTo>
                  <a:lnTo>
                    <a:pt x="24434" y="17359"/>
                  </a:lnTo>
                  <a:lnTo>
                    <a:pt x="24623" y="16982"/>
                  </a:lnTo>
                  <a:lnTo>
                    <a:pt x="25189" y="16227"/>
                  </a:lnTo>
                  <a:lnTo>
                    <a:pt x="25566" y="15661"/>
                  </a:lnTo>
                  <a:lnTo>
                    <a:pt x="25943" y="15189"/>
                  </a:lnTo>
                  <a:lnTo>
                    <a:pt x="26226" y="14529"/>
                  </a:lnTo>
                  <a:lnTo>
                    <a:pt x="26509" y="13680"/>
                  </a:lnTo>
                  <a:lnTo>
                    <a:pt x="26604" y="13869"/>
                  </a:lnTo>
                  <a:lnTo>
                    <a:pt x="26604" y="13586"/>
                  </a:lnTo>
                  <a:lnTo>
                    <a:pt x="26698" y="13303"/>
                  </a:lnTo>
                  <a:lnTo>
                    <a:pt x="26792" y="13303"/>
                  </a:lnTo>
                  <a:lnTo>
                    <a:pt x="26887" y="13397"/>
                  </a:lnTo>
                  <a:lnTo>
                    <a:pt x="27170" y="12831"/>
                  </a:lnTo>
                  <a:lnTo>
                    <a:pt x="27264" y="12548"/>
                  </a:lnTo>
                  <a:lnTo>
                    <a:pt x="27264" y="12454"/>
                  </a:lnTo>
                  <a:lnTo>
                    <a:pt x="26981" y="12076"/>
                  </a:lnTo>
                  <a:lnTo>
                    <a:pt x="27075" y="12171"/>
                  </a:lnTo>
                  <a:lnTo>
                    <a:pt x="27170" y="12076"/>
                  </a:lnTo>
                  <a:lnTo>
                    <a:pt x="27358" y="12076"/>
                  </a:lnTo>
                  <a:lnTo>
                    <a:pt x="27453" y="12171"/>
                  </a:lnTo>
                  <a:lnTo>
                    <a:pt x="27453" y="11982"/>
                  </a:lnTo>
                  <a:lnTo>
                    <a:pt x="27547" y="11793"/>
                  </a:lnTo>
                  <a:lnTo>
                    <a:pt x="27641" y="11793"/>
                  </a:lnTo>
                  <a:lnTo>
                    <a:pt x="27547" y="11510"/>
                  </a:lnTo>
                  <a:lnTo>
                    <a:pt x="27641" y="11133"/>
                  </a:lnTo>
                  <a:lnTo>
                    <a:pt x="27830" y="10755"/>
                  </a:lnTo>
                  <a:lnTo>
                    <a:pt x="27924" y="10661"/>
                  </a:lnTo>
                  <a:lnTo>
                    <a:pt x="28113" y="10661"/>
                  </a:lnTo>
                  <a:lnTo>
                    <a:pt x="28019" y="10378"/>
                  </a:lnTo>
                  <a:lnTo>
                    <a:pt x="28019" y="10284"/>
                  </a:lnTo>
                  <a:lnTo>
                    <a:pt x="28019" y="10095"/>
                  </a:lnTo>
                  <a:lnTo>
                    <a:pt x="28113" y="10284"/>
                  </a:lnTo>
                  <a:lnTo>
                    <a:pt x="28208" y="10001"/>
                  </a:lnTo>
                  <a:lnTo>
                    <a:pt x="28019" y="10001"/>
                  </a:lnTo>
                  <a:lnTo>
                    <a:pt x="27924" y="9906"/>
                  </a:lnTo>
                  <a:lnTo>
                    <a:pt x="28113" y="9718"/>
                  </a:lnTo>
                  <a:lnTo>
                    <a:pt x="28208" y="9718"/>
                  </a:lnTo>
                  <a:lnTo>
                    <a:pt x="28113" y="9529"/>
                  </a:lnTo>
                  <a:lnTo>
                    <a:pt x="28396" y="9529"/>
                  </a:lnTo>
                  <a:lnTo>
                    <a:pt x="28302" y="9057"/>
                  </a:lnTo>
                  <a:lnTo>
                    <a:pt x="28396" y="9057"/>
                  </a:lnTo>
                  <a:lnTo>
                    <a:pt x="28396" y="8963"/>
                  </a:lnTo>
                  <a:lnTo>
                    <a:pt x="28396" y="8774"/>
                  </a:lnTo>
                  <a:lnTo>
                    <a:pt x="28491" y="8491"/>
                  </a:lnTo>
                  <a:lnTo>
                    <a:pt x="28585" y="8114"/>
                  </a:lnTo>
                  <a:lnTo>
                    <a:pt x="28774" y="8303"/>
                  </a:lnTo>
                  <a:lnTo>
                    <a:pt x="28962" y="7454"/>
                  </a:lnTo>
                  <a:lnTo>
                    <a:pt x="29057" y="6699"/>
                  </a:lnTo>
                  <a:lnTo>
                    <a:pt x="29245" y="5661"/>
                  </a:lnTo>
                  <a:lnTo>
                    <a:pt x="29340" y="4718"/>
                  </a:lnTo>
                  <a:lnTo>
                    <a:pt x="29340" y="4341"/>
                  </a:lnTo>
                  <a:lnTo>
                    <a:pt x="29057" y="4435"/>
                  </a:lnTo>
                  <a:lnTo>
                    <a:pt x="28962" y="4435"/>
                  </a:lnTo>
                  <a:lnTo>
                    <a:pt x="28962" y="4246"/>
                  </a:lnTo>
                  <a:lnTo>
                    <a:pt x="29151" y="4341"/>
                  </a:lnTo>
                  <a:lnTo>
                    <a:pt x="29245" y="4152"/>
                  </a:lnTo>
                  <a:lnTo>
                    <a:pt x="29151" y="4152"/>
                  </a:lnTo>
                  <a:lnTo>
                    <a:pt x="29057" y="3963"/>
                  </a:lnTo>
                  <a:lnTo>
                    <a:pt x="28962" y="3680"/>
                  </a:lnTo>
                  <a:lnTo>
                    <a:pt x="28962" y="3680"/>
                  </a:lnTo>
                  <a:lnTo>
                    <a:pt x="29245" y="3774"/>
                  </a:lnTo>
                  <a:lnTo>
                    <a:pt x="29057" y="3586"/>
                  </a:lnTo>
                  <a:lnTo>
                    <a:pt x="29057" y="3397"/>
                  </a:lnTo>
                  <a:lnTo>
                    <a:pt x="29245" y="3586"/>
                  </a:lnTo>
                  <a:lnTo>
                    <a:pt x="29245" y="3491"/>
                  </a:lnTo>
                  <a:lnTo>
                    <a:pt x="29434" y="3114"/>
                  </a:lnTo>
                  <a:lnTo>
                    <a:pt x="29245" y="2925"/>
                  </a:lnTo>
                  <a:lnTo>
                    <a:pt x="28962" y="2642"/>
                  </a:lnTo>
                  <a:lnTo>
                    <a:pt x="28962" y="2642"/>
                  </a:lnTo>
                  <a:lnTo>
                    <a:pt x="29245" y="2831"/>
                  </a:lnTo>
                  <a:lnTo>
                    <a:pt x="29340" y="2737"/>
                  </a:lnTo>
                  <a:lnTo>
                    <a:pt x="29434" y="2359"/>
                  </a:lnTo>
                  <a:lnTo>
                    <a:pt x="29434" y="2265"/>
                  </a:lnTo>
                  <a:lnTo>
                    <a:pt x="29434" y="2171"/>
                  </a:lnTo>
                  <a:lnTo>
                    <a:pt x="29340" y="2171"/>
                  </a:lnTo>
                  <a:lnTo>
                    <a:pt x="28774" y="944"/>
                  </a:lnTo>
                  <a:lnTo>
                    <a:pt x="28962" y="661"/>
                  </a:lnTo>
                  <a:lnTo>
                    <a:pt x="29057" y="473"/>
                  </a:lnTo>
                  <a:lnTo>
                    <a:pt x="29151" y="473"/>
                  </a:lnTo>
                  <a:lnTo>
                    <a:pt x="28868" y="190"/>
                  </a:lnTo>
                  <a:lnTo>
                    <a:pt x="29057" y="190"/>
                  </a:lnTo>
                  <a:lnTo>
                    <a:pt x="28962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391"/>
            <p:cNvSpPr/>
            <p:nvPr/>
          </p:nvSpPr>
          <p:spPr>
            <a:xfrm>
              <a:off x="1745175" y="2199475"/>
              <a:ext cx="169825" cy="162775"/>
            </a:xfrm>
            <a:custGeom>
              <a:avLst/>
              <a:gdLst/>
              <a:ahLst/>
              <a:cxnLst/>
              <a:rect l="0" t="0" r="0" b="0"/>
              <a:pathLst>
                <a:path w="6793" h="6511" extrusionOk="0">
                  <a:moveTo>
                    <a:pt x="1038" y="6416"/>
                  </a:moveTo>
                  <a:lnTo>
                    <a:pt x="1038" y="6463"/>
                  </a:lnTo>
                  <a:lnTo>
                    <a:pt x="1038" y="6463"/>
                  </a:lnTo>
                  <a:lnTo>
                    <a:pt x="943" y="6416"/>
                  </a:lnTo>
                  <a:close/>
                  <a:moveTo>
                    <a:pt x="2641" y="1"/>
                  </a:moveTo>
                  <a:lnTo>
                    <a:pt x="2641" y="190"/>
                  </a:lnTo>
                  <a:lnTo>
                    <a:pt x="2641" y="473"/>
                  </a:lnTo>
                  <a:lnTo>
                    <a:pt x="2641" y="567"/>
                  </a:lnTo>
                  <a:lnTo>
                    <a:pt x="2547" y="284"/>
                  </a:lnTo>
                  <a:lnTo>
                    <a:pt x="2547" y="756"/>
                  </a:lnTo>
                  <a:lnTo>
                    <a:pt x="2453" y="284"/>
                  </a:lnTo>
                  <a:lnTo>
                    <a:pt x="2453" y="473"/>
                  </a:lnTo>
                  <a:lnTo>
                    <a:pt x="2453" y="661"/>
                  </a:lnTo>
                  <a:lnTo>
                    <a:pt x="2075" y="1227"/>
                  </a:lnTo>
                  <a:lnTo>
                    <a:pt x="1509" y="2171"/>
                  </a:lnTo>
                  <a:lnTo>
                    <a:pt x="849" y="3114"/>
                  </a:lnTo>
                  <a:lnTo>
                    <a:pt x="377" y="3774"/>
                  </a:lnTo>
                  <a:lnTo>
                    <a:pt x="283" y="4152"/>
                  </a:lnTo>
                  <a:lnTo>
                    <a:pt x="472" y="4246"/>
                  </a:lnTo>
                  <a:lnTo>
                    <a:pt x="472" y="4340"/>
                  </a:lnTo>
                  <a:lnTo>
                    <a:pt x="377" y="4435"/>
                  </a:lnTo>
                  <a:lnTo>
                    <a:pt x="283" y="4435"/>
                  </a:lnTo>
                  <a:lnTo>
                    <a:pt x="566" y="4529"/>
                  </a:lnTo>
                  <a:lnTo>
                    <a:pt x="472" y="4435"/>
                  </a:lnTo>
                  <a:lnTo>
                    <a:pt x="566" y="4435"/>
                  </a:lnTo>
                  <a:lnTo>
                    <a:pt x="849" y="4623"/>
                  </a:lnTo>
                  <a:lnTo>
                    <a:pt x="566" y="4623"/>
                  </a:lnTo>
                  <a:lnTo>
                    <a:pt x="472" y="4812"/>
                  </a:lnTo>
                  <a:lnTo>
                    <a:pt x="377" y="5284"/>
                  </a:lnTo>
                  <a:lnTo>
                    <a:pt x="283" y="5944"/>
                  </a:lnTo>
                  <a:lnTo>
                    <a:pt x="189" y="6133"/>
                  </a:lnTo>
                  <a:lnTo>
                    <a:pt x="0" y="6227"/>
                  </a:lnTo>
                  <a:lnTo>
                    <a:pt x="566" y="6416"/>
                  </a:lnTo>
                  <a:lnTo>
                    <a:pt x="1038" y="6494"/>
                  </a:lnTo>
                  <a:lnTo>
                    <a:pt x="1038" y="6494"/>
                  </a:lnTo>
                  <a:lnTo>
                    <a:pt x="1038" y="6510"/>
                  </a:lnTo>
                  <a:lnTo>
                    <a:pt x="1051" y="6497"/>
                  </a:lnTo>
                  <a:lnTo>
                    <a:pt x="1051" y="6497"/>
                  </a:lnTo>
                  <a:lnTo>
                    <a:pt x="1132" y="6510"/>
                  </a:lnTo>
                  <a:lnTo>
                    <a:pt x="1069" y="6479"/>
                  </a:lnTo>
                  <a:lnTo>
                    <a:pt x="1069" y="6479"/>
                  </a:lnTo>
                  <a:lnTo>
                    <a:pt x="1132" y="6416"/>
                  </a:lnTo>
                  <a:lnTo>
                    <a:pt x="1226" y="6133"/>
                  </a:lnTo>
                  <a:lnTo>
                    <a:pt x="1226" y="5944"/>
                  </a:lnTo>
                  <a:lnTo>
                    <a:pt x="1038" y="5755"/>
                  </a:lnTo>
                  <a:lnTo>
                    <a:pt x="1415" y="5755"/>
                  </a:lnTo>
                  <a:lnTo>
                    <a:pt x="1321" y="5661"/>
                  </a:lnTo>
                  <a:lnTo>
                    <a:pt x="1415" y="5661"/>
                  </a:lnTo>
                  <a:lnTo>
                    <a:pt x="1604" y="5755"/>
                  </a:lnTo>
                  <a:lnTo>
                    <a:pt x="1415" y="5567"/>
                  </a:lnTo>
                  <a:lnTo>
                    <a:pt x="1038" y="5189"/>
                  </a:lnTo>
                  <a:lnTo>
                    <a:pt x="1226" y="5284"/>
                  </a:lnTo>
                  <a:lnTo>
                    <a:pt x="1604" y="5378"/>
                  </a:lnTo>
                  <a:lnTo>
                    <a:pt x="2264" y="3491"/>
                  </a:lnTo>
                  <a:lnTo>
                    <a:pt x="3019" y="1605"/>
                  </a:lnTo>
                  <a:lnTo>
                    <a:pt x="3019" y="1888"/>
                  </a:lnTo>
                  <a:lnTo>
                    <a:pt x="3113" y="1699"/>
                  </a:lnTo>
                  <a:lnTo>
                    <a:pt x="3113" y="1888"/>
                  </a:lnTo>
                  <a:lnTo>
                    <a:pt x="3302" y="1699"/>
                  </a:lnTo>
                  <a:lnTo>
                    <a:pt x="3208" y="1888"/>
                  </a:lnTo>
                  <a:lnTo>
                    <a:pt x="3302" y="1982"/>
                  </a:lnTo>
                  <a:lnTo>
                    <a:pt x="3585" y="2076"/>
                  </a:lnTo>
                  <a:lnTo>
                    <a:pt x="3962" y="2171"/>
                  </a:lnTo>
                  <a:lnTo>
                    <a:pt x="4340" y="1982"/>
                  </a:lnTo>
                  <a:lnTo>
                    <a:pt x="4151" y="2171"/>
                  </a:lnTo>
                  <a:lnTo>
                    <a:pt x="4151" y="2359"/>
                  </a:lnTo>
                  <a:lnTo>
                    <a:pt x="4151" y="2454"/>
                  </a:lnTo>
                  <a:lnTo>
                    <a:pt x="4245" y="2548"/>
                  </a:lnTo>
                  <a:lnTo>
                    <a:pt x="4623" y="2548"/>
                  </a:lnTo>
                  <a:lnTo>
                    <a:pt x="4811" y="2359"/>
                  </a:lnTo>
                  <a:lnTo>
                    <a:pt x="5000" y="2642"/>
                  </a:lnTo>
                  <a:lnTo>
                    <a:pt x="5283" y="3020"/>
                  </a:lnTo>
                  <a:lnTo>
                    <a:pt x="5755" y="3208"/>
                  </a:lnTo>
                  <a:lnTo>
                    <a:pt x="6132" y="3208"/>
                  </a:lnTo>
                  <a:lnTo>
                    <a:pt x="6038" y="3397"/>
                  </a:lnTo>
                  <a:lnTo>
                    <a:pt x="6038" y="3586"/>
                  </a:lnTo>
                  <a:lnTo>
                    <a:pt x="6132" y="3680"/>
                  </a:lnTo>
                  <a:lnTo>
                    <a:pt x="6321" y="3680"/>
                  </a:lnTo>
                  <a:lnTo>
                    <a:pt x="6698" y="3586"/>
                  </a:lnTo>
                  <a:lnTo>
                    <a:pt x="6698" y="3869"/>
                  </a:lnTo>
                  <a:lnTo>
                    <a:pt x="6509" y="3963"/>
                  </a:lnTo>
                  <a:lnTo>
                    <a:pt x="6509" y="3963"/>
                  </a:lnTo>
                  <a:lnTo>
                    <a:pt x="6792" y="3869"/>
                  </a:lnTo>
                  <a:lnTo>
                    <a:pt x="6792" y="3491"/>
                  </a:lnTo>
                  <a:lnTo>
                    <a:pt x="6698" y="3397"/>
                  </a:lnTo>
                  <a:lnTo>
                    <a:pt x="6509" y="3586"/>
                  </a:lnTo>
                  <a:lnTo>
                    <a:pt x="6509" y="3586"/>
                  </a:lnTo>
                  <a:lnTo>
                    <a:pt x="6604" y="3303"/>
                  </a:lnTo>
                  <a:lnTo>
                    <a:pt x="6604" y="3114"/>
                  </a:lnTo>
                  <a:lnTo>
                    <a:pt x="6509" y="3020"/>
                  </a:lnTo>
                  <a:lnTo>
                    <a:pt x="6226" y="3020"/>
                  </a:lnTo>
                  <a:lnTo>
                    <a:pt x="5849" y="3114"/>
                  </a:lnTo>
                  <a:lnTo>
                    <a:pt x="5849" y="3114"/>
                  </a:lnTo>
                  <a:lnTo>
                    <a:pt x="5943" y="2831"/>
                  </a:lnTo>
                  <a:lnTo>
                    <a:pt x="5943" y="2925"/>
                  </a:lnTo>
                  <a:lnTo>
                    <a:pt x="6132" y="2548"/>
                  </a:lnTo>
                  <a:lnTo>
                    <a:pt x="5660" y="2359"/>
                  </a:lnTo>
                  <a:lnTo>
                    <a:pt x="5283" y="2171"/>
                  </a:lnTo>
                  <a:lnTo>
                    <a:pt x="4906" y="2171"/>
                  </a:lnTo>
                  <a:lnTo>
                    <a:pt x="4906" y="1699"/>
                  </a:lnTo>
                  <a:lnTo>
                    <a:pt x="5094" y="1322"/>
                  </a:lnTo>
                  <a:lnTo>
                    <a:pt x="4717" y="1605"/>
                  </a:lnTo>
                  <a:lnTo>
                    <a:pt x="4811" y="1322"/>
                  </a:lnTo>
                  <a:lnTo>
                    <a:pt x="4811" y="1322"/>
                  </a:lnTo>
                  <a:lnTo>
                    <a:pt x="4717" y="1416"/>
                  </a:lnTo>
                  <a:lnTo>
                    <a:pt x="4434" y="1605"/>
                  </a:lnTo>
                  <a:lnTo>
                    <a:pt x="4623" y="1322"/>
                  </a:lnTo>
                  <a:lnTo>
                    <a:pt x="4623" y="1227"/>
                  </a:lnTo>
                  <a:lnTo>
                    <a:pt x="4528" y="1133"/>
                  </a:lnTo>
                  <a:lnTo>
                    <a:pt x="4340" y="1322"/>
                  </a:lnTo>
                  <a:lnTo>
                    <a:pt x="4340" y="1510"/>
                  </a:lnTo>
                  <a:lnTo>
                    <a:pt x="4245" y="1322"/>
                  </a:lnTo>
                  <a:lnTo>
                    <a:pt x="4151" y="1227"/>
                  </a:lnTo>
                  <a:lnTo>
                    <a:pt x="3868" y="944"/>
                  </a:lnTo>
                  <a:lnTo>
                    <a:pt x="3208" y="567"/>
                  </a:lnTo>
                  <a:lnTo>
                    <a:pt x="2925" y="378"/>
                  </a:lnTo>
                  <a:lnTo>
                    <a:pt x="2736" y="1"/>
                  </a:ln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1902719" y="3841353"/>
            <a:ext cx="2122411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El ratón se moverá con las </a:t>
            </a:r>
            <a:r>
              <a:rPr lang="es-MX" sz="1600" b="1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flechas</a:t>
            </a:r>
            <a:r>
              <a:rPr lang="es-MX" sz="1600" dirty="0" smtClean="0">
                <a:solidFill>
                  <a:schemeClr val="tx1"/>
                </a:solidFill>
                <a:latin typeface="Sniglet"/>
                <a:ea typeface="Sniglet"/>
                <a:cs typeface="Sniglet"/>
              </a:rPr>
              <a:t> del teclado…el Gato lo debe perseguir</a:t>
            </a:r>
            <a:endParaRPr lang="es-ES" sz="1600" dirty="0">
              <a:solidFill>
                <a:schemeClr val="tx1"/>
              </a:solidFill>
              <a:latin typeface="Sniglet"/>
              <a:ea typeface="Sniglet"/>
              <a:cs typeface="Snigle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884352"/>
      </p:ext>
    </p:extLst>
  </p:cSld>
  <p:clrMapOvr>
    <a:masterClrMapping/>
  </p:clrMapOvr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268</Words>
  <Application>Microsoft Office PowerPoint</Application>
  <PresentationFormat>Presentación en pantalla (16:9)</PresentationFormat>
  <Paragraphs>60</Paragraphs>
  <Slides>11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Walter Turncoat</vt:lpstr>
      <vt:lpstr>Candy Round BTN</vt:lpstr>
      <vt:lpstr>Wingdings</vt:lpstr>
      <vt:lpstr>Sniglet</vt:lpstr>
      <vt:lpstr>Ursula template</vt:lpstr>
      <vt:lpstr>Diapositiva 1</vt:lpstr>
      <vt:lpstr>Diapositiva 2</vt:lpstr>
      <vt:lpstr>Instrucciones en Scratch</vt:lpstr>
      <vt:lpstr>Diapositiva 4</vt:lpstr>
      <vt:lpstr>Ejemplos de PROGRAMACIÓN SCRATCH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Cecilia Marcuzzi</dc:creator>
  <cp:lastModifiedBy>Cecilia Marcuzzi</cp:lastModifiedBy>
  <cp:revision>268</cp:revision>
  <dcterms:modified xsi:type="dcterms:W3CDTF">2022-04-04T12:31:20Z</dcterms:modified>
</cp:coreProperties>
</file>