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E1851-819E-4E9F-9913-B90789F1DD71}" type="datetimeFigureOut">
              <a:rPr lang="es-ES" smtClean="0"/>
              <a:t>20/04/2022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A21E0-C9F4-478C-AF1B-5D57785ABC9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s-AR" dirty="0" smtClean="0"/>
              <a:t>N y A: Santiago </a:t>
            </a:r>
            <a:r>
              <a:rPr lang="es-AR" dirty="0" err="1" smtClean="0"/>
              <a:t>Lloveras</a:t>
            </a:r>
            <a:r>
              <a:rPr lang="es-AR" dirty="0" smtClean="0"/>
              <a:t> y </a:t>
            </a:r>
            <a:r>
              <a:rPr lang="es-AR" dirty="0" err="1" smtClean="0"/>
              <a:t>Santino</a:t>
            </a:r>
            <a:r>
              <a:rPr lang="es-AR" dirty="0" smtClean="0"/>
              <a:t> Cortez</a:t>
            </a:r>
          </a:p>
          <a:p>
            <a:r>
              <a:rPr lang="es-AR" dirty="0" smtClean="0"/>
              <a:t>Grado:5 ¨A¨</a:t>
            </a:r>
          </a:p>
          <a:p>
            <a:pPr marL="514350" indent="-514350"/>
            <a:endParaRPr lang="es-AR" dirty="0" smtClean="0"/>
          </a:p>
          <a:p>
            <a:pPr marL="514350" indent="-514350"/>
            <a:r>
              <a:rPr lang="es-AR" dirty="0" smtClean="0"/>
              <a:t>1)INICIO:</a:t>
            </a:r>
          </a:p>
          <a:p>
            <a:pPr marL="514350" indent="-514350"/>
            <a:r>
              <a:rPr lang="es-AR" dirty="0">
                <a:sym typeface="Wingdings" pitchFamily="2" charset="2"/>
              </a:rPr>
              <a:t>2</a:t>
            </a:r>
            <a:r>
              <a:rPr lang="es-AR" dirty="0" smtClean="0">
                <a:sym typeface="Wingdings" pitchFamily="2" charset="2"/>
              </a:rPr>
              <a:t>.PLANTAR UNA SEMILLA</a:t>
            </a:r>
          </a:p>
          <a:p>
            <a:pPr marL="514350" indent="-514350"/>
            <a:r>
              <a:rPr lang="es-AR" dirty="0" smtClean="0">
                <a:sym typeface="Wingdings" pitchFamily="2" charset="2"/>
              </a:rPr>
              <a:t>3)REGARLA</a:t>
            </a:r>
          </a:p>
          <a:p>
            <a:pPr marL="514350" indent="-514350"/>
            <a:r>
              <a:rPr lang="es-AR" dirty="0" smtClean="0">
                <a:sym typeface="Wingdings" pitchFamily="2" charset="2"/>
              </a:rPr>
              <a:t>4)COLOCARLA FRENTE AL SOL</a:t>
            </a:r>
          </a:p>
          <a:p>
            <a:pPr marL="514350" indent="-514350"/>
            <a:r>
              <a:rPr lang="es-AR" dirty="0" smtClean="0">
                <a:sym typeface="Wingdings" pitchFamily="2" charset="2"/>
              </a:rPr>
              <a:t>5)ESPERAR 15 AÑOS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Como plantar un árbol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30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Como plantar un árbol</vt:lpstr>
    </vt:vector>
  </TitlesOfParts>
  <Company>EXO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plantar un árbol</dc:title>
  <dc:creator>Alumno</dc:creator>
  <cp:lastModifiedBy>Alumno</cp:lastModifiedBy>
  <cp:revision>2</cp:revision>
  <dcterms:created xsi:type="dcterms:W3CDTF">2022-04-20T10:24:23Z</dcterms:created>
  <dcterms:modified xsi:type="dcterms:W3CDTF">2022-04-20T10:39:16Z</dcterms:modified>
</cp:coreProperties>
</file>