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51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59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57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61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71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406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99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796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8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89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20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21DC-2634-4BD6-B224-BDB595E34455}" type="datetimeFigureOut">
              <a:rPr lang="es-AR" smtClean="0"/>
              <a:t>25/03/2021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E1A0-A71A-4EF7-8B45-D44E7AA9E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0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116216" cy="1037977"/>
          </a:xfrm>
        </p:spPr>
        <p:txBody>
          <a:bodyPr>
            <a:normAutofit/>
          </a:bodyPr>
          <a:lstStyle/>
          <a:p>
            <a:r>
              <a:rPr lang="es-AR" sz="2400" b="1" dirty="0" smtClean="0"/>
              <a:t>Posición geográfica de la provincia de San Juan</a:t>
            </a:r>
            <a:endParaRPr lang="es-A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096344" cy="53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567404" cy="256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7695"/>
            <a:ext cx="4063523" cy="21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021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718"/>
            <a:ext cx="4392488" cy="62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22" y="79718"/>
            <a:ext cx="1931000" cy="39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42" y="4149080"/>
            <a:ext cx="3350757" cy="22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176" cy="778098"/>
          </a:xfrm>
        </p:spPr>
        <p:txBody>
          <a:bodyPr/>
          <a:lstStyle/>
          <a:p>
            <a:r>
              <a:rPr lang="es-AR" dirty="0" smtClean="0"/>
              <a:t>Área del Gran San Juan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8352928" cy="54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192" cy="940966"/>
          </a:xfrm>
        </p:spPr>
        <p:txBody>
          <a:bodyPr/>
          <a:lstStyle/>
          <a:p>
            <a:r>
              <a:rPr lang="es-AR" b="1" dirty="0" smtClean="0"/>
              <a:t>Territorio y territorialidad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es-AR" b="1" dirty="0" smtClean="0"/>
              <a:t>Territorio:</a:t>
            </a:r>
            <a:r>
              <a:rPr lang="es-AR" dirty="0" smtClean="0"/>
              <a:t> </a:t>
            </a:r>
            <a:r>
              <a:rPr lang="es-AR" sz="2800" dirty="0" smtClean="0"/>
              <a:t>se define como la porción de superficie que pertenece a un país, región, provincia, etc. Todos los países cuentan con un </a:t>
            </a:r>
            <a:r>
              <a:rPr lang="es-AR" sz="2800" b="1" dirty="0" smtClean="0"/>
              <a:t>territorio</a:t>
            </a:r>
            <a:r>
              <a:rPr lang="es-AR" sz="2800" dirty="0" smtClean="0"/>
              <a:t> (espacio) aéreo, uno terrestre y también uno marítimo cuando tiene costas, como es el caso de nuestro país.</a:t>
            </a:r>
            <a:endParaRPr lang="es-AR" sz="28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517390" cy="297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" y="908720"/>
            <a:ext cx="77853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0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Territorios provinciales</a:t>
            </a:r>
            <a:endParaRPr lang="es-A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639959" cy="54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79" y="1124745"/>
            <a:ext cx="3841740" cy="54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/>
              <a:t>Territorio provincial</a:t>
            </a:r>
            <a:endParaRPr lang="es-AR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2" y="1196752"/>
            <a:ext cx="4041448" cy="477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64720" cy="533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1" y="188639"/>
            <a:ext cx="5616624" cy="62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47" y="188638"/>
            <a:ext cx="2533624" cy="62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Ubicación, superficie y límites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La provincia de </a:t>
            </a:r>
            <a:r>
              <a:rPr lang="es-AR" b="1" dirty="0" smtClean="0"/>
              <a:t>San Juan</a:t>
            </a:r>
            <a:r>
              <a:rPr lang="es-AR" dirty="0" smtClean="0"/>
              <a:t> está ubicada al noroeste de la </a:t>
            </a:r>
            <a:r>
              <a:rPr lang="es-AR" b="1" dirty="0" smtClean="0"/>
              <a:t>Región</a:t>
            </a:r>
            <a:r>
              <a:rPr lang="es-AR" dirty="0" smtClean="0"/>
              <a:t> de Cuyo. A su lado se encuentra la provincia de La Rioja, al sureste </a:t>
            </a:r>
            <a:r>
              <a:rPr lang="es-AR" b="1" dirty="0" smtClean="0"/>
              <a:t>San</a:t>
            </a:r>
            <a:r>
              <a:rPr lang="es-AR" dirty="0" smtClean="0"/>
              <a:t> Luis, al sur comparte tierras con Mendoza y al oeste, cruzando la cordillera de los Andes, la República de Chile.</a:t>
            </a:r>
          </a:p>
          <a:p>
            <a:pPr marL="0" indent="0">
              <a:buNone/>
            </a:pPr>
            <a:r>
              <a:rPr lang="es-AR" dirty="0" smtClean="0"/>
              <a:t>Tiene una superficie de 89.651 km2.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20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/>
              <a:t>División política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territorio de la provincia de </a:t>
            </a:r>
            <a:r>
              <a:rPr lang="es-AR" b="1" dirty="0" smtClean="0"/>
              <a:t>San Juan</a:t>
            </a:r>
            <a:r>
              <a:rPr lang="es-AR" dirty="0" smtClean="0"/>
              <a:t> se </a:t>
            </a:r>
            <a:r>
              <a:rPr lang="es-AR" b="1" dirty="0" smtClean="0"/>
              <a:t>divide</a:t>
            </a:r>
            <a:r>
              <a:rPr lang="es-AR" dirty="0" smtClean="0"/>
              <a:t> políticamente en 19 departamentos. Entre ellos, el que posee mayor superficie territorial es </a:t>
            </a:r>
            <a:r>
              <a:rPr lang="es-AR" dirty="0" err="1" smtClean="0"/>
              <a:t>Calingasta</a:t>
            </a:r>
            <a:r>
              <a:rPr lang="es-AR" dirty="0" smtClean="0"/>
              <a:t>, mientras que el más pequeño es Capital. Cada departamento tiene una villa cabecera o ciudad donde residen las autoridades municipales.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40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400600" cy="569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187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Posición geográfica de la provincia de San Juan</vt:lpstr>
      <vt:lpstr>Territorio y territorialidad</vt:lpstr>
      <vt:lpstr>Presentación de PowerPoint</vt:lpstr>
      <vt:lpstr>Territorios provinciales</vt:lpstr>
      <vt:lpstr>Territorio provincial</vt:lpstr>
      <vt:lpstr>Presentación de PowerPoint</vt:lpstr>
      <vt:lpstr>Ubicación, superficie y límites </vt:lpstr>
      <vt:lpstr>División política</vt:lpstr>
      <vt:lpstr>Presentación de PowerPoint</vt:lpstr>
      <vt:lpstr>Presentación de PowerPoint</vt:lpstr>
      <vt:lpstr>Área del Gran San Juan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Posición geográfica de la provincia de San Juan</dc:title>
  <dc:creator>Sergio</dc:creator>
  <cp:lastModifiedBy>Sergio</cp:lastModifiedBy>
  <cp:revision>11</cp:revision>
  <dcterms:created xsi:type="dcterms:W3CDTF">2021-03-25T16:29:53Z</dcterms:created>
  <dcterms:modified xsi:type="dcterms:W3CDTF">2021-03-25T17:29:45Z</dcterms:modified>
</cp:coreProperties>
</file>