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</p:sldIdLst>
  <p:sldSz cx="9144000" cy="5143500" type="screen16x9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2286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8859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114550"/>
            <a:ext cx="6400800" cy="131445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92AA1-587F-48DA-8BD0-8CEA2CF1810C}" type="datetimeFigureOut">
              <a:rPr lang="es-ES" smtClean="0"/>
              <a:pPr/>
              <a:t>21/04/2022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1815084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E97935B-3A04-49DE-9374-B7EFE06BD7F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131445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92AA1-587F-48DA-8BD0-8CEA2CF1810C}" type="datetimeFigureOut">
              <a:rPr lang="es-ES" smtClean="0"/>
              <a:pPr/>
              <a:t>21/04/2022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935B-3A04-49DE-9374-B7EFE06BD7F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802505" y="2458593"/>
            <a:ext cx="468401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194322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2265188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2257426"/>
            <a:ext cx="457200" cy="330994"/>
          </a:xfrm>
        </p:spPr>
        <p:txBody>
          <a:bodyPr/>
          <a:lstStyle/>
          <a:p>
            <a:fld id="{2E97935B-3A04-49DE-9374-B7EFE06BD7F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553200" cy="43660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92AA1-587F-48DA-8BD0-8CEA2CF1810C}" type="datetimeFigureOut">
              <a:rPr lang="es-ES" smtClean="0"/>
              <a:pPr/>
              <a:t>21/04/2022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228601"/>
            <a:ext cx="1447800" cy="4388644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92AA1-587F-48DA-8BD0-8CEA2CF1810C}" type="datetimeFigureOut">
              <a:rPr lang="es-ES" smtClean="0"/>
              <a:pPr/>
              <a:t>21/04/2022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769779"/>
            <a:ext cx="457200" cy="330994"/>
          </a:xfrm>
        </p:spPr>
        <p:txBody>
          <a:bodyPr/>
          <a:lstStyle/>
          <a:p>
            <a:fld id="{2E97935B-3A04-49DE-9374-B7EFE06BD7F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429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4288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1714500"/>
            <a:ext cx="8833104" cy="228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06764"/>
            <a:ext cx="8833104" cy="1604772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057400"/>
            <a:ext cx="6480174" cy="1254919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92AA1-587F-48DA-8BD0-8CEA2CF1810C}" type="datetimeFigureOut">
              <a:rPr lang="es-ES" smtClean="0"/>
              <a:pPr/>
              <a:t>21/04/2022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18288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E97935B-3A04-49DE-9374-B7EFE06BD7F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00050"/>
            <a:ext cx="7772400" cy="1143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4807458"/>
            <a:ext cx="3044952" cy="274320"/>
          </a:xfrm>
        </p:spPr>
        <p:txBody>
          <a:bodyPr/>
          <a:lstStyle/>
          <a:p>
            <a:fld id="{97E92AA1-587F-48DA-8BD0-8CEA2CF1810C}" type="datetimeFigureOut">
              <a:rPr lang="es-ES" smtClean="0"/>
              <a:pPr/>
              <a:t>21/04/2022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7935B-3A04-49DE-9374-B7EFE06BD7F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1" y="1181739"/>
            <a:ext cx="8921" cy="3614668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1650206"/>
            <a:ext cx="0" cy="3140964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0858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028700"/>
            <a:ext cx="8833104" cy="6858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4793742"/>
            <a:ext cx="8833104" cy="233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4040188" cy="549731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1" y="1143000"/>
            <a:ext cx="4041775" cy="54864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92AA1-587F-48DA-8BD0-8CEA2CF1810C}" type="datetimeFigureOut">
              <a:rPr lang="es-ES" smtClean="0"/>
              <a:pPr/>
              <a:t>21/04/2022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4807458"/>
            <a:ext cx="3581400" cy="27432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96012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1853537"/>
            <a:ext cx="4041648" cy="2863803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1853537"/>
            <a:ext cx="4038600" cy="286664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781812"/>
            <a:ext cx="457200" cy="330994"/>
          </a:xfrm>
        </p:spPr>
        <p:txBody>
          <a:bodyPr/>
          <a:lstStyle>
            <a:lvl1pPr algn="ctr">
              <a:defRPr/>
            </a:lvl1pPr>
          </a:lstStyle>
          <a:p>
            <a:fld id="{2E97935B-3A04-49DE-9374-B7EFE06BD7F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92AA1-587F-48DA-8BD0-8CEA2CF1810C}" type="datetimeFigureOut">
              <a:rPr lang="es-ES" smtClean="0"/>
              <a:pPr/>
              <a:t>21/04/2022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777015"/>
            <a:ext cx="457200" cy="330994"/>
          </a:xfrm>
        </p:spPr>
        <p:txBody>
          <a:bodyPr/>
          <a:lstStyle/>
          <a:p>
            <a:fld id="{2E97935B-3A04-49DE-9374-B7EFE06BD7F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18872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92AA1-587F-48DA-8BD0-8CEA2CF1810C}" type="datetimeFigureOut">
              <a:rPr lang="es-ES" smtClean="0"/>
              <a:pPr/>
              <a:t>21/04/2022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4743450"/>
            <a:ext cx="609600" cy="33099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E97935B-3A04-49DE-9374-B7EFE06BD7F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14300"/>
            <a:ext cx="8833104" cy="2286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8915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685800"/>
            <a:ext cx="2362200" cy="74295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485901"/>
            <a:ext cx="2362200" cy="310872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514350"/>
            <a:ext cx="5638800" cy="405765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E97935B-3A04-49DE-9374-B7EFE06BD7F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92AA1-587F-48DA-8BD0-8CEA2CF1810C}" type="datetimeFigureOut">
              <a:rPr lang="es-ES" smtClean="0"/>
              <a:pPr/>
              <a:t>21/04/2022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383280" cy="274320"/>
          </a:xfrm>
        </p:spPr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14300"/>
            <a:ext cx="8833104" cy="226314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/>
          <a:p>
            <a:fld id="{2E97935B-3A04-49DE-9374-B7EFE06BD7F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3771900"/>
            <a:ext cx="5867400" cy="9144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457200"/>
            <a:ext cx="5867400" cy="32004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742950"/>
            <a:ext cx="2438400" cy="394335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4803738"/>
            <a:ext cx="3044952" cy="274320"/>
          </a:xfrm>
        </p:spPr>
        <p:txBody>
          <a:bodyPr/>
          <a:lstStyle/>
          <a:p>
            <a:fld id="{97E92AA1-587F-48DA-8BD0-8CEA2CF1810C}" type="datetimeFigureOut">
              <a:rPr lang="es-ES" smtClean="0"/>
              <a:pPr/>
              <a:t>21/04/2022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584448" cy="27432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1"/>
            <a:ext cx="9144000" cy="104502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4803738"/>
            <a:ext cx="3044952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7E92AA1-587F-48DA-8BD0-8CEA2CF1810C}" type="datetimeFigureOut">
              <a:rPr lang="es-ES" smtClean="0"/>
              <a:pPr/>
              <a:t>21/04/2022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4808136"/>
            <a:ext cx="35814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957557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780131"/>
            <a:ext cx="457200" cy="330994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E97935B-3A04-49DE-9374-B7EFE06BD7F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8534400" cy="344957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leph.org.mx/que-son-las-caracteristicas-generales" TargetMode="External"/><Relationship Id="rId2" Type="http://schemas.openxmlformats.org/officeDocument/2006/relationships/hyperlink" Target="https://www.ajrmexico.com/app/LIGIE/files/02-2008/manualPowerPoint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slidesfy.com/todas-las-caracteristicas-de-power-point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www.uv.es/bellochc/pdf/Presentaciones%20multimedia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edu.gcfglobal.org/es/powerpoint-2007/transiciones/1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jrmexico.com/app/LIGIE/files/02-2008/manualPowerPoint.pdf" TargetMode="External"/><Relationship Id="rId2" Type="http://schemas.openxmlformats.org/officeDocument/2006/relationships/hyperlink" Target="https://aleph.org.mx/que-son-las-caracteristicas-general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uv.es/bellochc/pdf/Presentaciones%20multimedia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du.gcfglobal.org/es/powerpoint-2007/transiciones/1/" TargetMode="External"/><Relationship Id="rId2" Type="http://schemas.openxmlformats.org/officeDocument/2006/relationships/hyperlink" Target="https://www.uv.es/bellochc/pdf/Presentaciones%20multimedia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57158" y="2071684"/>
            <a:ext cx="8286808" cy="2643206"/>
          </a:xfrm>
        </p:spPr>
        <p:txBody>
          <a:bodyPr>
            <a:normAutofit fontScale="77500" lnSpcReduction="20000"/>
          </a:bodyPr>
          <a:lstStyle/>
          <a:p>
            <a:r>
              <a:rPr lang="es-ES" dirty="0" smtClean="0"/>
              <a:t>Practico de </a:t>
            </a:r>
            <a:r>
              <a:rPr lang="es-ES" dirty="0" err="1" smtClean="0"/>
              <a:t>power</a:t>
            </a:r>
            <a:r>
              <a:rPr lang="es-ES" dirty="0" smtClean="0"/>
              <a:t> </a:t>
            </a:r>
            <a:r>
              <a:rPr lang="es-ES" dirty="0" err="1" smtClean="0"/>
              <a:t>point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ALUMNO : GONZALO </a:t>
            </a:r>
            <a:r>
              <a:rPr lang="es-ES" dirty="0" err="1" smtClean="0"/>
              <a:t>CAlIVAR</a:t>
            </a:r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Profe: </a:t>
            </a:r>
            <a:r>
              <a:rPr lang="es-ES" dirty="0" err="1" smtClean="0"/>
              <a:t>andrea</a:t>
            </a:r>
            <a:r>
              <a:rPr lang="es-ES" dirty="0" smtClean="0"/>
              <a:t> </a:t>
            </a:r>
            <a:r>
              <a:rPr lang="es-ES" smtClean="0"/>
              <a:t>gomez</a:t>
            </a:r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Colegio del prado</a:t>
            </a:r>
          </a:p>
          <a:p>
            <a:endParaRPr lang="es-ES" dirty="0" smtClean="0"/>
          </a:p>
          <a:p>
            <a:r>
              <a:rPr lang="es-ES" dirty="0" smtClean="0"/>
              <a:t>Año: 2022</a:t>
            </a:r>
          </a:p>
          <a:p>
            <a:r>
              <a:rPr lang="es-ES" dirty="0" smtClean="0"/>
              <a:t>1ª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L</a:t>
            </a:r>
            <a:r>
              <a:rPr lang="es-ES" sz="2800" dirty="0" err="1" smtClean="0"/>
              <a:t>avoratorio</a:t>
            </a:r>
            <a:r>
              <a:rPr lang="es-ES" sz="2800" dirty="0" smtClean="0"/>
              <a:t>  de  </a:t>
            </a:r>
            <a:r>
              <a:rPr lang="es-ES" sz="2800" dirty="0" err="1" smtClean="0"/>
              <a:t>informatica</a:t>
            </a:r>
            <a:r>
              <a:rPr lang="es-ES" sz="2800" dirty="0" smtClean="0"/>
              <a:t>  </a:t>
            </a:r>
            <a:endParaRPr lang="es-ES" dirty="0"/>
          </a:p>
        </p:txBody>
      </p:sp>
      <p:sp>
        <p:nvSpPr>
          <p:cNvPr id="8194" name="AutoShape 2" descr="11053224_878995572159194_6108457468304708480_o23.jpg :: COLEGIO DEL PRAD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196" name="AutoShape 4" descr="11053224_878995572159194_6108457468304708480_o23.jpg :: COLEGIO DEL PRAD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Que es la </a:t>
            </a:r>
            <a:r>
              <a:rPr lang="es-ES" dirty="0" err="1" smtClean="0"/>
              <a:t>difinicion</a:t>
            </a:r>
            <a:r>
              <a:rPr lang="es-ES" dirty="0" smtClean="0"/>
              <a:t> de </a:t>
            </a:r>
            <a:r>
              <a:rPr lang="es-ES" dirty="0" err="1" smtClean="0"/>
              <a:t>power</a:t>
            </a:r>
            <a:r>
              <a:rPr lang="es-ES" dirty="0" smtClean="0"/>
              <a:t> </a:t>
            </a:r>
            <a:r>
              <a:rPr lang="es-ES" dirty="0" err="1" smtClean="0"/>
              <a:t>point</a:t>
            </a:r>
            <a:r>
              <a:rPr lang="es-ES" dirty="0" smtClean="0"/>
              <a:t> y su utilidad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85720" y="1428742"/>
            <a:ext cx="8503920" cy="2286016"/>
          </a:xfrm>
        </p:spPr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pPr>
              <a:buNone/>
            </a:pP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428596" y="2285998"/>
            <a:ext cx="42862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 smtClean="0"/>
          </a:p>
          <a:p>
            <a:r>
              <a:rPr lang="es-ES" dirty="0">
                <a:hlinkClick r:id="rId2"/>
              </a:rPr>
              <a:t/>
            </a:r>
            <a:br>
              <a:rPr lang="es-ES" dirty="0">
                <a:hlinkClick r:id="rId2"/>
              </a:rPr>
            </a:br>
            <a:endParaRPr lang="es-ES" dirty="0">
              <a:hlinkClick r:id="rId2"/>
            </a:endParaRPr>
          </a:p>
          <a:p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428596" y="1142990"/>
            <a:ext cx="442915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 smtClean="0"/>
          </a:p>
          <a:p>
            <a:r>
              <a:rPr lang="es-ES" dirty="0" smtClean="0"/>
              <a:t>Una característica es una cualidad que permite identificar a algo o alguien, distinguiéndolo de sus semejantes. Puede tratarse de cuestiones vinculadas al temperamento, la personalidad o lo simbólico, pero también al aspecto físico.</a:t>
            </a:r>
          </a:p>
          <a:p>
            <a:endParaRPr lang="es-ES" dirty="0" smtClean="0">
              <a:hlinkClick r:id="rId3"/>
            </a:endParaRPr>
          </a:p>
          <a:p>
            <a:endParaRPr lang="es-ES" dirty="0">
              <a:hlinkClick r:id="rId3"/>
            </a:endParaRPr>
          </a:p>
        </p:txBody>
      </p:sp>
      <p:sp>
        <p:nvSpPr>
          <p:cNvPr id="8194" name="AutoShape 2" descr="Powerpoint - Concepto, historia, funcionalidades y ventaj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196" name="AutoShape 4" descr="Powerpoint - Concepto, historia, funcionalidades y ventaj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198" name="AutoShape 6" descr="Powerpoint - Concepto, historia, funcionalidades y ventaj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200" name="AutoShape 8" descr="Powerpoint - Concepto, historia, funcionalidades y ventaj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202" name="AutoShape 10" descr="Powerpoint - Concepto, historia, funcionalidades y ventaj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204" name="AutoShape 12" descr="Powerpoint - Concepto, historia, funcionalidades y ventaja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206" name="AutoShape 14" descr="Microsoft PowerPoint - Wikipedia, la enciclopedia libr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208" name="AutoShape 16" descr="Microsoft PowerPoint - Wikipedia, la enciclopedia libr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210" name="AutoShape 18" descr="Microsoft PowerPoint - Wikipedia, la enciclopedia libr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8212" name="Picture 20" descr="Atajos de teclado PowerPoint, las mejores combinaciones de tecla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72132" y="1643056"/>
            <a:ext cx="2419350" cy="188595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Caracteristicas</a:t>
            </a:r>
            <a:r>
              <a:rPr lang="es-ES" dirty="0" smtClean="0"/>
              <a:t> mas </a:t>
            </a:r>
            <a:r>
              <a:rPr lang="es-ES" dirty="0" err="1" smtClean="0"/>
              <a:t>inportante</a:t>
            </a:r>
            <a:r>
              <a:rPr lang="es-ES" dirty="0" smtClean="0"/>
              <a:t> de </a:t>
            </a:r>
            <a:r>
              <a:rPr lang="es-ES" dirty="0" err="1" smtClean="0"/>
              <a:t>power</a:t>
            </a:r>
            <a:r>
              <a:rPr lang="es-ES" dirty="0" smtClean="0"/>
              <a:t> </a:t>
            </a:r>
            <a:r>
              <a:rPr lang="es-ES" dirty="0" err="1" smtClean="0"/>
              <a:t>point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57158" y="1142990"/>
            <a:ext cx="3929090" cy="3429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ES" dirty="0" smtClean="0"/>
              <a:t>  </a:t>
            </a:r>
            <a:r>
              <a:rPr lang="es-ES" b="1" dirty="0" smtClean="0"/>
              <a:t>Principales características</a:t>
            </a:r>
            <a:r>
              <a:rPr lang="es-ES" dirty="0" smtClean="0"/>
              <a:t> del </a:t>
            </a:r>
            <a:r>
              <a:rPr lang="es-ES" b="1" dirty="0" smtClean="0"/>
              <a:t>PowerPoint</a:t>
            </a:r>
            <a:r>
              <a:rPr lang="es-ES" dirty="0" smtClean="0"/>
              <a:t> · </a:t>
            </a:r>
            <a:r>
              <a:rPr lang="es-ES" dirty="0" err="1" smtClean="0"/>
              <a:t>Utlización</a:t>
            </a:r>
            <a:r>
              <a:rPr lang="es-ES" dirty="0" smtClean="0"/>
              <a:t> de plantillas determinadas y personalizadas por los usuarios. · Creación de textos con distintos tipos de ...</a:t>
            </a:r>
          </a:p>
          <a:p>
            <a:pPr>
              <a:buNone/>
            </a:pPr>
            <a:endParaRPr lang="es-ES" dirty="0" smtClean="0">
              <a:hlinkClick r:id="rId2"/>
            </a:endParaRPr>
          </a:p>
          <a:p>
            <a:endParaRPr lang="es-ES" dirty="0" smtClean="0"/>
          </a:p>
        </p:txBody>
      </p:sp>
      <p:sp>
        <p:nvSpPr>
          <p:cNvPr id="7170" name="AutoShape 2" descr="Características del PowerPoint | Modelo presentació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172" name="AutoShape 4" descr="Características del PowerPoint | Modelo presentació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174" name="AutoShape 6" descr="Características del PowerPoint | Modelo presentació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176" name="AutoShape 8" descr="Características del PowerPoint | Modelo presentació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7178" name="Picture 10" descr="VENTAJAS Y DESVENTAJAS DE POWER POINT, GOOGLE PRESENTACION Y PREZI.COM |  LINA FUENTES 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1571618"/>
            <a:ext cx="2533650" cy="180022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Cuales son los elementos de </a:t>
            </a:r>
            <a:r>
              <a:rPr lang="es-ES" dirty="0" err="1" smtClean="0"/>
              <a:t>power</a:t>
            </a:r>
            <a:r>
              <a:rPr lang="es-ES" dirty="0" smtClean="0"/>
              <a:t> </a:t>
            </a:r>
            <a:r>
              <a:rPr lang="es-ES" dirty="0" err="1" smtClean="0"/>
              <a:t>point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85720" y="1214428"/>
            <a:ext cx="3857652" cy="3429000"/>
          </a:xfrm>
        </p:spPr>
        <p:txBody>
          <a:bodyPr>
            <a:normAutofit fontScale="70000" lnSpcReduction="20000"/>
          </a:bodyPr>
          <a:lstStyle/>
          <a:p>
            <a:r>
              <a:rPr lang="es-ES" dirty="0" smtClean="0"/>
              <a:t>Cada diapositiva puede incluir diferentes </a:t>
            </a:r>
            <a:r>
              <a:rPr lang="es-ES" b="1" dirty="0" smtClean="0"/>
              <a:t>elementos</a:t>
            </a:r>
            <a:r>
              <a:rPr lang="es-ES" dirty="0" smtClean="0"/>
              <a:t> multimedia: texto, imágenes, animaciones, sonidos, gráficos, películas, etc. La relación entre los diferentes </a:t>
            </a:r>
            <a:r>
              <a:rPr lang="es-ES" b="1" dirty="0" smtClean="0"/>
              <a:t>elementos</a:t>
            </a:r>
            <a:r>
              <a:rPr lang="es-ES" dirty="0" smtClean="0"/>
              <a:t> multimedia debe ser complementaria de forma que complementen la información haciéndola más comprensible al usuario.</a:t>
            </a:r>
          </a:p>
          <a:p>
            <a:r>
              <a:rPr lang="es-ES" u="sng" dirty="0" smtClean="0">
                <a:hlinkClick r:id="rId2"/>
              </a:rPr>
              <a:t/>
            </a:r>
            <a:br>
              <a:rPr lang="es-ES" u="sng" dirty="0" smtClean="0">
                <a:hlinkClick r:id="rId2"/>
              </a:rPr>
            </a:br>
            <a:endParaRPr lang="es-ES" u="sng" dirty="0" smtClean="0">
              <a:hlinkClick r:id="rId2"/>
            </a:endParaRPr>
          </a:p>
        </p:txBody>
      </p:sp>
      <p:sp>
        <p:nvSpPr>
          <p:cNvPr id="6146" name="AutoShape 2" descr="Elementos y conceptos básicos de Power point - La clase de Ces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6148" name="AutoShape 4" descr="Elementos y conceptos básicos de Power point - La clase de Ces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6150" name="Picture 6" descr="power poin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1428742"/>
            <a:ext cx="3071834" cy="2419355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Tipos de Vistas, explique cada una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2912926" cy="3429000"/>
          </a:xfrm>
        </p:spPr>
        <p:txBody>
          <a:bodyPr>
            <a:normAutofit fontScale="77500" lnSpcReduction="20000"/>
          </a:bodyPr>
          <a:lstStyle/>
          <a:p>
            <a:r>
              <a:rPr lang="es-ES" dirty="0" smtClean="0"/>
              <a:t>La visión </a:t>
            </a:r>
            <a:r>
              <a:rPr lang="es-ES" b="1" dirty="0" smtClean="0"/>
              <a:t>normal</a:t>
            </a:r>
            <a:r>
              <a:rPr lang="es-ES" dirty="0" smtClean="0"/>
              <a:t> se presenta cuando la luz es enfocada directamente sobre la retina y no al frente ni detrás de ella. Una persona con visión </a:t>
            </a:r>
            <a:r>
              <a:rPr lang="es-ES" b="1" dirty="0" smtClean="0"/>
              <a:t>normal</a:t>
            </a:r>
            <a:r>
              <a:rPr lang="es-ES" dirty="0" smtClean="0"/>
              <a:t> puede ver objetos claramente estando cerca o lejos.</a:t>
            </a:r>
          </a:p>
          <a:p>
            <a:endParaRPr lang="es-ES" dirty="0"/>
          </a:p>
        </p:txBody>
      </p:sp>
      <p:pic>
        <p:nvPicPr>
          <p:cNvPr id="4098" name="Picture 2" descr="UNIDAD 05.- Tipos de Vistas - PowerPoint 20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1571618"/>
            <a:ext cx="5772150" cy="257176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Animación y Transición explique c/u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4198810" cy="3429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es-ES" dirty="0" smtClean="0"/>
          </a:p>
          <a:p>
            <a:r>
              <a:rPr lang="es-ES" dirty="0" smtClean="0"/>
              <a:t>El término de </a:t>
            </a:r>
            <a:r>
              <a:rPr lang="es-ES" b="1" dirty="0" smtClean="0"/>
              <a:t>animación</a:t>
            </a:r>
            <a:r>
              <a:rPr lang="es-ES" dirty="0" smtClean="0"/>
              <a:t> en PowerPoint se refiere al movimiento de texto y objetos en la diapositiva, mientras </a:t>
            </a:r>
            <a:r>
              <a:rPr lang="es-ES" b="1" dirty="0" smtClean="0"/>
              <a:t>que</a:t>
            </a:r>
            <a:r>
              <a:rPr lang="es-ES" dirty="0" smtClean="0"/>
              <a:t> el término </a:t>
            </a:r>
            <a:r>
              <a:rPr lang="es-ES" b="1" dirty="0" smtClean="0"/>
              <a:t>transición</a:t>
            </a:r>
            <a:r>
              <a:rPr lang="es-ES" dirty="0" smtClean="0"/>
              <a:t> se refiere al movimiento de la diapositiva en una presentación.</a:t>
            </a:r>
          </a:p>
          <a:p>
            <a:pPr lvl="2"/>
            <a:r>
              <a:rPr lang="es-ES" dirty="0" smtClean="0">
                <a:hlinkClick r:id="rId2"/>
              </a:rPr>
              <a:t> </a:t>
            </a:r>
          </a:p>
          <a:p>
            <a:pPr>
              <a:buNone/>
            </a:pPr>
            <a:endParaRPr lang="es-ES" dirty="0" smtClean="0"/>
          </a:p>
        </p:txBody>
      </p:sp>
      <p:pic>
        <p:nvPicPr>
          <p:cNvPr id="3074" name="Picture 2" descr="U.2. Insertar Animaciones · GitBoo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1857370"/>
            <a:ext cx="2924175" cy="1562100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Bibliografía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2)</a:t>
            </a:r>
            <a:r>
              <a:rPr lang="es-ES" dirty="0" smtClean="0">
                <a:hlinkClick r:id="rId2"/>
              </a:rPr>
              <a:t> https://aleph.org.mx › que-son-las-</a:t>
            </a:r>
            <a:r>
              <a:rPr lang="es-ES" dirty="0" err="1" smtClean="0">
                <a:hlinkClick r:id="rId2"/>
              </a:rPr>
              <a:t>caracteristicas</a:t>
            </a:r>
            <a:r>
              <a:rPr lang="es-ES" dirty="0" smtClean="0">
                <a:hlinkClick r:id="rId2"/>
              </a:rPr>
              <a:t>-generales</a:t>
            </a:r>
          </a:p>
          <a:p>
            <a:pPr>
              <a:buNone/>
            </a:pPr>
            <a:endParaRPr lang="es-ES" dirty="0" smtClean="0"/>
          </a:p>
        </p:txBody>
      </p:sp>
      <p:sp>
        <p:nvSpPr>
          <p:cNvPr id="4" name="3 Rectángulo"/>
          <p:cNvSpPr/>
          <p:nvPr/>
        </p:nvSpPr>
        <p:spPr>
          <a:xfrm>
            <a:off x="142844" y="1000115"/>
            <a:ext cx="657229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u="sng" dirty="0" smtClean="0">
              <a:hlinkClick r:id="rId3"/>
            </a:endParaRPr>
          </a:p>
          <a:p>
            <a:r>
              <a:rPr lang="en-US" dirty="0" smtClean="0">
                <a:hlinkClick r:id="rId3"/>
              </a:rPr>
              <a:t>        1)  https://www.ajrmexico.com ›</a:t>
            </a:r>
          </a:p>
          <a:p>
            <a:endParaRPr lang="en-US" dirty="0" smtClean="0">
              <a:hlinkClick r:id="rId3"/>
            </a:endParaRPr>
          </a:p>
          <a:p>
            <a:endParaRPr lang="en-US" dirty="0" smtClean="0">
              <a:hlinkClick r:id="rId3"/>
            </a:endParaRPr>
          </a:p>
          <a:p>
            <a:endParaRPr lang="en-US" dirty="0" smtClean="0">
              <a:hlinkClick r:id="rId3"/>
            </a:endParaRPr>
          </a:p>
          <a:p>
            <a:endParaRPr lang="en-US" dirty="0" smtClean="0">
              <a:hlinkClick r:id="rId3"/>
            </a:endParaRPr>
          </a:p>
          <a:p>
            <a:endParaRPr lang="en-US" dirty="0" smtClean="0">
              <a:hlinkClick r:id="rId3"/>
            </a:endParaRPr>
          </a:p>
          <a:p>
            <a:endParaRPr lang="en-US" dirty="0" smtClean="0">
              <a:hlinkClick r:id="rId3"/>
            </a:endParaRPr>
          </a:p>
          <a:p>
            <a:endParaRPr lang="en-US" dirty="0" smtClean="0">
              <a:hlinkClick r:id="rId3"/>
            </a:endParaRPr>
          </a:p>
          <a:p>
            <a:endParaRPr lang="en-US" dirty="0" smtClean="0">
              <a:hlinkClick r:id="rId3"/>
            </a:endParaRPr>
          </a:p>
          <a:p>
            <a:endParaRPr lang="en-US" dirty="0" smtClean="0">
              <a:hlinkClick r:id="rId3"/>
            </a:endParaRPr>
          </a:p>
          <a:p>
            <a:endParaRPr lang="en-US" dirty="0" smtClean="0">
              <a:hlinkClick r:id="rId3"/>
            </a:endParaRPr>
          </a:p>
          <a:p>
            <a:endParaRPr lang="en-US" dirty="0" smtClean="0">
              <a:hlinkClick r:id="rId3"/>
            </a:endParaRPr>
          </a:p>
          <a:p>
            <a:endParaRPr lang="en-US" dirty="0" smtClean="0">
              <a:hlinkClick r:id="rId3"/>
            </a:endParaRPr>
          </a:p>
          <a:p>
            <a:endParaRPr lang="en-US" dirty="0" smtClean="0">
              <a:hlinkClick r:id="rId3"/>
            </a:endParaRPr>
          </a:p>
          <a:p>
            <a:r>
              <a:rPr lang="en-US" dirty="0" smtClean="0">
                <a:hlinkClick r:id="rId3"/>
              </a:rPr>
              <a:t> 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 flipH="1">
            <a:off x="285720" y="3429006"/>
            <a:ext cx="1007272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u="sng" dirty="0" smtClean="0">
                <a:hlinkClick r:id="rId4"/>
              </a:rPr>
              <a:t>3) https://www.uv.es › </a:t>
            </a:r>
            <a:r>
              <a:rPr lang="es-ES" u="sng" dirty="0" err="1" smtClean="0">
                <a:hlinkClick r:id="rId4"/>
              </a:rPr>
              <a:t>bellochc</a:t>
            </a:r>
            <a:r>
              <a:rPr lang="es-ES" u="sng" dirty="0" smtClean="0">
                <a:hlinkClick r:id="rId4"/>
              </a:rPr>
              <a:t> › </a:t>
            </a:r>
            <a:r>
              <a:rPr lang="es-ES" u="sng" dirty="0" err="1" smtClean="0">
                <a:hlinkClick r:id="rId4"/>
              </a:rPr>
              <a:t>pdf</a:t>
            </a:r>
            <a:r>
              <a:rPr lang="es-ES" u="sng" dirty="0" smtClean="0">
                <a:hlinkClick r:id="rId4"/>
              </a:rPr>
              <a:t> › Pres</a:t>
            </a:r>
          </a:p>
          <a:p>
            <a:endParaRPr lang="es-ES" u="sng" dirty="0" smtClean="0">
              <a:hlinkClick r:id="rId4"/>
            </a:endParaRPr>
          </a:p>
          <a:p>
            <a:endParaRPr lang="es-ES" u="sng" dirty="0" smtClean="0">
              <a:hlinkClick r:id="rId4"/>
            </a:endParaRPr>
          </a:p>
          <a:p>
            <a:endParaRPr lang="es-ES" u="sng" dirty="0" smtClean="0">
              <a:hlinkClick r:id="rId4"/>
            </a:endParaRPr>
          </a:p>
          <a:p>
            <a:endParaRPr lang="es-ES" u="sng" dirty="0">
              <a:hlinkClick r:id="rId4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s-ES" u="sng" dirty="0" smtClean="0">
                <a:hlinkClick r:id="rId2"/>
              </a:rPr>
              <a:t>    4) https://www.uv.es › </a:t>
            </a:r>
            <a:r>
              <a:rPr lang="es-ES" u="sng" dirty="0" err="1" smtClean="0">
                <a:hlinkClick r:id="rId2"/>
              </a:rPr>
              <a:t>bellochc</a:t>
            </a:r>
            <a:r>
              <a:rPr lang="es-ES" u="sng" dirty="0" smtClean="0">
                <a:hlinkClick r:id="rId2"/>
              </a:rPr>
              <a:t> › </a:t>
            </a:r>
            <a:r>
              <a:rPr lang="es-ES" u="sng" dirty="0" err="1" smtClean="0">
                <a:hlinkClick r:id="rId2"/>
              </a:rPr>
              <a:t>pdf</a:t>
            </a:r>
            <a:r>
              <a:rPr lang="es-ES" u="sng" dirty="0" smtClean="0">
                <a:hlinkClick r:id="rId2"/>
              </a:rPr>
              <a:t> › Presentaciones </a:t>
            </a:r>
            <a:r>
              <a:rPr lang="es-ES" u="sng" dirty="0" err="1" smtClean="0">
                <a:hlinkClick r:id="rId2"/>
              </a:rPr>
              <a:t>multi</a:t>
            </a:r>
            <a:r>
              <a:rPr lang="es-ES" u="sng" dirty="0" smtClean="0">
                <a:hlinkClick r:id="rId2"/>
              </a:rPr>
              <a:t>..</a:t>
            </a:r>
          </a:p>
          <a:p>
            <a:r>
              <a:rPr lang="es-ES" dirty="0" smtClean="0"/>
              <a:t>5) </a:t>
            </a:r>
            <a:r>
              <a:rPr lang="es-ES" dirty="0" smtClean="0">
                <a:hlinkClick r:id="rId3"/>
              </a:rPr>
              <a:t>https://edu.gcfglobal.org › powerpoint-2007 › </a:t>
            </a:r>
            <a:r>
              <a:rPr lang="es-ES" dirty="0" err="1" smtClean="0">
                <a:hlinkClick r:id="rId3"/>
              </a:rPr>
              <a:t>transici</a:t>
            </a:r>
            <a:r>
              <a:rPr lang="es-ES" dirty="0" err="1" smtClean="0"/>
              <a:t>o</a:t>
            </a:r>
            <a:r>
              <a:rPr lang="es-ES" dirty="0" smtClean="0"/>
              <a:t>.</a:t>
            </a:r>
            <a:r>
              <a:rPr lang="es-ES" dirty="0" smtClean="0">
                <a:hlinkClick r:id="rId3"/>
              </a:rPr>
              <a:t>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129</TotalTime>
  <Words>131</Words>
  <Application>Microsoft Office PowerPoint</Application>
  <PresentationFormat>Presentación en pantalla (16:9)</PresentationFormat>
  <Paragraphs>70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Civil</vt:lpstr>
      <vt:lpstr>Lavoratorio  de  informatica  </vt:lpstr>
      <vt:lpstr>Que es la difinicion de power point y su utilidad</vt:lpstr>
      <vt:lpstr>Caracteristicas mas inportante de power point</vt:lpstr>
      <vt:lpstr>Cuales son los elementos de power point </vt:lpstr>
      <vt:lpstr>Tipos de Vistas, explique cada una</vt:lpstr>
      <vt:lpstr>Animación y Transición explique c/u</vt:lpstr>
      <vt:lpstr>Bibliografía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Secundaria</dc:creator>
  <cp:lastModifiedBy>Secundaria</cp:lastModifiedBy>
  <cp:revision>14</cp:revision>
  <dcterms:created xsi:type="dcterms:W3CDTF">2022-04-18T20:04:01Z</dcterms:created>
  <dcterms:modified xsi:type="dcterms:W3CDTF">2022-04-21T18:34:14Z</dcterms:modified>
</cp:coreProperties>
</file>