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65" r:id="rId4"/>
    <p:sldId id="258" r:id="rId5"/>
    <p:sldId id="266" r:id="rId6"/>
    <p:sldId id="261" r:id="rId7"/>
    <p:sldId id="267" r:id="rId8"/>
    <p:sldId id="268" r:id="rId9"/>
    <p:sldId id="269" r:id="rId10"/>
    <p:sldId id="259" r:id="rId11"/>
    <p:sldId id="264" r:id="rId12"/>
    <p:sldId id="262" r:id="rId13"/>
    <p:sldId id="260" r:id="rId14"/>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24" autoAdjust="0"/>
  </p:normalViewPr>
  <p:slideViewPr>
    <p:cSldViewPr>
      <p:cViewPr varScale="1">
        <p:scale>
          <a:sx n="84" d="100"/>
          <a:sy n="84" d="100"/>
        </p:scale>
        <p:origin x="-96" y="-180"/>
      </p:cViewPr>
      <p:guideLst>
        <p:guide orient="horz" pos="1620"/>
        <p:guide pos="2880"/>
      </p:guideLst>
    </p:cSldViewPr>
  </p:slideViewPr>
  <p:outlineViewPr>
    <p:cViewPr>
      <p:scale>
        <a:sx n="33" d="100"/>
        <a:sy n="33" d="100"/>
      </p:scale>
      <p:origin x="0" y="621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3564094"/>
            <a:ext cx="9144000" cy="158472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6" y="0"/>
            <a:ext cx="3038475" cy="51435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2503170"/>
            <a:ext cx="6480048" cy="172593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158609"/>
            <a:ext cx="6480048" cy="131445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13DBC507-9506-49F6-90B4-38B0B1FCA756}"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DBC507-9506-49F6-90B4-38B0B1FCA756}"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05979"/>
            <a:ext cx="2057400" cy="4388644"/>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05979"/>
            <a:ext cx="6019800" cy="438864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DBC507-9506-49F6-90B4-38B0B1FCA756}"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DBC507-9506-49F6-90B4-38B0B1FCA756}"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3564094"/>
            <a:ext cx="9144000" cy="158472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6" y="0"/>
            <a:ext cx="3038475" cy="51435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2687878"/>
            <a:ext cx="6629400" cy="1369772"/>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1864350"/>
            <a:ext cx="6629400" cy="800016"/>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DBC507-9506-49F6-90B4-38B0B1FCA756}"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979"/>
            <a:ext cx="7467600" cy="85725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200151"/>
            <a:ext cx="3657600" cy="3394472"/>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200151"/>
            <a:ext cx="3657600" cy="3394472"/>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DBC507-9506-49F6-90B4-38B0B1FCA756}"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4788"/>
            <a:ext cx="8229600" cy="85725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4114800"/>
            <a:ext cx="4040188" cy="62865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4114800"/>
            <a:ext cx="4041775" cy="62865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137685"/>
            <a:ext cx="4040188" cy="295632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6" y="1137685"/>
            <a:ext cx="4041775" cy="2956322"/>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DBC507-9506-49F6-90B4-38B0B1FCA756}"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5740"/>
            <a:ext cx="7470648" cy="85725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8" name="7 Marcador de número de diapositiva"/>
          <p:cNvSpPr>
            <a:spLocks noGrp="1"/>
          </p:cNvSpPr>
          <p:nvPr>
            <p:ph type="sldNum" sz="quarter" idx="11"/>
          </p:nvPr>
        </p:nvSpPr>
        <p:spPr/>
        <p:txBody>
          <a:bodyPr/>
          <a:lstStyle/>
          <a:p>
            <a:fld id="{13DBC507-9506-49F6-90B4-38B0B1FCA756}" type="slidenum">
              <a:rPr lang="es-ES" smtClean="0"/>
              <a:pPr/>
              <a:t>‹Nº›</a:t>
            </a:fld>
            <a:endParaRPr lang="es-ES"/>
          </a:p>
        </p:txBody>
      </p:sp>
      <p:sp>
        <p:nvSpPr>
          <p:cNvPr id="9" name="8 Marcador de pie de página"/>
          <p:cNvSpPr>
            <a:spLocks noGrp="1"/>
          </p:cNvSpPr>
          <p:nvPr>
            <p:ph type="ftr" sz="quarter" idx="12"/>
          </p:nvPr>
        </p:nvSpPr>
        <p:spPr/>
        <p:txBody>
          <a:bodyPr/>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DBC507-9506-49F6-90B4-38B0B1FCA756}"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889146"/>
            <a:ext cx="3200400" cy="547688"/>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60818"/>
            <a:ext cx="2743200" cy="6858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485900"/>
            <a:ext cx="7086600" cy="28575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3051F94-E9B3-4BCA-8B82-71DAAFF2158A}" type="datetimeFigureOut">
              <a:rPr lang="es-ES" smtClean="0"/>
              <a:pPr/>
              <a:t>21/04/2022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156448" y="4816548"/>
            <a:ext cx="762000" cy="273844"/>
          </a:xfrm>
        </p:spPr>
        <p:txBody>
          <a:bodyPr/>
          <a:lstStyle/>
          <a:p>
            <a:fld id="{13DBC507-9506-49F6-90B4-38B0B1FCA756}"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279282"/>
            <a:ext cx="3053868" cy="940356"/>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764930"/>
            <a:ext cx="4114800" cy="30861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249074"/>
            <a:ext cx="3053866" cy="199761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4816548"/>
            <a:ext cx="2133600" cy="273844"/>
          </a:xfrm>
        </p:spPr>
        <p:txBody>
          <a:bodyPr/>
          <a:lstStyle/>
          <a:p>
            <a:fld id="{63051F94-E9B3-4BCA-8B82-71DAAFF2158A}" type="datetimeFigureOut">
              <a:rPr lang="es-ES" smtClean="0"/>
              <a:pPr/>
              <a:t>21/04/2022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DBC507-9506-49F6-90B4-38B0B1FCA756}"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3564094"/>
            <a:ext cx="9144000" cy="158472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51435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05979"/>
            <a:ext cx="7467600" cy="85725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200151"/>
            <a:ext cx="7467600" cy="339447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4816548"/>
            <a:ext cx="2133600" cy="273844"/>
          </a:xfrm>
          <a:prstGeom prst="rect">
            <a:avLst/>
          </a:prstGeom>
        </p:spPr>
        <p:txBody>
          <a:bodyPr vert="horz" bIns="0" anchor="b"/>
          <a:lstStyle>
            <a:lvl1pPr algn="l" eaLnBrk="1" latinLnBrk="0" hangingPunct="1">
              <a:defRPr kumimoji="0" sz="1000">
                <a:solidFill>
                  <a:schemeClr val="tx2">
                    <a:shade val="50000"/>
                  </a:schemeClr>
                </a:solidFill>
              </a:defRPr>
            </a:lvl1pPr>
          </a:lstStyle>
          <a:p>
            <a:fld id="{63051F94-E9B3-4BCA-8B82-71DAAFF2158A}" type="datetimeFigureOut">
              <a:rPr lang="es-ES" smtClean="0"/>
              <a:pPr/>
              <a:t>21/04/2022</a:t>
            </a:fld>
            <a:endParaRPr lang="es-ES"/>
          </a:p>
        </p:txBody>
      </p:sp>
      <p:sp>
        <p:nvSpPr>
          <p:cNvPr id="22" name="21 Marcador de pie de página"/>
          <p:cNvSpPr>
            <a:spLocks noGrp="1"/>
          </p:cNvSpPr>
          <p:nvPr>
            <p:ph type="ftr" sz="quarter" idx="3"/>
          </p:nvPr>
        </p:nvSpPr>
        <p:spPr>
          <a:xfrm>
            <a:off x="3124200" y="4816548"/>
            <a:ext cx="2895600" cy="273844"/>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ES"/>
          </a:p>
        </p:txBody>
      </p:sp>
      <p:sp>
        <p:nvSpPr>
          <p:cNvPr id="18" name="17 Marcador de número de diapositiva"/>
          <p:cNvSpPr>
            <a:spLocks noGrp="1"/>
          </p:cNvSpPr>
          <p:nvPr>
            <p:ph type="sldNum" sz="quarter" idx="4"/>
          </p:nvPr>
        </p:nvSpPr>
        <p:spPr>
          <a:xfrm>
            <a:off x="8153400" y="4816548"/>
            <a:ext cx="762000" cy="273844"/>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13DBC507-9506-49F6-90B4-38B0B1FCA756}"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google.com/search?q=utilidad+de+power+point&amp;ei=DrddYt6HDL3I1sQP2ta1iAw&amp;oq=utilidad+de+powe&amp;gs_lcp=Cgdnd3Mtd2l6EAMYADIFCAAQgAQyBQgAEIAEMgUIABCABDIFCAAQgAQyBQgAEIAEMgUIABCABDIFCAAQgAQyBQgAEIAEMgYIABAWEB4yBggAEBYQHjoKCAAQ6gIQtAIQQzoMCAAQ6g" TargetMode="External"/><Relationship Id="rId7" Type="http://schemas.openxmlformats.org/officeDocument/2006/relationships/hyperlink" Target="https://www.google.com/search?q=Las+transiciones+son+animaciones+que+ocurren+cuando+cambias+diapositivas.+Es+decir,+es+el+efecto+visual+que+se+reproduce+al+pasar+de+una+diapositiva+a+la+siguiente+durante+una+presentaci%C3%B3n.+Puedes+controlar+la+velocidad,+agregar+sonido+y+personalizar+las+propiedades+de+los+efectos+de+transici%C3%B3n.&amp;oq=Las+transiciones+son+animaciones+que+ocurren+cuando+cambias+diapositivas.+Es+decir,+es+el+efecto+visual+que+se+reproduce+al+pasar+de+una+diapositiva+a+la+siguiente+durante+una+presentaci%C3%B3n.+Puedes+controlar+la+velocidad,+agregar" TargetMode="External"/><Relationship Id="rId2" Type="http://schemas.openxmlformats.org/officeDocument/2006/relationships/hyperlink" Target="https://www.google.com/search?q=definicion+de+power+point&amp;oq=Definicion+de+power&amp;aqs=chrome.0.0j69i57j0l6.8327j1j7&amp;sourceid=chrome&amp;ie=UTF-8" TargetMode="External"/><Relationship Id="rId1" Type="http://schemas.openxmlformats.org/officeDocument/2006/relationships/slideLayout" Target="../slideLayouts/slideLayout2.xml"/><Relationship Id="rId6" Type="http://schemas.openxmlformats.org/officeDocument/2006/relationships/hyperlink" Target="https://www.google.com/search?q=expicacion+de+tipos+de+vistas+powerpoint&amp;oq=e&amp;aqs=chrome.0.69i59l2j69i57j69i60l3j69i61l2.7391j0j7&amp;sourceid=chrome&amp;ie=UTF-8" TargetMode="External"/><Relationship Id="rId5" Type="http://schemas.openxmlformats.org/officeDocument/2006/relationships/hyperlink" Target="https://edu.gcfglobal.org/es/power-point-2016/interfaz-powerpoint-2016/1/" TargetMode="External"/><Relationship Id="rId4" Type="http://schemas.openxmlformats.org/officeDocument/2006/relationships/hyperlink" Target="https://www.google.com/search?q=caracteristicas+importantes+de+power+point&amp;ei=TLddYo6JLJib1sQPnNy6oAI&amp;oq=caracteristicas+importantes+de+powe&amp;gs_lcp=Cgdnd3Mtd2l6EAMYADIGCAAQFhAeOgoIABDqAhC0AhBDOgwIABDqAhC0AhAKEEM6BAgAEEM6BggAEAoQQzoHCAAQsQMQQzoLCAAQgAQQsQMQgwE6BQgAEIAEOgQIABADOg0ILhCxAxDHARDRAxBDOg4ILhCABBCxAxDHARCjAjoICAAQgAQQsQM6CwguEIAEELEDENQCOggILhCABBDUAjoICC4QsQMQgwE6CggAELEDEIMBEEM6BQgAELEDOggIABAWEAoQHkoECEEYAEoECEYYAFAAWKpeYKlnaAFwAXgAgAGNAogBmB2SAQcyMC4xMy4ymAEAoAEBsAEKwAEB&amp;sclient=gws-wiz"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google.com/search?q=definicion+de+power+point&amp;oq=Definicion+de+power&amp;aqs=chrome.0.0j69i57j0l6.8327j1j7&amp;sourceid=chrome&amp;ie=UTF-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0"/>
            <a:ext cx="8458200" cy="2571750"/>
          </a:xfrm>
        </p:spPr>
        <p:txBody>
          <a:bodyPr>
            <a:normAutofit fontScale="90000"/>
          </a:bodyPr>
          <a:lstStyle/>
          <a:p>
            <a:r>
              <a:rPr lang="es-ES" dirty="0" smtClean="0"/>
              <a:t>Colegio del prado</a:t>
            </a:r>
            <a:br>
              <a:rPr lang="es-ES" dirty="0" smtClean="0"/>
            </a:br>
            <a:r>
              <a:rPr lang="es-ES" dirty="0" smtClean="0"/>
              <a:t>1A</a:t>
            </a:r>
            <a:r>
              <a:rPr lang="es-ES" dirty="0" smtClean="0"/>
              <a:t/>
            </a:r>
            <a:br>
              <a:rPr lang="es-ES" dirty="0" smtClean="0"/>
            </a:br>
            <a:r>
              <a:rPr lang="es-ES" dirty="0" err="1" smtClean="0"/>
              <a:t>Power</a:t>
            </a:r>
            <a:r>
              <a:rPr lang="es-ES" dirty="0" smtClean="0"/>
              <a:t> Point</a:t>
            </a:r>
            <a:r>
              <a:rPr lang="es-ES" dirty="0" smtClean="0"/>
              <a:t/>
            </a:r>
            <a:br>
              <a:rPr lang="es-ES" dirty="0" smtClean="0"/>
            </a:br>
            <a:r>
              <a:rPr lang="es-ES" dirty="0" err="1" smtClean="0"/>
              <a:t>federico</a:t>
            </a:r>
            <a:r>
              <a:rPr lang="es-ES" dirty="0" smtClean="0"/>
              <a:t> </a:t>
            </a:r>
            <a:r>
              <a:rPr lang="es-ES" dirty="0" err="1" smtClean="0"/>
              <a:t>ormeño</a:t>
            </a:r>
            <a:r>
              <a:rPr lang="es-ES" dirty="0" smtClean="0"/>
              <a:t/>
            </a:r>
            <a:br>
              <a:rPr lang="es-ES" dirty="0" smtClean="0"/>
            </a:br>
            <a:r>
              <a:rPr lang="es-ES" dirty="0" smtClean="0"/>
              <a:t>laboratorio de informática</a:t>
            </a:r>
            <a:r>
              <a:rPr lang="es-ES" dirty="0" smtClean="0"/>
              <a:t/>
            </a:r>
            <a:br>
              <a:rPr lang="es-ES" dirty="0" smtClean="0"/>
            </a:br>
            <a:endParaRPr lang="es-ES" dirty="0"/>
          </a:p>
        </p:txBody>
      </p:sp>
      <p:pic>
        <p:nvPicPr>
          <p:cNvPr id="1026" name="Picture 2" descr="D:\Users\Secundaria\Downloads\download (3).jpg"/>
          <p:cNvPicPr>
            <a:picLocks noChangeAspect="1" noChangeArrowheads="1"/>
          </p:cNvPicPr>
          <p:nvPr/>
        </p:nvPicPr>
        <p:blipFill>
          <a:blip r:embed="rId2"/>
          <a:srcRect/>
          <a:stretch>
            <a:fillRect/>
          </a:stretch>
        </p:blipFill>
        <p:spPr bwMode="auto">
          <a:xfrm>
            <a:off x="-1" y="0"/>
            <a:ext cx="2143125" cy="2143125"/>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1500" advTm="20000">
        <p14:window dir="vert"/>
      </p:transition>
    </mc:Choice>
    <mc:Fallback>
      <p:transition spd="slow" advTm="2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s-ES" b="1" dirty="0" smtClean="0">
                <a:ln/>
                <a:solidFill>
                  <a:schemeClr val="accent3"/>
                </a:solidFill>
              </a:rPr>
              <a:t>Vistas de </a:t>
            </a:r>
            <a:r>
              <a:rPr lang="es-ES" b="1" dirty="0" err="1" smtClean="0">
                <a:ln/>
                <a:solidFill>
                  <a:schemeClr val="accent3"/>
                </a:solidFill>
              </a:rPr>
              <a:t>power</a:t>
            </a:r>
            <a:r>
              <a:rPr lang="es-ES" b="1" dirty="0" smtClean="0">
                <a:ln/>
                <a:solidFill>
                  <a:schemeClr val="accent3"/>
                </a:solidFill>
              </a:rPr>
              <a:t> </a:t>
            </a:r>
            <a:r>
              <a:rPr lang="es-ES" b="1" dirty="0" err="1" smtClean="0">
                <a:ln/>
                <a:solidFill>
                  <a:schemeClr val="accent3"/>
                </a:solidFill>
              </a:rPr>
              <a:t>point</a:t>
            </a:r>
            <a:endParaRPr lang="es-ES" b="1" dirty="0">
              <a:ln/>
              <a:solidFill>
                <a:schemeClr val="accent3"/>
              </a:solidFill>
            </a:endParaRPr>
          </a:p>
        </p:txBody>
      </p:sp>
      <p:sp>
        <p:nvSpPr>
          <p:cNvPr id="3" name="2 Marcador de contenido"/>
          <p:cNvSpPr>
            <a:spLocks noGrp="1"/>
          </p:cNvSpPr>
          <p:nvPr>
            <p:ph idx="1"/>
          </p:nvPr>
        </p:nvSpPr>
        <p:spPr/>
        <p:txBody>
          <a:bodyPr>
            <a:normAutofit fontScale="32500" lnSpcReduction="20000"/>
          </a:bodyPr>
          <a:lstStyle/>
          <a:p>
            <a:r>
              <a:rPr lang="es-AR" b="1" dirty="0"/>
              <a:t>Vista Normal</a:t>
            </a:r>
          </a:p>
          <a:p>
            <a:r>
              <a:rPr lang="es-AR" dirty="0"/>
              <a:t>La vista Normal contiene tres paneles: </a:t>
            </a:r>
            <a:r>
              <a:rPr lang="es-AR" b="1" dirty="0"/>
              <a:t>el panel de esquema, el panel de diapositivas y el panel de notas</a:t>
            </a:r>
            <a:r>
              <a:rPr lang="es-AR" dirty="0"/>
              <a:t>. Estos paneles permiten trabajar en todos los aspectos de la presentación desde un mismo lugar. El tamaño de los distintos paneles se puede ajustar arrastrando los bordes de los paneles.</a:t>
            </a:r>
          </a:p>
          <a:p>
            <a:r>
              <a:rPr lang="es-AR" b="1" dirty="0"/>
              <a:t>Panel de esquema</a:t>
            </a:r>
            <a:r>
              <a:rPr lang="es-AR" dirty="0"/>
              <a:t>: Utilice el panel de esquema para organizar y desarrollar el contenido de la presentación. Puede escribir todo el texto de la presentación y reorganizar las listas con viñetas, los párrafos y las diapositivas.</a:t>
            </a:r>
          </a:p>
          <a:p>
            <a:r>
              <a:rPr lang="es-AR" b="1" dirty="0"/>
              <a:t>Panel de diapositivas</a:t>
            </a:r>
            <a:r>
              <a:rPr lang="es-AR" dirty="0"/>
              <a:t>: En el panel de diapositivas se muestra el aspecto que tiene el texto en las diapositivas. Se pueden agregar gráficos, películas, sonidos, crear hipervínculos e incluir animaciones en diapositivas individuales.</a:t>
            </a:r>
          </a:p>
          <a:p>
            <a:r>
              <a:rPr lang="es-AR" b="1" dirty="0"/>
              <a:t>Panel de notas</a:t>
            </a:r>
            <a:r>
              <a:rPr lang="es-AR" dirty="0"/>
              <a:t>: El panel de notas permite agregar notas del orador o información para compartirla con la audiencia. Si desea incluir gráficos en las notas, tendrá que agregar las notas en la vista Página de notas.</a:t>
            </a:r>
          </a:p>
          <a:p>
            <a:r>
              <a:rPr lang="es-AR" dirty="0"/>
              <a:t>Estos tres paneles también se muestran al guardar la presentación como página Web. La única diferencia es que el panel de esquema muestra una tabla de contenido para que pueda desplazarse por la presentación.</a:t>
            </a:r>
          </a:p>
          <a:p>
            <a:r>
              <a:rPr lang="es-AR" b="1" dirty="0"/>
              <a:t>Vista Esquema</a:t>
            </a:r>
          </a:p>
          <a:p>
            <a:r>
              <a:rPr lang="es-AR" dirty="0"/>
              <a:t>Con esta vista sólo podrá ver los títulos y el texto principal de las diapositivas, en el formato típico de los esquemas. Esta es la mejor vista para tener una visión global de la presentación, organizarla y desarrollarla rápidamente comunicando todas las ideas que tenemos en la cabeza. En lugar de la barra de herramientas dibujo aparece la barra esquematización, que proporciona herramientas útiles para trabajar con esquemas. En la nueva versión de </a:t>
            </a:r>
            <a:r>
              <a:rPr lang="es-AR" dirty="0" err="1" smtClean="0"/>
              <a:t>Power</a:t>
            </a:r>
            <a:r>
              <a:rPr lang="es-AR" dirty="0" smtClean="0"/>
              <a:t> </a:t>
            </a:r>
            <a:r>
              <a:rPr lang="es-AR" dirty="0" err="1" smtClean="0"/>
              <a:t>point</a:t>
            </a:r>
            <a:r>
              <a:rPr lang="es-AR" dirty="0" smtClean="0"/>
              <a:t> </a:t>
            </a:r>
            <a:r>
              <a:rPr lang="es-AR" dirty="0"/>
              <a:t>2000 aparecen conjuntamente con el panel de Esquema el panel de diapositivas en miniatura y el panel de notas, muy similar a la Vista Normal.</a:t>
            </a:r>
          </a:p>
          <a:p>
            <a:r>
              <a:rPr lang="es-AR" dirty="0"/>
              <a:t/>
            </a:r>
            <a:br>
              <a:rPr lang="es-AR" dirty="0"/>
            </a:br>
            <a:endParaRPr lang="es-ES" dirty="0" smtClean="0"/>
          </a:p>
          <a:p>
            <a:endParaRPr lang="es-ES" dirty="0"/>
          </a:p>
        </p:txBody>
      </p:sp>
      <p:pic>
        <p:nvPicPr>
          <p:cNvPr id="4" name="Picture 2" descr="D:\Users\Secundaria\Downloads\download (7).jpg"/>
          <p:cNvPicPr>
            <a:picLocks noChangeAspect="1" noChangeArrowheads="1"/>
          </p:cNvPicPr>
          <p:nvPr/>
        </p:nvPicPr>
        <p:blipFill>
          <a:blip r:embed="rId2"/>
          <a:srcRect/>
          <a:stretch>
            <a:fillRect/>
          </a:stretch>
        </p:blipFill>
        <p:spPr bwMode="auto">
          <a:xfrm>
            <a:off x="611560" y="3755250"/>
            <a:ext cx="4283968" cy="1388249"/>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3900" advTm="5000">
        <p14:glitter pattern="hexagon"/>
      </p:transition>
    </mc:Choice>
    <mc:Fallback xmlns="">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par>
                                <p:cTn id="40" presetID="53" presetClass="entr" presetSubtype="16"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p:cTn id="4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3">
                                            <p:txEl>
                                              <p:pRg st="7" end="7"/>
                                            </p:txEl>
                                          </p:spTgt>
                                        </p:tgtEl>
                                      </p:cBhvr>
                                    </p:animEffect>
                                  </p:childTnLst>
                                </p:cTn>
                              </p:par>
                              <p:par>
                                <p:cTn id="45" presetID="53" presetClass="entr" presetSubtype="16"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49" dur="500"/>
                                        <p:tgtEl>
                                          <p:spTgt spid="3">
                                            <p:txEl>
                                              <p:pRg st="8" end="8"/>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32" presetClass="emph" presetSubtype="0" fill="hold" grpId="0" nodeType="clickEffect">
                                  <p:stCondLst>
                                    <p:cond delay="0"/>
                                  </p:stCondLst>
                                  <p:childTnLst>
                                    <p:animRot by="120000">
                                      <p:cBhvr>
                                        <p:cTn id="53" dur="100" fill="hold">
                                          <p:stCondLst>
                                            <p:cond delay="0"/>
                                          </p:stCondLst>
                                        </p:cTn>
                                        <p:tgtEl>
                                          <p:spTgt spid="2"/>
                                        </p:tgtEl>
                                        <p:attrNameLst>
                                          <p:attrName>r</p:attrName>
                                        </p:attrNameLst>
                                      </p:cBhvr>
                                    </p:animRot>
                                    <p:animRot by="-240000">
                                      <p:cBhvr>
                                        <p:cTn id="54" dur="200" fill="hold">
                                          <p:stCondLst>
                                            <p:cond delay="200"/>
                                          </p:stCondLst>
                                        </p:cTn>
                                        <p:tgtEl>
                                          <p:spTgt spid="2"/>
                                        </p:tgtEl>
                                        <p:attrNameLst>
                                          <p:attrName>r</p:attrName>
                                        </p:attrNameLst>
                                      </p:cBhvr>
                                    </p:animRot>
                                    <p:animRot by="240000">
                                      <p:cBhvr>
                                        <p:cTn id="55" dur="200" fill="hold">
                                          <p:stCondLst>
                                            <p:cond delay="400"/>
                                          </p:stCondLst>
                                        </p:cTn>
                                        <p:tgtEl>
                                          <p:spTgt spid="2"/>
                                        </p:tgtEl>
                                        <p:attrNameLst>
                                          <p:attrName>r</p:attrName>
                                        </p:attrNameLst>
                                      </p:cBhvr>
                                    </p:animRot>
                                    <p:animRot by="-240000">
                                      <p:cBhvr>
                                        <p:cTn id="56" dur="200" fill="hold">
                                          <p:stCondLst>
                                            <p:cond delay="600"/>
                                          </p:stCondLst>
                                        </p:cTn>
                                        <p:tgtEl>
                                          <p:spTgt spid="2"/>
                                        </p:tgtEl>
                                        <p:attrNameLst>
                                          <p:attrName>r</p:attrName>
                                        </p:attrNameLst>
                                      </p:cBhvr>
                                    </p:animRot>
                                    <p:animRot by="120000">
                                      <p:cBhvr>
                                        <p:cTn id="57"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Vistas de </a:t>
            </a:r>
            <a:r>
              <a:rPr lang="es-AR" dirty="0" err="1" smtClean="0"/>
              <a:t>power</a:t>
            </a:r>
            <a:r>
              <a:rPr lang="es-AR" dirty="0" smtClean="0"/>
              <a:t> </a:t>
            </a:r>
            <a:r>
              <a:rPr lang="es-AR" dirty="0" err="1" smtClean="0"/>
              <a:t>point</a:t>
            </a:r>
            <a:endParaRPr lang="es-AR" dirty="0"/>
          </a:p>
        </p:txBody>
      </p:sp>
      <p:sp>
        <p:nvSpPr>
          <p:cNvPr id="3" name="2 Marcador de contenido"/>
          <p:cNvSpPr>
            <a:spLocks noGrp="1"/>
          </p:cNvSpPr>
          <p:nvPr>
            <p:ph idx="1"/>
          </p:nvPr>
        </p:nvSpPr>
        <p:spPr>
          <a:xfrm>
            <a:off x="467544" y="1203598"/>
            <a:ext cx="7467600" cy="3394472"/>
          </a:xfrm>
        </p:spPr>
        <p:txBody>
          <a:bodyPr>
            <a:normAutofit fontScale="32500" lnSpcReduction="20000"/>
          </a:bodyPr>
          <a:lstStyle/>
          <a:p>
            <a:r>
              <a:rPr lang="es-AR" b="1" dirty="0"/>
              <a:t>Vista clasificador de diapositivas</a:t>
            </a:r>
          </a:p>
          <a:p>
            <a:r>
              <a:rPr lang="es-AR" dirty="0"/>
              <a:t>La vista Clasificador de diapositivas muestra, al mismo tiempo, todas las diapositivas de la presentación en miniatura. De esta forma resulta fácil agregar, eliminar y mover diapositivas, incluir intervalos y seleccionar transiciones animadas para pasar de una diapositiva a otra. También puede obtener una vista previa de las animaciones de varias diapositivas seleccionando las diapositivas que desea ver y haciendo clic en Vista previa de la animación en el menú Presentación. En cualquier momento durante la creación de una presentación puede iniciar la presentación con diapositivas y obtener una vista previa haciendo clic en Presentación con diapositivas.</a:t>
            </a:r>
          </a:p>
          <a:p>
            <a:r>
              <a:rPr lang="es-AR" b="1" dirty="0"/>
              <a:t>Vista Diapositiva</a:t>
            </a:r>
          </a:p>
          <a:p>
            <a:r>
              <a:rPr lang="es-AR" dirty="0"/>
              <a:t>En esta vista, similar a la de la versión anterior, aunque con un nuevo panel (esquema), podrá crear y examinar, en el panel de diapositivas, la diapositiva con el aspecto que verdaderamente tiene, hacer modificaciones en el texto, agregar gráficos, películas, sonidos, crear hipervínculos e incluir animaciones en diapositivas individuales.</a:t>
            </a:r>
          </a:p>
          <a:p>
            <a:r>
              <a:rPr lang="es-AR" b="1" dirty="0"/>
              <a:t>Ver las notas para el orador</a:t>
            </a:r>
          </a:p>
          <a:p>
            <a:r>
              <a:rPr lang="es-AR" dirty="0"/>
              <a:t>Podrá ver las notas para el orador si las utilizaba como en la versión anterior de </a:t>
            </a:r>
            <a:r>
              <a:rPr lang="es-AR" dirty="0" err="1"/>
              <a:t>Powerpoint</a:t>
            </a:r>
            <a:r>
              <a:rPr lang="es-AR" dirty="0"/>
              <a:t> seleccionando en el menú Ver la opción Página de notas, donde aparecerá una página donde podremos introducir el texto que servirá de guía a la persona que realizará en público la presentación creada, bien para todas las diapositivas o para algunas. Cada página se divide en dos partes: la superior donde se reproduce la diapositiva y que se puede manipular igual que en la vista diapositiva, y en la inferior, que resulta ser un espacio dedicado para las notas referentes a la diapositiva de la parte superior. Las barras de herramientas que proporciona son las mismas que la vista de diapositiva: estándar, formato y dibujo.</a:t>
            </a:r>
          </a:p>
          <a:p>
            <a:r>
              <a:rPr lang="es-AR" b="1" dirty="0"/>
              <a:t>Vista presentación con diapositivas</a:t>
            </a:r>
          </a:p>
          <a:p>
            <a:r>
              <a:rPr lang="es-AR" dirty="0"/>
              <a:t>En esta vista podrá ver las diapositivas ocupando la pantalla completa de su equipo en la secuencia que estableció, con los efectos de transición correspondientes y a los intervalos que fijó en el clasificador de diapositivas. Con esta vista se puede observar todas las diapositivas al 100% de su escala y observar los distintos efectos programados. Esta vista utiliza la pantalla completa y tiene como único objetivo la visualización de la presentación. No incluye ni barras de herramientas, ni menús, ni ningún otro elemento.</a:t>
            </a:r>
          </a:p>
          <a:p>
            <a:endParaRPr lang="es-AR" dirty="0"/>
          </a:p>
        </p:txBody>
      </p:sp>
    </p:spTree>
    <p:extLst>
      <p:ext uri="{BB962C8B-B14F-4D97-AF65-F5344CB8AC3E}">
        <p14:creationId xmlns:p14="http://schemas.microsoft.com/office/powerpoint/2010/main" val="3037290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0" presetClass="path" presetSubtype="0" accel="50000" decel="50000" fill="hold" nodeType="clickEffect">
                                  <p:stCondLst>
                                    <p:cond delay="0"/>
                                  </p:stCondLst>
                                  <p:childTnLst>
                                    <p:animMotion origin="layout" path="M 0 0 L 0.125 0 C 0.181 0 0.25 0.069 0.25 0.125 L 0.25 0.25 E" pathEditMode="relative" ptsTypes="">
                                      <p:cBhvr>
                                        <p:cTn id="12" dur="2000" fill="hold"/>
                                        <p:tgtEl>
                                          <p:spTgt spid="3">
                                            <p:txEl>
                                              <p:pRg st="0" end="0"/>
                                            </p:txEl>
                                          </p:spTgt>
                                        </p:tgtEl>
                                        <p:attrNameLst>
                                          <p:attrName>ppt_x</p:attrName>
                                          <p:attrName>ppt_y</p:attrName>
                                        </p:attrNameLst>
                                      </p:cBhvr>
                                    </p:animMotion>
                                  </p:childTnLst>
                                </p:cTn>
                              </p:par>
                              <p:par>
                                <p:cTn id="13" presetID="50" presetClass="path" presetSubtype="0" accel="50000" decel="50000" fill="hold" nodeType="withEffect">
                                  <p:stCondLst>
                                    <p:cond delay="0"/>
                                  </p:stCondLst>
                                  <p:childTnLst>
                                    <p:animMotion origin="layout" path="M 0 0 L 0.125 0 C 0.181 0 0.25 0.069 0.25 0.125 L 0.25 0.25 E" pathEditMode="relative" ptsTypes="">
                                      <p:cBhvr>
                                        <p:cTn id="14" dur="2000" fill="hold"/>
                                        <p:tgtEl>
                                          <p:spTgt spid="3">
                                            <p:txEl>
                                              <p:pRg st="1" end="1"/>
                                            </p:txEl>
                                          </p:spTgt>
                                        </p:tgtEl>
                                        <p:attrNameLst>
                                          <p:attrName>ppt_x</p:attrName>
                                          <p:attrName>ppt_y</p:attrName>
                                        </p:attrNameLst>
                                      </p:cBhvr>
                                    </p:animMotion>
                                  </p:childTnLst>
                                </p:cTn>
                              </p:par>
                              <p:par>
                                <p:cTn id="15" presetID="50" presetClass="path" presetSubtype="0" accel="50000" decel="50000" fill="hold" nodeType="withEffect">
                                  <p:stCondLst>
                                    <p:cond delay="0"/>
                                  </p:stCondLst>
                                  <p:childTnLst>
                                    <p:animMotion origin="layout" path="M 0 0 L 0.125 0 C 0.181 0 0.25 0.069 0.25 0.125 L 0.25 0.25 E" pathEditMode="relative" ptsTypes="">
                                      <p:cBhvr>
                                        <p:cTn id="16" dur="2000" fill="hold"/>
                                        <p:tgtEl>
                                          <p:spTgt spid="3">
                                            <p:txEl>
                                              <p:pRg st="2" end="2"/>
                                            </p:txEl>
                                          </p:spTgt>
                                        </p:tgtEl>
                                        <p:attrNameLst>
                                          <p:attrName>ppt_x</p:attrName>
                                          <p:attrName>ppt_y</p:attrName>
                                        </p:attrNameLst>
                                      </p:cBhvr>
                                    </p:animMotion>
                                  </p:childTnLst>
                                </p:cTn>
                              </p:par>
                              <p:par>
                                <p:cTn id="17" presetID="50" presetClass="path" presetSubtype="0" accel="50000" decel="50000" fill="hold" nodeType="withEffect">
                                  <p:stCondLst>
                                    <p:cond delay="0"/>
                                  </p:stCondLst>
                                  <p:childTnLst>
                                    <p:animMotion origin="layout" path="M 0 0 L 0.125 0 C 0.181 0 0.25 0.069 0.25 0.125 L 0.25 0.25 E" pathEditMode="relative" ptsTypes="">
                                      <p:cBhvr>
                                        <p:cTn id="18" dur="2000" fill="hold"/>
                                        <p:tgtEl>
                                          <p:spTgt spid="3">
                                            <p:txEl>
                                              <p:pRg st="3" end="3"/>
                                            </p:txEl>
                                          </p:spTgt>
                                        </p:tgtEl>
                                        <p:attrNameLst>
                                          <p:attrName>ppt_x</p:attrName>
                                          <p:attrName>ppt_y</p:attrName>
                                        </p:attrNameLst>
                                      </p:cBhvr>
                                    </p:animMotion>
                                  </p:childTnLst>
                                </p:cTn>
                              </p:par>
                              <p:par>
                                <p:cTn id="19" presetID="50" presetClass="path" presetSubtype="0" accel="50000" decel="50000" fill="hold" nodeType="withEffect">
                                  <p:stCondLst>
                                    <p:cond delay="0"/>
                                  </p:stCondLst>
                                  <p:childTnLst>
                                    <p:animMotion origin="layout" path="M 0 0 L 0.125 0 C 0.181 0 0.25 0.069 0.25 0.125 L 0.25 0.25 E" pathEditMode="relative" ptsTypes="">
                                      <p:cBhvr>
                                        <p:cTn id="20" dur="2000" fill="hold"/>
                                        <p:tgtEl>
                                          <p:spTgt spid="3">
                                            <p:txEl>
                                              <p:pRg st="4" end="4"/>
                                            </p:txEl>
                                          </p:spTgt>
                                        </p:tgtEl>
                                        <p:attrNameLst>
                                          <p:attrName>ppt_x</p:attrName>
                                          <p:attrName>ppt_y</p:attrName>
                                        </p:attrNameLst>
                                      </p:cBhvr>
                                    </p:animMotion>
                                  </p:childTnLst>
                                </p:cTn>
                              </p:par>
                              <p:par>
                                <p:cTn id="21" presetID="50" presetClass="path" presetSubtype="0" accel="50000" decel="50000" fill="hold" nodeType="withEffect">
                                  <p:stCondLst>
                                    <p:cond delay="0"/>
                                  </p:stCondLst>
                                  <p:childTnLst>
                                    <p:animMotion origin="layout" path="M 0 0 L 0.125 0 C 0.181 0 0.25 0.069 0.25 0.125 L 0.25 0.25 E" pathEditMode="relative" ptsTypes="">
                                      <p:cBhvr>
                                        <p:cTn id="22" dur="2000" fill="hold"/>
                                        <p:tgtEl>
                                          <p:spTgt spid="3">
                                            <p:txEl>
                                              <p:pRg st="5" end="5"/>
                                            </p:txEl>
                                          </p:spTgt>
                                        </p:tgtEl>
                                        <p:attrNameLst>
                                          <p:attrName>ppt_x</p:attrName>
                                          <p:attrName>ppt_y</p:attrName>
                                        </p:attrNameLst>
                                      </p:cBhvr>
                                    </p:animMotion>
                                  </p:childTnLst>
                                </p:cTn>
                              </p:par>
                              <p:par>
                                <p:cTn id="23" presetID="50" presetClass="path" presetSubtype="0" accel="50000" decel="50000" fill="hold" nodeType="withEffect">
                                  <p:stCondLst>
                                    <p:cond delay="0"/>
                                  </p:stCondLst>
                                  <p:childTnLst>
                                    <p:animMotion origin="layout" path="M 0 0 L 0.125 0 C 0.181 0 0.25 0.069 0.25 0.125 L 0.25 0.25 E" pathEditMode="relative" ptsTypes="">
                                      <p:cBhvr>
                                        <p:cTn id="24" dur="2000" fill="hold"/>
                                        <p:tgtEl>
                                          <p:spTgt spid="3">
                                            <p:txEl>
                                              <p:pRg st="6" end="6"/>
                                            </p:txEl>
                                          </p:spTgt>
                                        </p:tgtEl>
                                        <p:attrNameLst>
                                          <p:attrName>ppt_x</p:attrName>
                                          <p:attrName>ppt_y</p:attrName>
                                        </p:attrNameLst>
                                      </p:cBhvr>
                                    </p:animMotion>
                                  </p:childTnLst>
                                </p:cTn>
                              </p:par>
                              <p:par>
                                <p:cTn id="25" presetID="50" presetClass="path" presetSubtype="0" accel="50000" decel="50000" fill="hold" nodeType="withEffect">
                                  <p:stCondLst>
                                    <p:cond delay="0"/>
                                  </p:stCondLst>
                                  <p:childTnLst>
                                    <p:animMotion origin="layout" path="M 0 0 L 0.125 0 C 0.181 0 0.25 0.069 0.25 0.125 L 0.25 0.25 E" pathEditMode="relative" ptsTypes="">
                                      <p:cBhvr>
                                        <p:cTn id="26" dur="2000" fill="hold"/>
                                        <p:tgtEl>
                                          <p:spTgt spid="3">
                                            <p:txEl>
                                              <p:pRg st="7" end="7"/>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Animacion</a:t>
            </a:r>
            <a:r>
              <a:rPr lang="es-E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y Transición</a:t>
            </a:r>
            <a:endParaRPr lang="es-E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2 Marcador de contenido"/>
          <p:cNvSpPr>
            <a:spLocks noGrp="1"/>
          </p:cNvSpPr>
          <p:nvPr>
            <p:ph idx="1"/>
          </p:nvPr>
        </p:nvSpPr>
        <p:spPr/>
        <p:txBody>
          <a:bodyPr>
            <a:normAutofit fontScale="55000" lnSpcReduction="2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s-E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La transición de diapositivas es el efecto visual que se reproduce al pasar de una diapositiva a la siguiente durante una presentación. Puede controlar la velocidad, agregar sonido y personalizar las propiedades de los efectos de transición. </a:t>
            </a:r>
          </a:p>
          <a:p>
            <a:endParaRPr lang="es-E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es-AR" dirty="0" smtClean="0"/>
              <a:t>La</a:t>
            </a:r>
            <a:r>
              <a:rPr lang="es-AR" dirty="0"/>
              <a:t> </a:t>
            </a:r>
            <a:r>
              <a:rPr lang="es-AR" b="1" dirty="0"/>
              <a:t>animación</a:t>
            </a:r>
            <a:r>
              <a:rPr lang="es-AR" dirty="0"/>
              <a:t> puede ayudar a que una </a:t>
            </a:r>
            <a:r>
              <a:rPr lang="es-AR" b="1" dirty="0"/>
              <a:t>PowerPoint</a:t>
            </a:r>
            <a:r>
              <a:rPr lang="es-AR" dirty="0"/>
              <a:t> presentación sea más dinámica y ayudar a que la información sea más memorable. Los tipos más comunes de efectos de </a:t>
            </a:r>
            <a:r>
              <a:rPr lang="es-AR" b="1" dirty="0"/>
              <a:t>animación</a:t>
            </a:r>
            <a:r>
              <a:rPr lang="es-AR" dirty="0"/>
              <a:t> incluyen entradas y salidas. También puede agregar sonido para aumentar la intensidad de los efectos de </a:t>
            </a:r>
            <a:r>
              <a:rPr lang="es-AR" b="1" dirty="0"/>
              <a:t>animación</a:t>
            </a:r>
            <a:r>
              <a:rPr lang="es-AR" dirty="0"/>
              <a:t>.</a:t>
            </a:r>
          </a:p>
          <a:p>
            <a:r>
              <a:rPr lang="es-AR" dirty="0"/>
              <a:t/>
            </a:r>
            <a:br>
              <a:rPr lang="es-AR" dirty="0"/>
            </a:br>
            <a:endParaRPr lang="es-E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2000" advTm="5000">
        <p14:ferris dir="l"/>
      </p:transition>
    </mc:Choice>
    <mc:Fallback xmlns="">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bibliografia</a:t>
            </a:r>
            <a:endParaRPr lang="es-E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2 Marcador de contenido"/>
          <p:cNvSpPr>
            <a:spLocks noGrp="1"/>
          </p:cNvSpPr>
          <p:nvPr>
            <p:ph idx="1"/>
          </p:nvPr>
        </p:nvSpPr>
        <p:spPr>
          <a:xfrm>
            <a:off x="533424" y="1200151"/>
            <a:ext cx="7467600" cy="3394472"/>
          </a:xfrm>
        </p:spPr>
        <p:txBody>
          <a:bodyPr>
            <a:normAutofit fontScale="25000" lnSpcReduction="20000"/>
          </a:bodyPr>
          <a:lstStyle/>
          <a:p>
            <a:pPr>
              <a:buNone/>
            </a:pPr>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
              </a:rPr>
              <a:t>https://www.google.com/search?q=definicion+de+power+point&amp;oq=Definicion+de+power&amp;aqs=chrome.0.0j69i57j0l6.8327j1j7&amp;sourceid=chrome&amp;ie=UTF-8</a:t>
            </a:r>
            <a:endPar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buNone/>
            </a:pPr>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3"/>
              </a:rPr>
              <a:t>https://www.google.com/search?q=utilidad+de+power+point&amp;ei=DrddYt6HDL3I1sQP2ta1iAw&amp;oq=utilidad+de+powe&amp;gs_lcp=Cgdnd3Mtd2l6EAMYADIFCAAQgAQyBQgAEIAEMgUIABCABDIFCAAQgAQyBQgAEIAEMgUIABCABDIFCAAQgAQyBQgAEIAEMgYIABAWEB4yBggAEBYQHjoKCAAQ6gIQtAIQQzoMCAAQ6g</a:t>
            </a:r>
            <a:endPar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
              </a:rPr>
              <a:t>https://www.google.com/search?q=caracteristicas+importantes+de+power+point&amp;ei=TLddYo6JLJib1sQPnNy6oAI&amp;oq=caracteristicas+importantes+de+powe&amp;gs_lcp=Cgdnd3Mtd2l6EAMYADIGCAAQFhAeOgoIABDqAhC0AhBDOgwIABDqAhC0AhAKEEM6BAgAEEM6BggAEAoQQzoHCAAQsQMQQzoLCAAQgAQQsQMQgwE6BQgAEIAEOgQIABADOg0ILhCxAxDHARDRAxBDOg4ILhCABBCxAxDHARCjAjoICAAQgAQQsQM6CwguEIAEELEDENQCOggILhCABBDUAjoICC4QsQMQgwE6CggAELEDEIMBEEM6BQgAELEDOggIABAWEAoQHkoECEEYAEoECEYYAFAAWKpeYKlnaAFwAXgAgAGNAogBmB2SAQcyMC4xMy4ymAEAoAEBsAEKwAEB&amp;sclient=gws-wiz</a:t>
            </a:r>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5"/>
              </a:rPr>
              <a:t>https://edu.gcfglobal.org/es/power-point-2016/interfaz-powerpoint-2016/1/</a:t>
            </a:r>
            <a:endPar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4"/>
              </a:rPr>
              <a:t>https://www.google.com/search?q=caracteristicas+importantes+de+power+point&amp;ei=TLddYo6JLJib1sQPnNy6oAI&amp;oq=caracteristicas+importantes+de+powe&amp;gs_lcp=Cgdnd3Mtd2l6EAMYADIGCAAQFhAeOgoIABDqAhC0AhBDOgwIABDqAhC0AhAKEEM6BAgAEEM6BggAEAoQQzoHCAAQsQMQQzoLCAAQgAQQsQMQgwE6BQgAEIAEOgQIABADOg0ILhCxAxDHARDRAxBDOg4ILhCABBCxAxDHARCjAjoICAAQgAQQsQM6CwguEIAEELEDENQCOggILhCABBDUAjoICC4QsQMQgwE6CggAELEDEIMBEEM6BQgAELEDOggIABAWEAoQHkoECEEYAEoECEYYAFAAWKpeYKlnaAFwAXgAgAGNAogBmB2SAQcyMC4xMy4ymAEAoAEBsAEKwAEB&amp;sclient=gws-wiz</a:t>
            </a:r>
            <a:endPar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6"/>
              </a:rPr>
              <a:t>https://www.google.com/search?q=expicacion+de+tipos+de+vistas+powerpoint&amp;oq=e&amp;aqs=chrome.0.69i59l2j69i57j69i60l3j69i61l2.7391j0j7&amp;sourceid=chrome&amp;ie=UTF-8</a:t>
            </a:r>
            <a:endPar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7"/>
              </a:rPr>
              <a:t>https://www.google.com/search?q=Las+transiciones+son+animaciones+que+ocurren+cuando+cambias+diapositivas.+Es+decir%2C+es+el+efecto+visual+que+se+reproduce+al+pasar+de+una+diapositiva+a+la+siguiente+durante+una+presentaci%C3%B3n.+Puedes+controlar+la+velocidad%2C+agregar+sonido+y+personalizar+las+propiedades+de+los+efectos+de+transici%C3%B3n.&amp;oq=Las+transiciones+son+animaciones+que+ocurren+cuando+cambias+diapositivas.+Es+decir%2C+es+el+efecto+visual+que+se+reproduce+al+pasar+de+una+diapositiva+a+la+siguiente+durante+una+presentaci%C3%B3n.+Puedes+controlar+la+velocidad%2C+agregar</a:t>
            </a:r>
            <a:endPar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http</a:t>
            </a:r>
            <a:r>
              <a:rPr lang="es-E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ayura.udea.edu.co/cursos/distancia/sisinformacion/temas/powerpoint3.htm</a:t>
            </a:r>
          </a:p>
          <a:p>
            <a:endParaRPr lang="es-E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mc:AlternateContent xmlns:mc="http://schemas.openxmlformats.org/markup-compatibility/2006" xmlns:p14="http://schemas.microsoft.com/office/powerpoint/2010/main">
    <mc:Choice Requires="p14">
      <p:transition spd="slow" p14:dur="800" advTm="5000">
        <p14:flythrough/>
      </p:transition>
    </mc:Choice>
    <mc:Fallback xmlns="">
      <p:transition spd="slow"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xit" presetSubtype="1" fill="hold" nodeType="clickEffect">
                                  <p:stCondLst>
                                    <p:cond delay="0"/>
                                  </p:stCondLst>
                                  <p:childTnLst>
                                    <p:animEffect transition="out" filter="wheel(1)">
                                      <p:cBhvr>
                                        <p:cTn id="11" dur="2000"/>
                                        <p:tgtEl>
                                          <p:spTgt spid="3">
                                            <p:txEl>
                                              <p:pRg st="0" end="0"/>
                                            </p:txEl>
                                          </p:spTgt>
                                        </p:tgtEl>
                                      </p:cBhvr>
                                    </p:animEffect>
                                    <p:set>
                                      <p:cBhvr>
                                        <p:cTn id="12" dur="1" fill="hold">
                                          <p:stCondLst>
                                            <p:cond delay="1999"/>
                                          </p:stCondLst>
                                        </p:cTn>
                                        <p:tgtEl>
                                          <p:spTgt spid="3">
                                            <p:txEl>
                                              <p:pRg st="0" end="0"/>
                                            </p:txEl>
                                          </p:spTgt>
                                        </p:tgtEl>
                                        <p:attrNameLst>
                                          <p:attrName>style.visibility</p:attrName>
                                        </p:attrNameLst>
                                      </p:cBhvr>
                                      <p:to>
                                        <p:strVal val="hidden"/>
                                      </p:to>
                                    </p:set>
                                  </p:childTnLst>
                                </p:cTn>
                              </p:par>
                              <p:par>
                                <p:cTn id="13" presetID="21" presetClass="exit" presetSubtype="1" fill="hold" nodeType="withEffect">
                                  <p:stCondLst>
                                    <p:cond delay="0"/>
                                  </p:stCondLst>
                                  <p:childTnLst>
                                    <p:animEffect transition="out" filter="wheel(1)">
                                      <p:cBhvr>
                                        <p:cTn id="14" dur="2000"/>
                                        <p:tgtEl>
                                          <p:spTgt spid="3">
                                            <p:txEl>
                                              <p:pRg st="1" end="1"/>
                                            </p:txEl>
                                          </p:spTgt>
                                        </p:tgtEl>
                                      </p:cBhvr>
                                    </p:animEffect>
                                    <p:set>
                                      <p:cBhvr>
                                        <p:cTn id="15" dur="1" fill="hold">
                                          <p:stCondLst>
                                            <p:cond delay="1999"/>
                                          </p:stCondLst>
                                        </p:cTn>
                                        <p:tgtEl>
                                          <p:spTgt spid="3">
                                            <p:txEl>
                                              <p:pRg st="1" end="1"/>
                                            </p:txEl>
                                          </p:spTgt>
                                        </p:tgtEl>
                                        <p:attrNameLst>
                                          <p:attrName>style.visibility</p:attrName>
                                        </p:attrNameLst>
                                      </p:cBhvr>
                                      <p:to>
                                        <p:strVal val="hidden"/>
                                      </p:to>
                                    </p:set>
                                  </p:childTnLst>
                                </p:cTn>
                              </p:par>
                              <p:par>
                                <p:cTn id="16" presetID="21" presetClass="exit" presetSubtype="1" fill="hold" nodeType="withEffect">
                                  <p:stCondLst>
                                    <p:cond delay="0"/>
                                  </p:stCondLst>
                                  <p:childTnLst>
                                    <p:animEffect transition="out" filter="wheel(1)">
                                      <p:cBhvr>
                                        <p:cTn id="17" dur="2000"/>
                                        <p:tgtEl>
                                          <p:spTgt spid="3">
                                            <p:txEl>
                                              <p:pRg st="2" end="2"/>
                                            </p:txEl>
                                          </p:spTgt>
                                        </p:tgtEl>
                                      </p:cBhvr>
                                    </p:animEffect>
                                    <p:set>
                                      <p:cBhvr>
                                        <p:cTn id="18" dur="1" fill="hold">
                                          <p:stCondLst>
                                            <p:cond delay="1999"/>
                                          </p:stCondLst>
                                        </p:cTn>
                                        <p:tgtEl>
                                          <p:spTgt spid="3">
                                            <p:txEl>
                                              <p:pRg st="2" end="2"/>
                                            </p:txEl>
                                          </p:spTgt>
                                        </p:tgtEl>
                                        <p:attrNameLst>
                                          <p:attrName>style.visibility</p:attrName>
                                        </p:attrNameLst>
                                      </p:cBhvr>
                                      <p:to>
                                        <p:strVal val="hidden"/>
                                      </p:to>
                                    </p:set>
                                  </p:childTnLst>
                                </p:cTn>
                              </p:par>
                              <p:par>
                                <p:cTn id="19" presetID="21" presetClass="exit" presetSubtype="1" fill="hold" nodeType="withEffect">
                                  <p:stCondLst>
                                    <p:cond delay="0"/>
                                  </p:stCondLst>
                                  <p:childTnLst>
                                    <p:animEffect transition="out" filter="wheel(1)">
                                      <p:cBhvr>
                                        <p:cTn id="20" dur="2000"/>
                                        <p:tgtEl>
                                          <p:spTgt spid="3">
                                            <p:txEl>
                                              <p:pRg st="3" end="3"/>
                                            </p:txEl>
                                          </p:spTgt>
                                        </p:tgtEl>
                                      </p:cBhvr>
                                    </p:animEffect>
                                    <p:set>
                                      <p:cBhvr>
                                        <p:cTn id="21" dur="1" fill="hold">
                                          <p:stCondLst>
                                            <p:cond delay="1999"/>
                                          </p:stCondLst>
                                        </p:cTn>
                                        <p:tgtEl>
                                          <p:spTgt spid="3">
                                            <p:txEl>
                                              <p:pRg st="3" end="3"/>
                                            </p:txEl>
                                          </p:spTgt>
                                        </p:tgtEl>
                                        <p:attrNameLst>
                                          <p:attrName>style.visibility</p:attrName>
                                        </p:attrNameLst>
                                      </p:cBhvr>
                                      <p:to>
                                        <p:strVal val="hidden"/>
                                      </p:to>
                                    </p:set>
                                  </p:childTnLst>
                                </p:cTn>
                              </p:par>
                              <p:par>
                                <p:cTn id="22" presetID="21" presetClass="exit" presetSubtype="1" fill="hold" nodeType="withEffect">
                                  <p:stCondLst>
                                    <p:cond delay="0"/>
                                  </p:stCondLst>
                                  <p:childTnLst>
                                    <p:animEffect transition="out" filter="wheel(1)">
                                      <p:cBhvr>
                                        <p:cTn id="23" dur="2000"/>
                                        <p:tgtEl>
                                          <p:spTgt spid="3">
                                            <p:txEl>
                                              <p:pRg st="4" end="4"/>
                                            </p:txEl>
                                          </p:spTgt>
                                        </p:tgtEl>
                                      </p:cBhvr>
                                    </p:animEffect>
                                    <p:set>
                                      <p:cBhvr>
                                        <p:cTn id="24" dur="1" fill="hold">
                                          <p:stCondLst>
                                            <p:cond delay="1999"/>
                                          </p:stCondLst>
                                        </p:cTn>
                                        <p:tgtEl>
                                          <p:spTgt spid="3">
                                            <p:txEl>
                                              <p:pRg st="4" end="4"/>
                                            </p:txEl>
                                          </p:spTgt>
                                        </p:tgtEl>
                                        <p:attrNameLst>
                                          <p:attrName>style.visibility</p:attrName>
                                        </p:attrNameLst>
                                      </p:cBhvr>
                                      <p:to>
                                        <p:strVal val="hidden"/>
                                      </p:to>
                                    </p:set>
                                  </p:childTnLst>
                                </p:cTn>
                              </p:par>
                              <p:par>
                                <p:cTn id="25" presetID="21" presetClass="exit" presetSubtype="1" fill="hold" nodeType="withEffect">
                                  <p:stCondLst>
                                    <p:cond delay="0"/>
                                  </p:stCondLst>
                                  <p:childTnLst>
                                    <p:animEffect transition="out" filter="wheel(1)">
                                      <p:cBhvr>
                                        <p:cTn id="26" dur="2000"/>
                                        <p:tgtEl>
                                          <p:spTgt spid="3">
                                            <p:txEl>
                                              <p:pRg st="5" end="5"/>
                                            </p:txEl>
                                          </p:spTgt>
                                        </p:tgtEl>
                                      </p:cBhvr>
                                    </p:animEffect>
                                    <p:set>
                                      <p:cBhvr>
                                        <p:cTn id="27" dur="1" fill="hold">
                                          <p:stCondLst>
                                            <p:cond delay="1999"/>
                                          </p:stCondLst>
                                        </p:cTn>
                                        <p:tgtEl>
                                          <p:spTgt spid="3">
                                            <p:txEl>
                                              <p:pRg st="5" end="5"/>
                                            </p:txEl>
                                          </p:spTgt>
                                        </p:tgtEl>
                                        <p:attrNameLst>
                                          <p:attrName>style.visibility</p:attrName>
                                        </p:attrNameLst>
                                      </p:cBhvr>
                                      <p:to>
                                        <p:strVal val="hidden"/>
                                      </p:to>
                                    </p:set>
                                  </p:childTnLst>
                                </p:cTn>
                              </p:par>
                              <p:par>
                                <p:cTn id="28" presetID="21" presetClass="exit" presetSubtype="1" fill="hold" nodeType="withEffect">
                                  <p:stCondLst>
                                    <p:cond delay="0"/>
                                  </p:stCondLst>
                                  <p:childTnLst>
                                    <p:animEffect transition="out" filter="wheel(1)">
                                      <p:cBhvr>
                                        <p:cTn id="29" dur="2000"/>
                                        <p:tgtEl>
                                          <p:spTgt spid="3">
                                            <p:txEl>
                                              <p:pRg st="6" end="6"/>
                                            </p:txEl>
                                          </p:spTgt>
                                        </p:tgtEl>
                                      </p:cBhvr>
                                    </p:animEffect>
                                    <p:set>
                                      <p:cBhvr>
                                        <p:cTn id="30" dur="1" fill="hold">
                                          <p:stCondLst>
                                            <p:cond delay="19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1986" y="195486"/>
            <a:ext cx="7467600" cy="857250"/>
          </a:xfrm>
        </p:spPr>
        <p:txBody>
          <a:bodyPr>
            <a:normAutofit/>
          </a:bodyPr>
          <a:lstStyle/>
          <a:p>
            <a:r>
              <a:rPr lang="es-E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Definicion</a:t>
            </a:r>
            <a:r>
              <a:rPr lang="es-E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de </a:t>
            </a:r>
            <a:r>
              <a:rPr lang="es-E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power</a:t>
            </a:r>
            <a:r>
              <a:rPr lang="es-ES"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a:t>
            </a:r>
            <a:r>
              <a:rPr lang="es-ES" b="1"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point</a:t>
            </a:r>
            <a:endParaRPr lang="es-E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2 Marcador de contenido"/>
          <p:cNvSpPr>
            <a:spLocks noGrp="1"/>
          </p:cNvSpPr>
          <p:nvPr>
            <p:ph idx="1"/>
          </p:nvPr>
        </p:nvSpPr>
        <p:spPr>
          <a:xfrm>
            <a:off x="0" y="785800"/>
            <a:ext cx="9144000" cy="4357700"/>
          </a:xfrm>
        </p:spPr>
        <p:txBody>
          <a:bodyPr>
            <a:normAutofit fontScale="77500" lnSpcReduction="20000"/>
          </a:bodyPr>
          <a:lstStyle/>
          <a:p>
            <a:pPr>
              <a:buNone/>
            </a:pPr>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Microsoft PowerPoint (PPT) es un software de ofimática diseñado para realizar presentación de diapositivas. Fue creado a mediados de los años 80 y vendido en 1987 a Bill Gates, convirtiéndose en un producto estrella de la compañía Microsoft.</a:t>
            </a:r>
          </a:p>
          <a:p>
            <a:pPr>
              <a:buNone/>
            </a:pPr>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Ampliamente usado en distintos campos como en la enseñanza, negocios, etc. Es un programa diseñado para hacer presentaciones prácticas con texto esquematizado, fácil de entender, animaciones de texto e imágenes, imágenes prediseñadas o importadas desde imágenes de la computadora.</a:t>
            </a:r>
            <a:r>
              <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hlinkClick r:id="rId2"/>
              </a:rPr>
              <a:t> </a:t>
            </a:r>
            <a:endPar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buNone/>
            </a:pPr>
            <a:endParaRPr lang="es-E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buNone/>
            </a:pPr>
            <a:endParaRPr lang="es-ES" dirty="0" smtClean="0"/>
          </a:p>
          <a:p>
            <a:pPr>
              <a:buNone/>
            </a:pPr>
            <a:endParaRPr lang="es-ES" dirty="0"/>
          </a:p>
        </p:txBody>
      </p:sp>
    </p:spTree>
  </p:cSld>
  <p:clrMapOvr>
    <a:masterClrMapping/>
  </p:clrMapOvr>
  <mc:AlternateContent xmlns:mc="http://schemas.openxmlformats.org/markup-compatibility/2006">
    <mc:Choice xmlns:p14="http://schemas.microsoft.com/office/powerpoint/2010/main" Requires="p14">
      <p:transition spd="slow" p14:dur="1500" advTm="20000">
        <p:split orient="vert"/>
      </p:transition>
    </mc:Choice>
    <mc:Fallback>
      <p:transition spd="slow" advTm="20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xit" presetSubtype="0" fill="hold" nodeType="clickEffect">
                                  <p:stCondLst>
                                    <p:cond delay="0"/>
                                  </p:stCondLst>
                                  <p:childTnLst>
                                    <p:animEffect transition="out" filter="wipe(down)">
                                      <p:cBhvr>
                                        <p:cTn id="6" dur="180" accel="50000">
                                          <p:stCondLst>
                                            <p:cond delay="1820"/>
                                          </p:stCondLst>
                                        </p:cTn>
                                        <p:tgtEl>
                                          <p:spTgt spid="3">
                                            <p:txEl>
                                              <p:pRg st="0" end="0"/>
                                            </p:txEl>
                                          </p:spTgt>
                                        </p:tgtEl>
                                      </p:cBhvr>
                                    </p:animEffect>
                                    <p:anim calcmode="lin" valueType="num">
                                      <p:cBhvr>
                                        <p:cTn id="7"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8"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9"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3"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14" dur="26">
                                          <p:stCondLst>
                                            <p:cond delay="620"/>
                                          </p:stCondLst>
                                        </p:cTn>
                                        <p:tgtEl>
                                          <p:spTgt spid="3">
                                            <p:txEl>
                                              <p:pRg st="0" end="0"/>
                                            </p:txEl>
                                          </p:spTgt>
                                        </p:tgtEl>
                                      </p:cBhvr>
                                      <p:to x="100000" y="60000"/>
                                    </p:animScale>
                                    <p:animScale>
                                      <p:cBhvr>
                                        <p:cTn id="15" dur="166" decel="50000">
                                          <p:stCondLst>
                                            <p:cond delay="646"/>
                                          </p:stCondLst>
                                        </p:cTn>
                                        <p:tgtEl>
                                          <p:spTgt spid="3">
                                            <p:txEl>
                                              <p:pRg st="0" end="0"/>
                                            </p:txEl>
                                          </p:spTgt>
                                        </p:tgtEl>
                                      </p:cBhvr>
                                      <p:to x="100000" y="100000"/>
                                    </p:animScale>
                                    <p:animScale>
                                      <p:cBhvr>
                                        <p:cTn id="16" dur="26">
                                          <p:stCondLst>
                                            <p:cond delay="1312"/>
                                          </p:stCondLst>
                                        </p:cTn>
                                        <p:tgtEl>
                                          <p:spTgt spid="3">
                                            <p:txEl>
                                              <p:pRg st="0" end="0"/>
                                            </p:txEl>
                                          </p:spTgt>
                                        </p:tgtEl>
                                      </p:cBhvr>
                                      <p:to x="100000" y="80000"/>
                                    </p:animScale>
                                    <p:animScale>
                                      <p:cBhvr>
                                        <p:cTn id="17" dur="166" decel="50000">
                                          <p:stCondLst>
                                            <p:cond delay="1338"/>
                                          </p:stCondLst>
                                        </p:cTn>
                                        <p:tgtEl>
                                          <p:spTgt spid="3">
                                            <p:txEl>
                                              <p:pRg st="0" end="0"/>
                                            </p:txEl>
                                          </p:spTgt>
                                        </p:tgtEl>
                                      </p:cBhvr>
                                      <p:to x="100000" y="100000"/>
                                    </p:animScale>
                                    <p:animScale>
                                      <p:cBhvr>
                                        <p:cTn id="18" dur="26">
                                          <p:stCondLst>
                                            <p:cond delay="1642"/>
                                          </p:stCondLst>
                                        </p:cTn>
                                        <p:tgtEl>
                                          <p:spTgt spid="3">
                                            <p:txEl>
                                              <p:pRg st="0" end="0"/>
                                            </p:txEl>
                                          </p:spTgt>
                                        </p:tgtEl>
                                      </p:cBhvr>
                                      <p:to x="100000" y="90000"/>
                                    </p:animScale>
                                    <p:animScale>
                                      <p:cBhvr>
                                        <p:cTn id="19" dur="166" decel="50000">
                                          <p:stCondLst>
                                            <p:cond delay="1668"/>
                                          </p:stCondLst>
                                        </p:cTn>
                                        <p:tgtEl>
                                          <p:spTgt spid="3">
                                            <p:txEl>
                                              <p:pRg st="0" end="0"/>
                                            </p:txEl>
                                          </p:spTgt>
                                        </p:tgtEl>
                                      </p:cBhvr>
                                      <p:to x="100000" y="100000"/>
                                    </p:animScale>
                                    <p:animScale>
                                      <p:cBhvr>
                                        <p:cTn id="20" dur="26">
                                          <p:stCondLst>
                                            <p:cond delay="1808"/>
                                          </p:stCondLst>
                                        </p:cTn>
                                        <p:tgtEl>
                                          <p:spTgt spid="3">
                                            <p:txEl>
                                              <p:pRg st="0" end="0"/>
                                            </p:txEl>
                                          </p:spTgt>
                                        </p:tgtEl>
                                      </p:cBhvr>
                                      <p:to x="100000" y="95000"/>
                                    </p:animScale>
                                    <p:animScale>
                                      <p:cBhvr>
                                        <p:cTn id="21" dur="166" decel="50000">
                                          <p:stCondLst>
                                            <p:cond delay="1834"/>
                                          </p:stCondLst>
                                        </p:cTn>
                                        <p:tgtEl>
                                          <p:spTgt spid="3">
                                            <p:txEl>
                                              <p:pRg st="0" end="0"/>
                                            </p:txEl>
                                          </p:spTgt>
                                        </p:tgtEl>
                                      </p:cBhvr>
                                      <p:to x="100000" y="100000"/>
                                    </p:animScale>
                                    <p:set>
                                      <p:cBhvr>
                                        <p:cTn id="22" dur="1" fill="hold">
                                          <p:stCondLst>
                                            <p:cond delay="1999"/>
                                          </p:stCondLst>
                                        </p:cTn>
                                        <p:tgtEl>
                                          <p:spTgt spid="3">
                                            <p:txEl>
                                              <p:pRg st="0" end="0"/>
                                            </p:txEl>
                                          </p:spTgt>
                                        </p:tgtEl>
                                        <p:attrNameLst>
                                          <p:attrName>style.visibility</p:attrName>
                                        </p:attrNameLst>
                                      </p:cBhvr>
                                      <p:to>
                                        <p:strVal val="hidden"/>
                                      </p:to>
                                    </p:set>
                                  </p:childTnLst>
                                </p:cTn>
                              </p:par>
                              <p:par>
                                <p:cTn id="23" presetID="26" presetClass="exit" presetSubtype="0" fill="hold" nodeType="withEffect">
                                  <p:stCondLst>
                                    <p:cond delay="0"/>
                                  </p:stCondLst>
                                  <p:childTnLst>
                                    <p:animEffect transition="out" filter="wipe(down)">
                                      <p:cBhvr>
                                        <p:cTn id="24" dur="180" accel="50000">
                                          <p:stCondLst>
                                            <p:cond delay="1820"/>
                                          </p:stCondLst>
                                        </p:cTn>
                                        <p:tgtEl>
                                          <p:spTgt spid="3">
                                            <p:txEl>
                                              <p:pRg st="1" end="1"/>
                                            </p:txEl>
                                          </p:spTgt>
                                        </p:tgtEl>
                                      </p:cBhvr>
                                    </p:animEffect>
                                    <p:anim calcmode="lin" valueType="num">
                                      <p:cBhvr>
                                        <p:cTn id="25" dur="1822" tmFilter="0,0; 0.14,0.31; 0.43,0.73; 0.71,0.91; 1.0,1.0">
                                          <p:stCondLst>
                                            <p:cond delay="0"/>
                                          </p:stCondLst>
                                        </p:cTn>
                                        <p:tgtEl>
                                          <p:spTgt spid="3">
                                            <p:txEl>
                                              <p:pRg st="1" end="1"/>
                                            </p:txEl>
                                          </p:spTgt>
                                        </p:tgtEl>
                                        <p:attrNameLst>
                                          <p:attrName>ppt_x</p:attrName>
                                        </p:attrNameLst>
                                      </p:cBhvr>
                                      <p:tavLst>
                                        <p:tav tm="0">
                                          <p:val>
                                            <p:strVal val="ppt_x"/>
                                          </p:val>
                                        </p:tav>
                                        <p:tav tm="100000">
                                          <p:val>
                                            <p:strVal val="#ppt_x+0.25"/>
                                          </p:val>
                                        </p:tav>
                                      </p:tavLst>
                                    </p:anim>
                                    <p:anim calcmode="lin" valueType="num">
                                      <p:cBhvr>
                                        <p:cTn id="26" dur="178">
                                          <p:stCondLst>
                                            <p:cond delay="1822"/>
                                          </p:stCondLst>
                                        </p:cTn>
                                        <p:tgtEl>
                                          <p:spTgt spid="3">
                                            <p:txEl>
                                              <p:pRg st="1" end="1"/>
                                            </p:txEl>
                                          </p:spTgt>
                                        </p:tgtEl>
                                        <p:attrNameLst>
                                          <p:attrName>ppt_x</p:attrName>
                                        </p:attrNameLst>
                                      </p:cBhvr>
                                      <p:tavLst>
                                        <p:tav tm="0">
                                          <p:val>
                                            <p:strVal val="ppt_x"/>
                                          </p:val>
                                        </p:tav>
                                        <p:tav tm="100000">
                                          <p:val>
                                            <p:strVal val="ppt_x"/>
                                          </p:val>
                                        </p:tav>
                                      </p:tavLst>
                                    </p:anim>
                                    <p:anim calcmode="lin" valueType="num">
                                      <p:cBhvr>
                                        <p:cTn id="27" dur="664" tmFilter="0.0,0.0;0.25,0.07;0.50,0.2;0.75,0.467;1.0,1.0">
                                          <p:stCondLst>
                                            <p:cond delay="0"/>
                                          </p:stCondLst>
                                        </p:cTn>
                                        <p:tgtEl>
                                          <p:spTgt spid="3">
                                            <p:txEl>
                                              <p:pRg st="1" end="1"/>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1" dur="180" accel="50000">
                                          <p:stCondLst>
                                            <p:cond delay="1820"/>
                                          </p:stCondLst>
                                        </p:cTn>
                                        <p:tgtEl>
                                          <p:spTgt spid="3">
                                            <p:txEl>
                                              <p:pRg st="1" end="1"/>
                                            </p:txEl>
                                          </p:spTgt>
                                        </p:tgtEl>
                                        <p:attrNameLst>
                                          <p:attrName>ppt_y</p:attrName>
                                        </p:attrNameLst>
                                      </p:cBhvr>
                                      <p:tavLst>
                                        <p:tav tm="0">
                                          <p:val>
                                            <p:strVal val="ppt_y"/>
                                          </p:val>
                                        </p:tav>
                                        <p:tav tm="100000">
                                          <p:val>
                                            <p:strVal val="ppt_y+ppt_h"/>
                                          </p:val>
                                        </p:tav>
                                      </p:tavLst>
                                    </p:anim>
                                    <p:animScale>
                                      <p:cBhvr>
                                        <p:cTn id="32" dur="26">
                                          <p:stCondLst>
                                            <p:cond delay="620"/>
                                          </p:stCondLst>
                                        </p:cTn>
                                        <p:tgtEl>
                                          <p:spTgt spid="3">
                                            <p:txEl>
                                              <p:pRg st="1" end="1"/>
                                            </p:txEl>
                                          </p:spTgt>
                                        </p:tgtEl>
                                      </p:cBhvr>
                                      <p:to x="100000" y="60000"/>
                                    </p:animScale>
                                    <p:animScale>
                                      <p:cBhvr>
                                        <p:cTn id="33" dur="166" decel="50000">
                                          <p:stCondLst>
                                            <p:cond delay="646"/>
                                          </p:stCondLst>
                                        </p:cTn>
                                        <p:tgtEl>
                                          <p:spTgt spid="3">
                                            <p:txEl>
                                              <p:pRg st="1" end="1"/>
                                            </p:txEl>
                                          </p:spTgt>
                                        </p:tgtEl>
                                      </p:cBhvr>
                                      <p:to x="100000" y="100000"/>
                                    </p:animScale>
                                    <p:animScale>
                                      <p:cBhvr>
                                        <p:cTn id="34" dur="26">
                                          <p:stCondLst>
                                            <p:cond delay="1312"/>
                                          </p:stCondLst>
                                        </p:cTn>
                                        <p:tgtEl>
                                          <p:spTgt spid="3">
                                            <p:txEl>
                                              <p:pRg st="1" end="1"/>
                                            </p:txEl>
                                          </p:spTgt>
                                        </p:tgtEl>
                                      </p:cBhvr>
                                      <p:to x="100000" y="80000"/>
                                    </p:animScale>
                                    <p:animScale>
                                      <p:cBhvr>
                                        <p:cTn id="35" dur="166" decel="50000">
                                          <p:stCondLst>
                                            <p:cond delay="1338"/>
                                          </p:stCondLst>
                                        </p:cTn>
                                        <p:tgtEl>
                                          <p:spTgt spid="3">
                                            <p:txEl>
                                              <p:pRg st="1" end="1"/>
                                            </p:txEl>
                                          </p:spTgt>
                                        </p:tgtEl>
                                      </p:cBhvr>
                                      <p:to x="100000" y="100000"/>
                                    </p:animScale>
                                    <p:animScale>
                                      <p:cBhvr>
                                        <p:cTn id="36" dur="26">
                                          <p:stCondLst>
                                            <p:cond delay="1642"/>
                                          </p:stCondLst>
                                        </p:cTn>
                                        <p:tgtEl>
                                          <p:spTgt spid="3">
                                            <p:txEl>
                                              <p:pRg st="1" end="1"/>
                                            </p:txEl>
                                          </p:spTgt>
                                        </p:tgtEl>
                                      </p:cBhvr>
                                      <p:to x="100000" y="90000"/>
                                    </p:animScale>
                                    <p:animScale>
                                      <p:cBhvr>
                                        <p:cTn id="37" dur="166" decel="50000">
                                          <p:stCondLst>
                                            <p:cond delay="1668"/>
                                          </p:stCondLst>
                                        </p:cTn>
                                        <p:tgtEl>
                                          <p:spTgt spid="3">
                                            <p:txEl>
                                              <p:pRg st="1" end="1"/>
                                            </p:txEl>
                                          </p:spTgt>
                                        </p:tgtEl>
                                      </p:cBhvr>
                                      <p:to x="100000" y="100000"/>
                                    </p:animScale>
                                    <p:animScale>
                                      <p:cBhvr>
                                        <p:cTn id="38" dur="26">
                                          <p:stCondLst>
                                            <p:cond delay="1808"/>
                                          </p:stCondLst>
                                        </p:cTn>
                                        <p:tgtEl>
                                          <p:spTgt spid="3">
                                            <p:txEl>
                                              <p:pRg st="1" end="1"/>
                                            </p:txEl>
                                          </p:spTgt>
                                        </p:tgtEl>
                                      </p:cBhvr>
                                      <p:to x="100000" y="95000"/>
                                    </p:animScale>
                                    <p:animScale>
                                      <p:cBhvr>
                                        <p:cTn id="39" dur="166" decel="50000">
                                          <p:stCondLst>
                                            <p:cond delay="1834"/>
                                          </p:stCondLst>
                                        </p:cTn>
                                        <p:tgtEl>
                                          <p:spTgt spid="3">
                                            <p:txEl>
                                              <p:pRg st="1" end="1"/>
                                            </p:txEl>
                                          </p:spTgt>
                                        </p:tgtEl>
                                      </p:cBhvr>
                                      <p:to x="100000" y="100000"/>
                                    </p:animScale>
                                    <p:set>
                                      <p:cBhvr>
                                        <p:cTn id="40"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44"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Logo </a:t>
            </a:r>
            <a:r>
              <a:rPr lang="es-AR" dirty="0" err="1" smtClean="0"/>
              <a:t>power</a:t>
            </a:r>
            <a:r>
              <a:rPr lang="es-AR" dirty="0" smtClean="0"/>
              <a:t> </a:t>
            </a:r>
            <a:r>
              <a:rPr lang="es-AR" dirty="0" err="1" smtClean="0"/>
              <a:t>point</a:t>
            </a:r>
            <a:endParaRPr lang="es-AR" dirty="0"/>
          </a:p>
        </p:txBody>
      </p:sp>
      <p:pic>
        <p:nvPicPr>
          <p:cNvPr id="4" name="Picture 2" descr="D:\Users\Secundaria\Downloads\download (4).jpg"/>
          <p:cNvPicPr>
            <a:picLocks noGrp="1" noChangeAspect="1" noChangeArrowheads="1"/>
          </p:cNvPicPr>
          <p:nvPr>
            <p:ph idx="1"/>
          </p:nvPr>
        </p:nvPicPr>
        <p:blipFill>
          <a:blip r:embed="rId2"/>
          <a:srcRect/>
          <a:stretch>
            <a:fillRect/>
          </a:stretch>
        </p:blipFill>
        <p:spPr bwMode="auto">
          <a:xfrm>
            <a:off x="395536" y="1131590"/>
            <a:ext cx="5328592" cy="2376264"/>
          </a:xfrm>
          <a:prstGeom prst="rect">
            <a:avLst/>
          </a:prstGeom>
          <a:noFill/>
        </p:spPr>
      </p:pic>
    </p:spTree>
    <p:extLst>
      <p:ext uri="{BB962C8B-B14F-4D97-AF65-F5344CB8AC3E}">
        <p14:creationId xmlns:p14="http://schemas.microsoft.com/office/powerpoint/2010/main" val="333323300"/>
      </p:ext>
    </p:extLst>
  </p:cSld>
  <p:clrMapOvr>
    <a:masterClrMapping/>
  </p:clrMapOvr>
  <mc:AlternateContent xmlns:mc="http://schemas.openxmlformats.org/markup-compatibility/2006">
    <mc:Choice xmlns:p14="http://schemas.microsoft.com/office/powerpoint/2010/main" Requires="p14">
      <p:transition spd="slow" p14:dur="2000" advTm="20000"/>
    </mc:Choice>
    <mc:Fallback>
      <p:transition spd="slow" advTm="2000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s-ES"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Caracteristicas</a:t>
            </a:r>
            <a:r>
              <a:rPr lang="es-E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mas importantes</a:t>
            </a:r>
            <a:endParaRPr lang="es-E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Marcador de contenido"/>
          <p:cNvSpPr>
            <a:spLocks noGrp="1"/>
          </p:cNvSpPr>
          <p:nvPr>
            <p:ph idx="1"/>
          </p:nvPr>
        </p:nvSpPr>
        <p:spPr>
          <a:xfrm>
            <a:off x="304800" y="1165622"/>
            <a:ext cx="8686800" cy="3977878"/>
          </a:xfrm>
        </p:spPr>
        <p:txBody>
          <a:bodyPr>
            <a:normAutofit fontScale="92500" lnSpcReduction="2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s-E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El uso de imágenes prediseñadas.</a:t>
            </a:r>
          </a:p>
          <a:p>
            <a:r>
              <a:rPr lang="es-E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Opción de personalización, esto te permitirá darle tu propio toque a cada presentación que realices.</a:t>
            </a:r>
          </a:p>
          <a:p>
            <a:r>
              <a:rPr lang="es-E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Cuenta con excelente herramientas para la modalidad de presentación y animación.</a:t>
            </a:r>
          </a:p>
          <a:p>
            <a:r>
              <a:rPr lang="es-E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Importar hojas de cálculo, te ayudará a presentar tus informes.</a:t>
            </a:r>
          </a:p>
          <a:p>
            <a:r>
              <a:rPr lang="es-E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Presentaciones de Google.</a:t>
            </a:r>
          </a:p>
          <a:p>
            <a:endParaRPr lang="es-ES"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a:p>
            <a:endParaRPr lang="es-ES"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mc:AlternateContent xmlns:mc="http://schemas.openxmlformats.org/markup-compatibility/2006">
    <mc:Choice xmlns:p14="http://schemas.microsoft.com/office/powerpoint/2010/main" Requires="p14">
      <p:transition spd="slow" advTm="20000">
        <p14:flash/>
      </p:transition>
    </mc:Choice>
    <mc:Fallback>
      <p:transition spd="slow" advTm="2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Caracteristicas</a:t>
            </a:r>
            <a:endParaRPr lang="es-AR" dirty="0"/>
          </a:p>
        </p:txBody>
      </p:sp>
      <p:sp>
        <p:nvSpPr>
          <p:cNvPr id="11" name="10 Marcador de contenido"/>
          <p:cNvSpPr>
            <a:spLocks noGrp="1"/>
          </p:cNvSpPr>
          <p:nvPr>
            <p:ph idx="1"/>
          </p:nvPr>
        </p:nvSpPr>
        <p:spPr/>
        <p:txBody>
          <a:bodyPr/>
          <a:lstStyle/>
          <a:p>
            <a:endParaRPr lang="es-AR" dirty="0"/>
          </a:p>
        </p:txBody>
      </p:sp>
      <p:pic>
        <p:nvPicPr>
          <p:cNvPr id="1026" name="Picture 2" descr="D:\Users\Secundaria\Downloads\=+Características+de+PowerPoi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275606"/>
            <a:ext cx="6858000" cy="31478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3553504"/>
      </p:ext>
    </p:extLst>
  </p:cSld>
  <p:clrMapOvr>
    <a:masterClrMapping/>
  </p:clrMapOvr>
  <mc:AlternateContent xmlns:mc="http://schemas.openxmlformats.org/markup-compatibility/2006">
    <mc:Choice xmlns:p14="http://schemas.microsoft.com/office/powerpoint/2010/main" Requires="p14">
      <p:transition spd="slow" p14:dur="2000" advTm="120000"/>
    </mc:Choice>
    <mc:Fallback>
      <p:transition spd="slow" advTm="12000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0"/>
            <a:ext cx="7467600" cy="857250"/>
          </a:xfrm>
        </p:spPr>
        <p:txBody>
          <a:bodyPr>
            <a:normAutofit fontScale="90000"/>
          </a:bodyPr>
          <a:lstStyle/>
          <a:p>
            <a:r>
              <a:rPr lang="es-E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Elementos de </a:t>
            </a:r>
            <a:r>
              <a:rPr lang="es-ES"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power</a:t>
            </a:r>
            <a:r>
              <a:rPr lang="es-E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ES"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point</a:t>
            </a:r>
            <a:r>
              <a:rPr lang="es-E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1/4</a:t>
            </a:r>
            <a:endParaRPr lang="es-E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2 Marcador de contenido"/>
          <p:cNvSpPr>
            <a:spLocks noGrp="1"/>
          </p:cNvSpPr>
          <p:nvPr>
            <p:ph idx="1"/>
          </p:nvPr>
        </p:nvSpPr>
        <p:spPr>
          <a:xfrm>
            <a:off x="251520" y="771550"/>
            <a:ext cx="8686800" cy="4482000"/>
          </a:xfrm>
        </p:spPr>
        <p:txBody>
          <a:bodyPr>
            <a:normAutofit fontScale="40000" lnSpcReduction="20000"/>
            <a:scene3d>
              <a:camera prst="orthographicFront"/>
              <a:lightRig rig="flat" dir="tl">
                <a:rot lat="0" lon="0" rev="6600000"/>
              </a:lightRig>
            </a:scene3d>
            <a:sp3d extrusionH="25400" contourW="8890">
              <a:bevelT w="38100" h="31750"/>
              <a:contourClr>
                <a:schemeClr val="accent2">
                  <a:shade val="75000"/>
                </a:schemeClr>
              </a:contourClr>
            </a:sp3d>
          </a:bodyPr>
          <a:lstStyle/>
          <a:p>
            <a:r>
              <a:rPr lang="es-AR" dirty="0"/>
              <a:t>Aunque las versiones más recientes de PowerPoint tienen aspecto muy distinto a las anteriores, los comandos y funciones a los que está acostumbrado aún siguen presentes. Ahora están en la cinta, que es una especie de menú que organiza de modo visual.</a:t>
            </a:r>
          </a:p>
          <a:p>
            <a:r>
              <a:rPr lang="es-AR" dirty="0"/>
              <a:t>Primero veamos cómo funciona la cinta y luego busquemos las características que desea.</a:t>
            </a:r>
          </a:p>
          <a:p>
            <a:r>
              <a:rPr lang="es-AR" dirty="0"/>
              <a:t>¿Cómo se usa la cinta?</a:t>
            </a:r>
          </a:p>
          <a:p>
            <a:r>
              <a:rPr lang="es-AR" dirty="0"/>
              <a:t>Al abrir un documento de PowerPoint, la cinta aparece como una fila de etiquetas a las que nosotros llamamos pestañas.</a:t>
            </a:r>
          </a:p>
          <a:p>
            <a:r>
              <a:rPr lang="es-AR" dirty="0"/>
              <a:t>Cuando va a una pestaña, se abre la cinta para la misma y puede ver las herramientas y funciones que en versiones anteriores de PowerPoint estaban en menús y barras de herramientas.</a:t>
            </a:r>
          </a:p>
          <a:p>
            <a:r>
              <a:rPr lang="es-AR" dirty="0"/>
              <a:t>Cuando vea una característica con una flecha , puede hacer clic en ella para obtener más información o opciones.</a:t>
            </a:r>
          </a:p>
          <a:p>
            <a:r>
              <a:rPr lang="es-AR" dirty="0"/>
              <a:t>También es posible que observe  en la esquina de algunos de los grupos de la cinta de opciones, como en los grupos Portapapeles y Fuente. Haga clic en ellos para abrir el cuadro de diálogo correspondiente a esa función (el iniciador del grupo </a:t>
            </a:r>
            <a:r>
              <a:rPr lang="es-AR" b="1" dirty="0"/>
              <a:t>Fuente</a:t>
            </a:r>
            <a:r>
              <a:rPr lang="es-AR" dirty="0"/>
              <a:t>, por ejemplo, abre el cuadro </a:t>
            </a:r>
            <a:r>
              <a:rPr lang="es-AR" b="1" dirty="0"/>
              <a:t>Fuente</a:t>
            </a:r>
            <a:r>
              <a:rPr lang="es-AR" dirty="0"/>
              <a:t>, en el que puede definir efectos como tachado, superíndice o espaciado entre caracteres).</a:t>
            </a:r>
          </a:p>
          <a:p>
            <a:r>
              <a:rPr lang="es-AR" dirty="0"/>
              <a:t>¿Qué hay en las pestañas de la cinta?</a:t>
            </a:r>
          </a:p>
          <a:p>
            <a:r>
              <a:rPr lang="es-AR" dirty="0"/>
              <a:t>Las pestañas de la cinta agrupan herramientas y características en función de su finalidad. Por ejemplo, para mejorar la apariencia de las diapositivas, busque las opciones de la pestaña Diseño. Las herramientas que usa para animar elementos de la diapositiva se encontrarían en la pestaña Animaciones.</a:t>
            </a:r>
          </a:p>
          <a:p>
            <a:r>
              <a:rPr lang="es-AR" dirty="0"/>
              <a:t>A continuación se señalan las opciones que puede encontrar en cada una de las pestañas de la cinta de PowerPoint.</a:t>
            </a:r>
          </a:p>
          <a:p>
            <a:r>
              <a:rPr lang="es-AR" dirty="0"/>
              <a:t>1. Inicio</a:t>
            </a:r>
          </a:p>
          <a:p>
            <a:r>
              <a:rPr lang="es-AR" dirty="0"/>
              <a:t>La pestaña Inicio incluye las características </a:t>
            </a:r>
            <a:r>
              <a:rPr lang="es-AR" b="1" dirty="0"/>
              <a:t>Cortar</a:t>
            </a:r>
            <a:r>
              <a:rPr lang="es-AR" dirty="0"/>
              <a:t> y </a:t>
            </a:r>
            <a:r>
              <a:rPr lang="es-AR" b="1" dirty="0"/>
              <a:t>Pegar</a:t>
            </a:r>
            <a:r>
              <a:rPr lang="es-AR" dirty="0"/>
              <a:t>, las opciones </a:t>
            </a:r>
            <a:r>
              <a:rPr lang="es-AR" b="1" dirty="0"/>
              <a:t>Fuente</a:t>
            </a:r>
            <a:r>
              <a:rPr lang="es-AR" dirty="0"/>
              <a:t> y </a:t>
            </a:r>
            <a:r>
              <a:rPr lang="es-AR" b="1" dirty="0"/>
              <a:t>Párrafo</a:t>
            </a:r>
            <a:r>
              <a:rPr lang="es-AR" dirty="0"/>
              <a:t>, y lo que necesita agregar para organizar las diapositivas.</a:t>
            </a:r>
          </a:p>
          <a:p>
            <a:r>
              <a:rPr lang="es-AR" dirty="0"/>
              <a:t>2. Insertar</a:t>
            </a:r>
          </a:p>
          <a:p>
            <a:r>
              <a:rPr lang="es-AR" dirty="0"/>
              <a:t>Haga clic en </a:t>
            </a:r>
            <a:r>
              <a:rPr lang="es-AR" b="1" dirty="0"/>
              <a:t>Insertar</a:t>
            </a:r>
            <a:r>
              <a:rPr lang="es-AR" dirty="0"/>
              <a:t> para agregar algo a una diapositiva. Esto incluye imágenes, formas, gráficos, vínculos, cuadros de texto, vídeo, etc.</a:t>
            </a:r>
          </a:p>
          <a:p>
            <a:endParaRPr lang="es-E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mc:AlternateContent xmlns:mc="http://schemas.openxmlformats.org/markup-compatibility/2006">
    <mc:Choice xmlns:p14="http://schemas.microsoft.com/office/powerpoint/2010/main" Requires="p14">
      <p:transition spd="slow" p14:dur="4400" advTm="20000">
        <p14:honeycomb/>
      </p:transition>
    </mc:Choice>
    <mc:Fallback>
      <p:transition spd="slow" advTm="20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nodeType="clickEffect">
                                  <p:stCondLst>
                                    <p:cond delay="0"/>
                                  </p:stCondLst>
                                  <p:childTnLst>
                                    <p:anim calcmode="lin" valueType="num">
                                      <p:cBhvr>
                                        <p:cTn id="13" dur="500"/>
                                        <p:tgtEl>
                                          <p:spTgt spid="3">
                                            <p:txEl>
                                              <p:pRg st="0" end="0"/>
                                            </p:txEl>
                                          </p:spTgt>
                                        </p:tgtEl>
                                        <p:attrNameLst>
                                          <p:attrName>ppt_w</p:attrName>
                                        </p:attrNameLst>
                                      </p:cBhvr>
                                      <p:tavLst>
                                        <p:tav tm="0">
                                          <p:val>
                                            <p:strVal val="ppt_w"/>
                                          </p:val>
                                        </p:tav>
                                        <p:tav tm="100000">
                                          <p:val>
                                            <p:fltVal val="0"/>
                                          </p:val>
                                        </p:tav>
                                      </p:tavLst>
                                    </p:anim>
                                    <p:anim calcmode="lin" valueType="num">
                                      <p:cBhvr>
                                        <p:cTn id="14" dur="500"/>
                                        <p:tgtEl>
                                          <p:spTgt spid="3">
                                            <p:txEl>
                                              <p:pRg st="0" end="0"/>
                                            </p:txEl>
                                          </p:spTgt>
                                        </p:tgtEl>
                                        <p:attrNameLst>
                                          <p:attrName>ppt_h</p:attrName>
                                        </p:attrNameLst>
                                      </p:cBhvr>
                                      <p:tavLst>
                                        <p:tav tm="0">
                                          <p:val>
                                            <p:strVal val="ppt_h"/>
                                          </p:val>
                                        </p:tav>
                                        <p:tav tm="100000">
                                          <p:val>
                                            <p:fltVal val="0"/>
                                          </p:val>
                                        </p:tav>
                                      </p:tavLst>
                                    </p:anim>
                                    <p:animEffect transition="out" filter="fade">
                                      <p:cBhvr>
                                        <p:cTn id="15" dur="500"/>
                                        <p:tgtEl>
                                          <p:spTgt spid="3">
                                            <p:txEl>
                                              <p:pRg st="0" end="0"/>
                                            </p:txEl>
                                          </p:spTgt>
                                        </p:tgtEl>
                                      </p:cBhvr>
                                    </p:animEffect>
                                    <p:set>
                                      <p:cBhvr>
                                        <p:cTn id="16" dur="1" fill="hold">
                                          <p:stCondLst>
                                            <p:cond delay="499"/>
                                          </p:stCondLst>
                                        </p:cTn>
                                        <p:tgtEl>
                                          <p:spTgt spid="3">
                                            <p:txEl>
                                              <p:pRg st="0" end="0"/>
                                            </p:txEl>
                                          </p:spTgt>
                                        </p:tgtEl>
                                        <p:attrNameLst>
                                          <p:attrName>style.visibility</p:attrName>
                                        </p:attrNameLst>
                                      </p:cBhvr>
                                      <p:to>
                                        <p:strVal val="hidden"/>
                                      </p:to>
                                    </p:set>
                                  </p:childTnLst>
                                </p:cTn>
                              </p:par>
                              <p:par>
                                <p:cTn id="17" presetID="53" presetClass="exit" presetSubtype="32" fill="hold" nodeType="withEffect">
                                  <p:stCondLst>
                                    <p:cond delay="0"/>
                                  </p:stCondLst>
                                  <p:childTnLst>
                                    <p:anim calcmode="lin" valueType="num">
                                      <p:cBhvr>
                                        <p:cTn id="18" dur="500"/>
                                        <p:tgtEl>
                                          <p:spTgt spid="3">
                                            <p:txEl>
                                              <p:pRg st="1" end="1"/>
                                            </p:txEl>
                                          </p:spTgt>
                                        </p:tgtEl>
                                        <p:attrNameLst>
                                          <p:attrName>ppt_w</p:attrName>
                                        </p:attrNameLst>
                                      </p:cBhvr>
                                      <p:tavLst>
                                        <p:tav tm="0">
                                          <p:val>
                                            <p:strVal val="ppt_w"/>
                                          </p:val>
                                        </p:tav>
                                        <p:tav tm="100000">
                                          <p:val>
                                            <p:fltVal val="0"/>
                                          </p:val>
                                        </p:tav>
                                      </p:tavLst>
                                    </p:anim>
                                    <p:anim calcmode="lin" valueType="num">
                                      <p:cBhvr>
                                        <p:cTn id="19" dur="500"/>
                                        <p:tgtEl>
                                          <p:spTgt spid="3">
                                            <p:txEl>
                                              <p:pRg st="1" end="1"/>
                                            </p:txEl>
                                          </p:spTgt>
                                        </p:tgtEl>
                                        <p:attrNameLst>
                                          <p:attrName>ppt_h</p:attrName>
                                        </p:attrNameLst>
                                      </p:cBhvr>
                                      <p:tavLst>
                                        <p:tav tm="0">
                                          <p:val>
                                            <p:strVal val="ppt_h"/>
                                          </p:val>
                                        </p:tav>
                                        <p:tav tm="100000">
                                          <p:val>
                                            <p:fltVal val="0"/>
                                          </p:val>
                                        </p:tav>
                                      </p:tavLst>
                                    </p:anim>
                                    <p:animEffect transition="out" filter="fade">
                                      <p:cBhvr>
                                        <p:cTn id="20" dur="500"/>
                                        <p:tgtEl>
                                          <p:spTgt spid="3">
                                            <p:txEl>
                                              <p:pRg st="1" end="1"/>
                                            </p:txEl>
                                          </p:spTgt>
                                        </p:tgtEl>
                                      </p:cBhvr>
                                    </p:animEffect>
                                    <p:set>
                                      <p:cBhvr>
                                        <p:cTn id="21" dur="1" fill="hold">
                                          <p:stCondLst>
                                            <p:cond delay="499"/>
                                          </p:stCondLst>
                                        </p:cTn>
                                        <p:tgtEl>
                                          <p:spTgt spid="3">
                                            <p:txEl>
                                              <p:pRg st="1" end="1"/>
                                            </p:txEl>
                                          </p:spTgt>
                                        </p:tgtEl>
                                        <p:attrNameLst>
                                          <p:attrName>style.visibility</p:attrName>
                                        </p:attrNameLst>
                                      </p:cBhvr>
                                      <p:to>
                                        <p:strVal val="hidden"/>
                                      </p:to>
                                    </p:set>
                                  </p:childTnLst>
                                </p:cTn>
                              </p:par>
                              <p:par>
                                <p:cTn id="22" presetID="53" presetClass="exit" presetSubtype="32" fill="hold" nodeType="withEffect">
                                  <p:stCondLst>
                                    <p:cond delay="0"/>
                                  </p:stCondLst>
                                  <p:childTnLst>
                                    <p:anim calcmode="lin" valueType="num">
                                      <p:cBhvr>
                                        <p:cTn id="23" dur="500"/>
                                        <p:tgtEl>
                                          <p:spTgt spid="3">
                                            <p:txEl>
                                              <p:pRg st="2" end="2"/>
                                            </p:txEl>
                                          </p:spTgt>
                                        </p:tgtEl>
                                        <p:attrNameLst>
                                          <p:attrName>ppt_w</p:attrName>
                                        </p:attrNameLst>
                                      </p:cBhvr>
                                      <p:tavLst>
                                        <p:tav tm="0">
                                          <p:val>
                                            <p:strVal val="ppt_w"/>
                                          </p:val>
                                        </p:tav>
                                        <p:tav tm="100000">
                                          <p:val>
                                            <p:fltVal val="0"/>
                                          </p:val>
                                        </p:tav>
                                      </p:tavLst>
                                    </p:anim>
                                    <p:anim calcmode="lin" valueType="num">
                                      <p:cBhvr>
                                        <p:cTn id="24" dur="500"/>
                                        <p:tgtEl>
                                          <p:spTgt spid="3">
                                            <p:txEl>
                                              <p:pRg st="2" end="2"/>
                                            </p:txEl>
                                          </p:spTgt>
                                        </p:tgtEl>
                                        <p:attrNameLst>
                                          <p:attrName>ppt_h</p:attrName>
                                        </p:attrNameLst>
                                      </p:cBhvr>
                                      <p:tavLst>
                                        <p:tav tm="0">
                                          <p:val>
                                            <p:strVal val="ppt_h"/>
                                          </p:val>
                                        </p:tav>
                                        <p:tav tm="100000">
                                          <p:val>
                                            <p:fltVal val="0"/>
                                          </p:val>
                                        </p:tav>
                                      </p:tavLst>
                                    </p:anim>
                                    <p:animEffect transition="out" filter="fade">
                                      <p:cBhvr>
                                        <p:cTn id="25" dur="500"/>
                                        <p:tgtEl>
                                          <p:spTgt spid="3">
                                            <p:txEl>
                                              <p:pRg st="2" end="2"/>
                                            </p:txEl>
                                          </p:spTgt>
                                        </p:tgtEl>
                                      </p:cBhvr>
                                    </p:animEffect>
                                    <p:set>
                                      <p:cBhvr>
                                        <p:cTn id="26" dur="1" fill="hold">
                                          <p:stCondLst>
                                            <p:cond delay="499"/>
                                          </p:stCondLst>
                                        </p:cTn>
                                        <p:tgtEl>
                                          <p:spTgt spid="3">
                                            <p:txEl>
                                              <p:pRg st="2" end="2"/>
                                            </p:txEl>
                                          </p:spTgt>
                                        </p:tgtEl>
                                        <p:attrNameLst>
                                          <p:attrName>style.visibility</p:attrName>
                                        </p:attrNameLst>
                                      </p:cBhvr>
                                      <p:to>
                                        <p:strVal val="hidden"/>
                                      </p:to>
                                    </p:set>
                                  </p:childTnLst>
                                </p:cTn>
                              </p:par>
                              <p:par>
                                <p:cTn id="27" presetID="53" presetClass="exit" presetSubtype="32" fill="hold" nodeType="withEffect">
                                  <p:stCondLst>
                                    <p:cond delay="0"/>
                                  </p:stCondLst>
                                  <p:childTnLst>
                                    <p:anim calcmode="lin" valueType="num">
                                      <p:cBhvr>
                                        <p:cTn id="28" dur="500"/>
                                        <p:tgtEl>
                                          <p:spTgt spid="3">
                                            <p:txEl>
                                              <p:pRg st="3" end="3"/>
                                            </p:txEl>
                                          </p:spTgt>
                                        </p:tgtEl>
                                        <p:attrNameLst>
                                          <p:attrName>ppt_w</p:attrName>
                                        </p:attrNameLst>
                                      </p:cBhvr>
                                      <p:tavLst>
                                        <p:tav tm="0">
                                          <p:val>
                                            <p:strVal val="ppt_w"/>
                                          </p:val>
                                        </p:tav>
                                        <p:tav tm="100000">
                                          <p:val>
                                            <p:fltVal val="0"/>
                                          </p:val>
                                        </p:tav>
                                      </p:tavLst>
                                    </p:anim>
                                    <p:anim calcmode="lin" valueType="num">
                                      <p:cBhvr>
                                        <p:cTn id="29" dur="500"/>
                                        <p:tgtEl>
                                          <p:spTgt spid="3">
                                            <p:txEl>
                                              <p:pRg st="3" end="3"/>
                                            </p:txEl>
                                          </p:spTgt>
                                        </p:tgtEl>
                                        <p:attrNameLst>
                                          <p:attrName>ppt_h</p:attrName>
                                        </p:attrNameLst>
                                      </p:cBhvr>
                                      <p:tavLst>
                                        <p:tav tm="0">
                                          <p:val>
                                            <p:strVal val="ppt_h"/>
                                          </p:val>
                                        </p:tav>
                                        <p:tav tm="100000">
                                          <p:val>
                                            <p:fltVal val="0"/>
                                          </p:val>
                                        </p:tav>
                                      </p:tavLst>
                                    </p:anim>
                                    <p:animEffect transition="out" filter="fade">
                                      <p:cBhvr>
                                        <p:cTn id="30" dur="500"/>
                                        <p:tgtEl>
                                          <p:spTgt spid="3">
                                            <p:txEl>
                                              <p:pRg st="3" end="3"/>
                                            </p:txEl>
                                          </p:spTgt>
                                        </p:tgtEl>
                                      </p:cBhvr>
                                    </p:animEffect>
                                    <p:set>
                                      <p:cBhvr>
                                        <p:cTn id="31" dur="1" fill="hold">
                                          <p:stCondLst>
                                            <p:cond delay="499"/>
                                          </p:stCondLst>
                                        </p:cTn>
                                        <p:tgtEl>
                                          <p:spTgt spid="3">
                                            <p:txEl>
                                              <p:pRg st="3" end="3"/>
                                            </p:txEl>
                                          </p:spTgt>
                                        </p:tgtEl>
                                        <p:attrNameLst>
                                          <p:attrName>style.visibility</p:attrName>
                                        </p:attrNameLst>
                                      </p:cBhvr>
                                      <p:to>
                                        <p:strVal val="hidden"/>
                                      </p:to>
                                    </p:set>
                                  </p:childTnLst>
                                </p:cTn>
                              </p:par>
                              <p:par>
                                <p:cTn id="32" presetID="53" presetClass="exit" presetSubtype="32" fill="hold" nodeType="withEffect">
                                  <p:stCondLst>
                                    <p:cond delay="0"/>
                                  </p:stCondLst>
                                  <p:childTnLst>
                                    <p:anim calcmode="lin" valueType="num">
                                      <p:cBhvr>
                                        <p:cTn id="33" dur="500"/>
                                        <p:tgtEl>
                                          <p:spTgt spid="3">
                                            <p:txEl>
                                              <p:pRg st="4" end="4"/>
                                            </p:txEl>
                                          </p:spTgt>
                                        </p:tgtEl>
                                        <p:attrNameLst>
                                          <p:attrName>ppt_w</p:attrName>
                                        </p:attrNameLst>
                                      </p:cBhvr>
                                      <p:tavLst>
                                        <p:tav tm="0">
                                          <p:val>
                                            <p:strVal val="ppt_w"/>
                                          </p:val>
                                        </p:tav>
                                        <p:tav tm="100000">
                                          <p:val>
                                            <p:fltVal val="0"/>
                                          </p:val>
                                        </p:tav>
                                      </p:tavLst>
                                    </p:anim>
                                    <p:anim calcmode="lin" valueType="num">
                                      <p:cBhvr>
                                        <p:cTn id="34" dur="500"/>
                                        <p:tgtEl>
                                          <p:spTgt spid="3">
                                            <p:txEl>
                                              <p:pRg st="4" end="4"/>
                                            </p:txEl>
                                          </p:spTgt>
                                        </p:tgtEl>
                                        <p:attrNameLst>
                                          <p:attrName>ppt_h</p:attrName>
                                        </p:attrNameLst>
                                      </p:cBhvr>
                                      <p:tavLst>
                                        <p:tav tm="0">
                                          <p:val>
                                            <p:strVal val="ppt_h"/>
                                          </p:val>
                                        </p:tav>
                                        <p:tav tm="100000">
                                          <p:val>
                                            <p:fltVal val="0"/>
                                          </p:val>
                                        </p:tav>
                                      </p:tavLst>
                                    </p:anim>
                                    <p:animEffect transition="out" filter="fade">
                                      <p:cBhvr>
                                        <p:cTn id="35" dur="500"/>
                                        <p:tgtEl>
                                          <p:spTgt spid="3">
                                            <p:txEl>
                                              <p:pRg st="4" end="4"/>
                                            </p:txEl>
                                          </p:spTgt>
                                        </p:tgtEl>
                                      </p:cBhvr>
                                    </p:animEffect>
                                    <p:set>
                                      <p:cBhvr>
                                        <p:cTn id="36" dur="1" fill="hold">
                                          <p:stCondLst>
                                            <p:cond delay="499"/>
                                          </p:stCondLst>
                                        </p:cTn>
                                        <p:tgtEl>
                                          <p:spTgt spid="3">
                                            <p:txEl>
                                              <p:pRg st="4" end="4"/>
                                            </p:txEl>
                                          </p:spTgt>
                                        </p:tgtEl>
                                        <p:attrNameLst>
                                          <p:attrName>style.visibility</p:attrName>
                                        </p:attrNameLst>
                                      </p:cBhvr>
                                      <p:to>
                                        <p:strVal val="hidden"/>
                                      </p:to>
                                    </p:set>
                                  </p:childTnLst>
                                </p:cTn>
                              </p:par>
                              <p:par>
                                <p:cTn id="37" presetID="53" presetClass="exit" presetSubtype="32" fill="hold" nodeType="withEffect">
                                  <p:stCondLst>
                                    <p:cond delay="0"/>
                                  </p:stCondLst>
                                  <p:childTnLst>
                                    <p:anim calcmode="lin" valueType="num">
                                      <p:cBhvr>
                                        <p:cTn id="38" dur="500"/>
                                        <p:tgtEl>
                                          <p:spTgt spid="3">
                                            <p:txEl>
                                              <p:pRg st="5" end="5"/>
                                            </p:txEl>
                                          </p:spTgt>
                                        </p:tgtEl>
                                        <p:attrNameLst>
                                          <p:attrName>ppt_w</p:attrName>
                                        </p:attrNameLst>
                                      </p:cBhvr>
                                      <p:tavLst>
                                        <p:tav tm="0">
                                          <p:val>
                                            <p:strVal val="ppt_w"/>
                                          </p:val>
                                        </p:tav>
                                        <p:tav tm="100000">
                                          <p:val>
                                            <p:fltVal val="0"/>
                                          </p:val>
                                        </p:tav>
                                      </p:tavLst>
                                    </p:anim>
                                    <p:anim calcmode="lin" valueType="num">
                                      <p:cBhvr>
                                        <p:cTn id="39" dur="500"/>
                                        <p:tgtEl>
                                          <p:spTgt spid="3">
                                            <p:txEl>
                                              <p:pRg st="5" end="5"/>
                                            </p:txEl>
                                          </p:spTgt>
                                        </p:tgtEl>
                                        <p:attrNameLst>
                                          <p:attrName>ppt_h</p:attrName>
                                        </p:attrNameLst>
                                      </p:cBhvr>
                                      <p:tavLst>
                                        <p:tav tm="0">
                                          <p:val>
                                            <p:strVal val="ppt_h"/>
                                          </p:val>
                                        </p:tav>
                                        <p:tav tm="100000">
                                          <p:val>
                                            <p:fltVal val="0"/>
                                          </p:val>
                                        </p:tav>
                                      </p:tavLst>
                                    </p:anim>
                                    <p:animEffect transition="out" filter="fade">
                                      <p:cBhvr>
                                        <p:cTn id="40" dur="500"/>
                                        <p:tgtEl>
                                          <p:spTgt spid="3">
                                            <p:txEl>
                                              <p:pRg st="5" end="5"/>
                                            </p:txEl>
                                          </p:spTgt>
                                        </p:tgtEl>
                                      </p:cBhvr>
                                    </p:animEffect>
                                    <p:set>
                                      <p:cBhvr>
                                        <p:cTn id="41" dur="1" fill="hold">
                                          <p:stCondLst>
                                            <p:cond delay="499"/>
                                          </p:stCondLst>
                                        </p:cTn>
                                        <p:tgtEl>
                                          <p:spTgt spid="3">
                                            <p:txEl>
                                              <p:pRg st="5" end="5"/>
                                            </p:txEl>
                                          </p:spTgt>
                                        </p:tgtEl>
                                        <p:attrNameLst>
                                          <p:attrName>style.visibility</p:attrName>
                                        </p:attrNameLst>
                                      </p:cBhvr>
                                      <p:to>
                                        <p:strVal val="hidden"/>
                                      </p:to>
                                    </p:set>
                                  </p:childTnLst>
                                </p:cTn>
                              </p:par>
                              <p:par>
                                <p:cTn id="42" presetID="53" presetClass="exit" presetSubtype="32" fill="hold" nodeType="withEffect">
                                  <p:stCondLst>
                                    <p:cond delay="0"/>
                                  </p:stCondLst>
                                  <p:childTnLst>
                                    <p:anim calcmode="lin" valueType="num">
                                      <p:cBhvr>
                                        <p:cTn id="43" dur="500"/>
                                        <p:tgtEl>
                                          <p:spTgt spid="3">
                                            <p:txEl>
                                              <p:pRg st="6" end="6"/>
                                            </p:txEl>
                                          </p:spTgt>
                                        </p:tgtEl>
                                        <p:attrNameLst>
                                          <p:attrName>ppt_w</p:attrName>
                                        </p:attrNameLst>
                                      </p:cBhvr>
                                      <p:tavLst>
                                        <p:tav tm="0">
                                          <p:val>
                                            <p:strVal val="ppt_w"/>
                                          </p:val>
                                        </p:tav>
                                        <p:tav tm="100000">
                                          <p:val>
                                            <p:fltVal val="0"/>
                                          </p:val>
                                        </p:tav>
                                      </p:tavLst>
                                    </p:anim>
                                    <p:anim calcmode="lin" valueType="num">
                                      <p:cBhvr>
                                        <p:cTn id="44" dur="500"/>
                                        <p:tgtEl>
                                          <p:spTgt spid="3">
                                            <p:txEl>
                                              <p:pRg st="6" end="6"/>
                                            </p:txEl>
                                          </p:spTgt>
                                        </p:tgtEl>
                                        <p:attrNameLst>
                                          <p:attrName>ppt_h</p:attrName>
                                        </p:attrNameLst>
                                      </p:cBhvr>
                                      <p:tavLst>
                                        <p:tav tm="0">
                                          <p:val>
                                            <p:strVal val="ppt_h"/>
                                          </p:val>
                                        </p:tav>
                                        <p:tav tm="100000">
                                          <p:val>
                                            <p:fltVal val="0"/>
                                          </p:val>
                                        </p:tav>
                                      </p:tavLst>
                                    </p:anim>
                                    <p:animEffect transition="out" filter="fade">
                                      <p:cBhvr>
                                        <p:cTn id="45" dur="500"/>
                                        <p:tgtEl>
                                          <p:spTgt spid="3">
                                            <p:txEl>
                                              <p:pRg st="6" end="6"/>
                                            </p:txEl>
                                          </p:spTgt>
                                        </p:tgtEl>
                                      </p:cBhvr>
                                    </p:animEffect>
                                    <p:set>
                                      <p:cBhvr>
                                        <p:cTn id="46" dur="1" fill="hold">
                                          <p:stCondLst>
                                            <p:cond delay="499"/>
                                          </p:stCondLst>
                                        </p:cTn>
                                        <p:tgtEl>
                                          <p:spTgt spid="3">
                                            <p:txEl>
                                              <p:pRg st="6" end="6"/>
                                            </p:txEl>
                                          </p:spTgt>
                                        </p:tgtEl>
                                        <p:attrNameLst>
                                          <p:attrName>style.visibility</p:attrName>
                                        </p:attrNameLst>
                                      </p:cBhvr>
                                      <p:to>
                                        <p:strVal val="hidden"/>
                                      </p:to>
                                    </p:set>
                                  </p:childTnLst>
                                </p:cTn>
                              </p:par>
                              <p:par>
                                <p:cTn id="47" presetID="53" presetClass="exit" presetSubtype="32" fill="hold" nodeType="withEffect">
                                  <p:stCondLst>
                                    <p:cond delay="0"/>
                                  </p:stCondLst>
                                  <p:childTnLst>
                                    <p:anim calcmode="lin" valueType="num">
                                      <p:cBhvr>
                                        <p:cTn id="48" dur="500"/>
                                        <p:tgtEl>
                                          <p:spTgt spid="3">
                                            <p:txEl>
                                              <p:pRg st="7" end="7"/>
                                            </p:txEl>
                                          </p:spTgt>
                                        </p:tgtEl>
                                        <p:attrNameLst>
                                          <p:attrName>ppt_w</p:attrName>
                                        </p:attrNameLst>
                                      </p:cBhvr>
                                      <p:tavLst>
                                        <p:tav tm="0">
                                          <p:val>
                                            <p:strVal val="ppt_w"/>
                                          </p:val>
                                        </p:tav>
                                        <p:tav tm="100000">
                                          <p:val>
                                            <p:fltVal val="0"/>
                                          </p:val>
                                        </p:tav>
                                      </p:tavLst>
                                    </p:anim>
                                    <p:anim calcmode="lin" valueType="num">
                                      <p:cBhvr>
                                        <p:cTn id="49" dur="500"/>
                                        <p:tgtEl>
                                          <p:spTgt spid="3">
                                            <p:txEl>
                                              <p:pRg st="7" end="7"/>
                                            </p:txEl>
                                          </p:spTgt>
                                        </p:tgtEl>
                                        <p:attrNameLst>
                                          <p:attrName>ppt_h</p:attrName>
                                        </p:attrNameLst>
                                      </p:cBhvr>
                                      <p:tavLst>
                                        <p:tav tm="0">
                                          <p:val>
                                            <p:strVal val="ppt_h"/>
                                          </p:val>
                                        </p:tav>
                                        <p:tav tm="100000">
                                          <p:val>
                                            <p:fltVal val="0"/>
                                          </p:val>
                                        </p:tav>
                                      </p:tavLst>
                                    </p:anim>
                                    <p:animEffect transition="out" filter="fade">
                                      <p:cBhvr>
                                        <p:cTn id="50" dur="500"/>
                                        <p:tgtEl>
                                          <p:spTgt spid="3">
                                            <p:txEl>
                                              <p:pRg st="7" end="7"/>
                                            </p:txEl>
                                          </p:spTgt>
                                        </p:tgtEl>
                                      </p:cBhvr>
                                    </p:animEffect>
                                    <p:set>
                                      <p:cBhvr>
                                        <p:cTn id="51" dur="1" fill="hold">
                                          <p:stCondLst>
                                            <p:cond delay="499"/>
                                          </p:stCondLst>
                                        </p:cTn>
                                        <p:tgtEl>
                                          <p:spTgt spid="3">
                                            <p:txEl>
                                              <p:pRg st="7" end="7"/>
                                            </p:txEl>
                                          </p:spTgt>
                                        </p:tgtEl>
                                        <p:attrNameLst>
                                          <p:attrName>style.visibility</p:attrName>
                                        </p:attrNameLst>
                                      </p:cBhvr>
                                      <p:to>
                                        <p:strVal val="hidden"/>
                                      </p:to>
                                    </p:set>
                                  </p:childTnLst>
                                </p:cTn>
                              </p:par>
                              <p:par>
                                <p:cTn id="52" presetID="53" presetClass="exit" presetSubtype="32" fill="hold" nodeType="withEffect">
                                  <p:stCondLst>
                                    <p:cond delay="0"/>
                                  </p:stCondLst>
                                  <p:childTnLst>
                                    <p:anim calcmode="lin" valueType="num">
                                      <p:cBhvr>
                                        <p:cTn id="53" dur="500"/>
                                        <p:tgtEl>
                                          <p:spTgt spid="3">
                                            <p:txEl>
                                              <p:pRg st="8" end="8"/>
                                            </p:txEl>
                                          </p:spTgt>
                                        </p:tgtEl>
                                        <p:attrNameLst>
                                          <p:attrName>ppt_w</p:attrName>
                                        </p:attrNameLst>
                                      </p:cBhvr>
                                      <p:tavLst>
                                        <p:tav tm="0">
                                          <p:val>
                                            <p:strVal val="ppt_w"/>
                                          </p:val>
                                        </p:tav>
                                        <p:tav tm="100000">
                                          <p:val>
                                            <p:fltVal val="0"/>
                                          </p:val>
                                        </p:tav>
                                      </p:tavLst>
                                    </p:anim>
                                    <p:anim calcmode="lin" valueType="num">
                                      <p:cBhvr>
                                        <p:cTn id="54" dur="500"/>
                                        <p:tgtEl>
                                          <p:spTgt spid="3">
                                            <p:txEl>
                                              <p:pRg st="8" end="8"/>
                                            </p:txEl>
                                          </p:spTgt>
                                        </p:tgtEl>
                                        <p:attrNameLst>
                                          <p:attrName>ppt_h</p:attrName>
                                        </p:attrNameLst>
                                      </p:cBhvr>
                                      <p:tavLst>
                                        <p:tav tm="0">
                                          <p:val>
                                            <p:strVal val="ppt_h"/>
                                          </p:val>
                                        </p:tav>
                                        <p:tav tm="100000">
                                          <p:val>
                                            <p:fltVal val="0"/>
                                          </p:val>
                                        </p:tav>
                                      </p:tavLst>
                                    </p:anim>
                                    <p:animEffect transition="out" filter="fade">
                                      <p:cBhvr>
                                        <p:cTn id="55" dur="500"/>
                                        <p:tgtEl>
                                          <p:spTgt spid="3">
                                            <p:txEl>
                                              <p:pRg st="8" end="8"/>
                                            </p:txEl>
                                          </p:spTgt>
                                        </p:tgtEl>
                                      </p:cBhvr>
                                    </p:animEffect>
                                    <p:set>
                                      <p:cBhvr>
                                        <p:cTn id="56" dur="1" fill="hold">
                                          <p:stCondLst>
                                            <p:cond delay="499"/>
                                          </p:stCondLst>
                                        </p:cTn>
                                        <p:tgtEl>
                                          <p:spTgt spid="3">
                                            <p:txEl>
                                              <p:pRg st="8" end="8"/>
                                            </p:txEl>
                                          </p:spTgt>
                                        </p:tgtEl>
                                        <p:attrNameLst>
                                          <p:attrName>style.visibility</p:attrName>
                                        </p:attrNameLst>
                                      </p:cBhvr>
                                      <p:to>
                                        <p:strVal val="hidden"/>
                                      </p:to>
                                    </p:set>
                                  </p:childTnLst>
                                </p:cTn>
                              </p:par>
                              <p:par>
                                <p:cTn id="57" presetID="53" presetClass="exit" presetSubtype="32" fill="hold" nodeType="withEffect">
                                  <p:stCondLst>
                                    <p:cond delay="0"/>
                                  </p:stCondLst>
                                  <p:childTnLst>
                                    <p:anim calcmode="lin" valueType="num">
                                      <p:cBhvr>
                                        <p:cTn id="58" dur="500"/>
                                        <p:tgtEl>
                                          <p:spTgt spid="3">
                                            <p:txEl>
                                              <p:pRg st="9" end="9"/>
                                            </p:txEl>
                                          </p:spTgt>
                                        </p:tgtEl>
                                        <p:attrNameLst>
                                          <p:attrName>ppt_w</p:attrName>
                                        </p:attrNameLst>
                                      </p:cBhvr>
                                      <p:tavLst>
                                        <p:tav tm="0">
                                          <p:val>
                                            <p:strVal val="ppt_w"/>
                                          </p:val>
                                        </p:tav>
                                        <p:tav tm="100000">
                                          <p:val>
                                            <p:fltVal val="0"/>
                                          </p:val>
                                        </p:tav>
                                      </p:tavLst>
                                    </p:anim>
                                    <p:anim calcmode="lin" valueType="num">
                                      <p:cBhvr>
                                        <p:cTn id="59" dur="500"/>
                                        <p:tgtEl>
                                          <p:spTgt spid="3">
                                            <p:txEl>
                                              <p:pRg st="9" end="9"/>
                                            </p:txEl>
                                          </p:spTgt>
                                        </p:tgtEl>
                                        <p:attrNameLst>
                                          <p:attrName>ppt_h</p:attrName>
                                        </p:attrNameLst>
                                      </p:cBhvr>
                                      <p:tavLst>
                                        <p:tav tm="0">
                                          <p:val>
                                            <p:strVal val="ppt_h"/>
                                          </p:val>
                                        </p:tav>
                                        <p:tav tm="100000">
                                          <p:val>
                                            <p:fltVal val="0"/>
                                          </p:val>
                                        </p:tav>
                                      </p:tavLst>
                                    </p:anim>
                                    <p:animEffect transition="out" filter="fade">
                                      <p:cBhvr>
                                        <p:cTn id="60" dur="500"/>
                                        <p:tgtEl>
                                          <p:spTgt spid="3">
                                            <p:txEl>
                                              <p:pRg st="9" end="9"/>
                                            </p:txEl>
                                          </p:spTgt>
                                        </p:tgtEl>
                                      </p:cBhvr>
                                    </p:animEffect>
                                    <p:set>
                                      <p:cBhvr>
                                        <p:cTn id="61" dur="1" fill="hold">
                                          <p:stCondLst>
                                            <p:cond delay="499"/>
                                          </p:stCondLst>
                                        </p:cTn>
                                        <p:tgtEl>
                                          <p:spTgt spid="3">
                                            <p:txEl>
                                              <p:pRg st="9" end="9"/>
                                            </p:txEl>
                                          </p:spTgt>
                                        </p:tgtEl>
                                        <p:attrNameLst>
                                          <p:attrName>style.visibility</p:attrName>
                                        </p:attrNameLst>
                                      </p:cBhvr>
                                      <p:to>
                                        <p:strVal val="hidden"/>
                                      </p:to>
                                    </p:set>
                                  </p:childTnLst>
                                </p:cTn>
                              </p:par>
                              <p:par>
                                <p:cTn id="62" presetID="53" presetClass="exit" presetSubtype="32" fill="hold" nodeType="withEffect">
                                  <p:stCondLst>
                                    <p:cond delay="0"/>
                                  </p:stCondLst>
                                  <p:childTnLst>
                                    <p:anim calcmode="lin" valueType="num">
                                      <p:cBhvr>
                                        <p:cTn id="63" dur="500"/>
                                        <p:tgtEl>
                                          <p:spTgt spid="3">
                                            <p:txEl>
                                              <p:pRg st="10" end="10"/>
                                            </p:txEl>
                                          </p:spTgt>
                                        </p:tgtEl>
                                        <p:attrNameLst>
                                          <p:attrName>ppt_w</p:attrName>
                                        </p:attrNameLst>
                                      </p:cBhvr>
                                      <p:tavLst>
                                        <p:tav tm="0">
                                          <p:val>
                                            <p:strVal val="ppt_w"/>
                                          </p:val>
                                        </p:tav>
                                        <p:tav tm="100000">
                                          <p:val>
                                            <p:fltVal val="0"/>
                                          </p:val>
                                        </p:tav>
                                      </p:tavLst>
                                    </p:anim>
                                    <p:anim calcmode="lin" valueType="num">
                                      <p:cBhvr>
                                        <p:cTn id="64" dur="500"/>
                                        <p:tgtEl>
                                          <p:spTgt spid="3">
                                            <p:txEl>
                                              <p:pRg st="10" end="10"/>
                                            </p:txEl>
                                          </p:spTgt>
                                        </p:tgtEl>
                                        <p:attrNameLst>
                                          <p:attrName>ppt_h</p:attrName>
                                        </p:attrNameLst>
                                      </p:cBhvr>
                                      <p:tavLst>
                                        <p:tav tm="0">
                                          <p:val>
                                            <p:strVal val="ppt_h"/>
                                          </p:val>
                                        </p:tav>
                                        <p:tav tm="100000">
                                          <p:val>
                                            <p:fltVal val="0"/>
                                          </p:val>
                                        </p:tav>
                                      </p:tavLst>
                                    </p:anim>
                                    <p:animEffect transition="out" filter="fade">
                                      <p:cBhvr>
                                        <p:cTn id="65" dur="500"/>
                                        <p:tgtEl>
                                          <p:spTgt spid="3">
                                            <p:txEl>
                                              <p:pRg st="10" end="10"/>
                                            </p:txEl>
                                          </p:spTgt>
                                        </p:tgtEl>
                                      </p:cBhvr>
                                    </p:animEffect>
                                    <p:set>
                                      <p:cBhvr>
                                        <p:cTn id="66" dur="1" fill="hold">
                                          <p:stCondLst>
                                            <p:cond delay="499"/>
                                          </p:stCondLst>
                                        </p:cTn>
                                        <p:tgtEl>
                                          <p:spTgt spid="3">
                                            <p:txEl>
                                              <p:pRg st="10" end="10"/>
                                            </p:txEl>
                                          </p:spTgt>
                                        </p:tgtEl>
                                        <p:attrNameLst>
                                          <p:attrName>style.visibility</p:attrName>
                                        </p:attrNameLst>
                                      </p:cBhvr>
                                      <p:to>
                                        <p:strVal val="hidden"/>
                                      </p:to>
                                    </p:set>
                                  </p:childTnLst>
                                </p:cTn>
                              </p:par>
                              <p:par>
                                <p:cTn id="67" presetID="53" presetClass="exit" presetSubtype="32" fill="hold" nodeType="withEffect">
                                  <p:stCondLst>
                                    <p:cond delay="0"/>
                                  </p:stCondLst>
                                  <p:childTnLst>
                                    <p:anim calcmode="lin" valueType="num">
                                      <p:cBhvr>
                                        <p:cTn id="68" dur="500"/>
                                        <p:tgtEl>
                                          <p:spTgt spid="3">
                                            <p:txEl>
                                              <p:pRg st="11" end="11"/>
                                            </p:txEl>
                                          </p:spTgt>
                                        </p:tgtEl>
                                        <p:attrNameLst>
                                          <p:attrName>ppt_w</p:attrName>
                                        </p:attrNameLst>
                                      </p:cBhvr>
                                      <p:tavLst>
                                        <p:tav tm="0">
                                          <p:val>
                                            <p:strVal val="ppt_w"/>
                                          </p:val>
                                        </p:tav>
                                        <p:tav tm="100000">
                                          <p:val>
                                            <p:fltVal val="0"/>
                                          </p:val>
                                        </p:tav>
                                      </p:tavLst>
                                    </p:anim>
                                    <p:anim calcmode="lin" valueType="num">
                                      <p:cBhvr>
                                        <p:cTn id="69" dur="500"/>
                                        <p:tgtEl>
                                          <p:spTgt spid="3">
                                            <p:txEl>
                                              <p:pRg st="11" end="11"/>
                                            </p:txEl>
                                          </p:spTgt>
                                        </p:tgtEl>
                                        <p:attrNameLst>
                                          <p:attrName>ppt_h</p:attrName>
                                        </p:attrNameLst>
                                      </p:cBhvr>
                                      <p:tavLst>
                                        <p:tav tm="0">
                                          <p:val>
                                            <p:strVal val="ppt_h"/>
                                          </p:val>
                                        </p:tav>
                                        <p:tav tm="100000">
                                          <p:val>
                                            <p:fltVal val="0"/>
                                          </p:val>
                                        </p:tav>
                                      </p:tavLst>
                                    </p:anim>
                                    <p:animEffect transition="out" filter="fade">
                                      <p:cBhvr>
                                        <p:cTn id="70" dur="500"/>
                                        <p:tgtEl>
                                          <p:spTgt spid="3">
                                            <p:txEl>
                                              <p:pRg st="11" end="11"/>
                                            </p:txEl>
                                          </p:spTgt>
                                        </p:tgtEl>
                                      </p:cBhvr>
                                    </p:animEffect>
                                    <p:set>
                                      <p:cBhvr>
                                        <p:cTn id="71" dur="1" fill="hold">
                                          <p:stCondLst>
                                            <p:cond delay="499"/>
                                          </p:stCondLst>
                                        </p:cTn>
                                        <p:tgtEl>
                                          <p:spTgt spid="3">
                                            <p:txEl>
                                              <p:pRg st="11" end="11"/>
                                            </p:txEl>
                                          </p:spTgt>
                                        </p:tgtEl>
                                        <p:attrNameLst>
                                          <p:attrName>style.visibility</p:attrName>
                                        </p:attrNameLst>
                                      </p:cBhvr>
                                      <p:to>
                                        <p:strVal val="hidden"/>
                                      </p:to>
                                    </p:set>
                                  </p:childTnLst>
                                </p:cTn>
                              </p:par>
                              <p:par>
                                <p:cTn id="72" presetID="53" presetClass="exit" presetSubtype="32" fill="hold" nodeType="withEffect">
                                  <p:stCondLst>
                                    <p:cond delay="0"/>
                                  </p:stCondLst>
                                  <p:childTnLst>
                                    <p:anim calcmode="lin" valueType="num">
                                      <p:cBhvr>
                                        <p:cTn id="73" dur="500"/>
                                        <p:tgtEl>
                                          <p:spTgt spid="3">
                                            <p:txEl>
                                              <p:pRg st="12" end="12"/>
                                            </p:txEl>
                                          </p:spTgt>
                                        </p:tgtEl>
                                        <p:attrNameLst>
                                          <p:attrName>ppt_w</p:attrName>
                                        </p:attrNameLst>
                                      </p:cBhvr>
                                      <p:tavLst>
                                        <p:tav tm="0">
                                          <p:val>
                                            <p:strVal val="ppt_w"/>
                                          </p:val>
                                        </p:tav>
                                        <p:tav tm="100000">
                                          <p:val>
                                            <p:fltVal val="0"/>
                                          </p:val>
                                        </p:tav>
                                      </p:tavLst>
                                    </p:anim>
                                    <p:anim calcmode="lin" valueType="num">
                                      <p:cBhvr>
                                        <p:cTn id="74" dur="500"/>
                                        <p:tgtEl>
                                          <p:spTgt spid="3">
                                            <p:txEl>
                                              <p:pRg st="12" end="12"/>
                                            </p:txEl>
                                          </p:spTgt>
                                        </p:tgtEl>
                                        <p:attrNameLst>
                                          <p:attrName>ppt_h</p:attrName>
                                        </p:attrNameLst>
                                      </p:cBhvr>
                                      <p:tavLst>
                                        <p:tav tm="0">
                                          <p:val>
                                            <p:strVal val="ppt_h"/>
                                          </p:val>
                                        </p:tav>
                                        <p:tav tm="100000">
                                          <p:val>
                                            <p:fltVal val="0"/>
                                          </p:val>
                                        </p:tav>
                                      </p:tavLst>
                                    </p:anim>
                                    <p:animEffect transition="out" filter="fade">
                                      <p:cBhvr>
                                        <p:cTn id="75" dur="500"/>
                                        <p:tgtEl>
                                          <p:spTgt spid="3">
                                            <p:txEl>
                                              <p:pRg st="12" end="12"/>
                                            </p:txEl>
                                          </p:spTgt>
                                        </p:tgtEl>
                                      </p:cBhvr>
                                    </p:animEffect>
                                    <p:set>
                                      <p:cBhvr>
                                        <p:cTn id="76" dur="1" fill="hold">
                                          <p:stCondLst>
                                            <p:cond delay="499"/>
                                          </p:stCondLst>
                                        </p:cTn>
                                        <p:tgtEl>
                                          <p:spTgt spid="3">
                                            <p:txEl>
                                              <p:pRg st="12" end="12"/>
                                            </p:txEl>
                                          </p:spTgt>
                                        </p:tgtEl>
                                        <p:attrNameLst>
                                          <p:attrName>style.visibility</p:attrName>
                                        </p:attrNameLst>
                                      </p:cBhvr>
                                      <p:to>
                                        <p:strVal val="hidden"/>
                                      </p:to>
                                    </p:set>
                                  </p:childTnLst>
                                </p:cTn>
                              </p:par>
                              <p:par>
                                <p:cTn id="77" presetID="53" presetClass="exit" presetSubtype="32" fill="hold" nodeType="withEffect">
                                  <p:stCondLst>
                                    <p:cond delay="0"/>
                                  </p:stCondLst>
                                  <p:childTnLst>
                                    <p:anim calcmode="lin" valueType="num">
                                      <p:cBhvr>
                                        <p:cTn id="78" dur="500"/>
                                        <p:tgtEl>
                                          <p:spTgt spid="3">
                                            <p:txEl>
                                              <p:pRg st="13" end="13"/>
                                            </p:txEl>
                                          </p:spTgt>
                                        </p:tgtEl>
                                        <p:attrNameLst>
                                          <p:attrName>ppt_w</p:attrName>
                                        </p:attrNameLst>
                                      </p:cBhvr>
                                      <p:tavLst>
                                        <p:tav tm="0">
                                          <p:val>
                                            <p:strVal val="ppt_w"/>
                                          </p:val>
                                        </p:tav>
                                        <p:tav tm="100000">
                                          <p:val>
                                            <p:fltVal val="0"/>
                                          </p:val>
                                        </p:tav>
                                      </p:tavLst>
                                    </p:anim>
                                    <p:anim calcmode="lin" valueType="num">
                                      <p:cBhvr>
                                        <p:cTn id="79" dur="500"/>
                                        <p:tgtEl>
                                          <p:spTgt spid="3">
                                            <p:txEl>
                                              <p:pRg st="13" end="13"/>
                                            </p:txEl>
                                          </p:spTgt>
                                        </p:tgtEl>
                                        <p:attrNameLst>
                                          <p:attrName>ppt_h</p:attrName>
                                        </p:attrNameLst>
                                      </p:cBhvr>
                                      <p:tavLst>
                                        <p:tav tm="0">
                                          <p:val>
                                            <p:strVal val="ppt_h"/>
                                          </p:val>
                                        </p:tav>
                                        <p:tav tm="100000">
                                          <p:val>
                                            <p:fltVal val="0"/>
                                          </p:val>
                                        </p:tav>
                                      </p:tavLst>
                                    </p:anim>
                                    <p:animEffect transition="out" filter="fade">
                                      <p:cBhvr>
                                        <p:cTn id="80" dur="500"/>
                                        <p:tgtEl>
                                          <p:spTgt spid="3">
                                            <p:txEl>
                                              <p:pRg st="13" end="13"/>
                                            </p:txEl>
                                          </p:spTgt>
                                        </p:tgtEl>
                                      </p:cBhvr>
                                    </p:animEffect>
                                    <p:set>
                                      <p:cBhvr>
                                        <p:cTn id="81" dur="1" fill="hold">
                                          <p:stCondLst>
                                            <p:cond delay="499"/>
                                          </p:stCondLst>
                                        </p:cTn>
                                        <p:tgtEl>
                                          <p:spTgt spid="3">
                                            <p:txEl>
                                              <p:pRg st="13" end="1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Elementos 2/4</a:t>
            </a:r>
            <a:endParaRPr lang="es-AR" dirty="0"/>
          </a:p>
        </p:txBody>
      </p:sp>
      <p:sp>
        <p:nvSpPr>
          <p:cNvPr id="3" name="2 Marcador de contenido"/>
          <p:cNvSpPr>
            <a:spLocks noGrp="1"/>
          </p:cNvSpPr>
          <p:nvPr>
            <p:ph idx="1"/>
          </p:nvPr>
        </p:nvSpPr>
        <p:spPr/>
        <p:txBody>
          <a:bodyPr>
            <a:normAutofit fontScale="55000" lnSpcReduction="20000"/>
          </a:bodyPr>
          <a:lstStyle/>
          <a:p>
            <a:r>
              <a:rPr lang="es-AR" dirty="0"/>
              <a:t>3. Diseño</a:t>
            </a:r>
          </a:p>
          <a:p>
            <a:r>
              <a:rPr lang="es-AR" dirty="0"/>
              <a:t>En la pestaña </a:t>
            </a:r>
            <a:r>
              <a:rPr lang="es-AR" b="1" dirty="0"/>
              <a:t>Diseño</a:t>
            </a:r>
            <a:r>
              <a:rPr lang="es-AR" dirty="0"/>
              <a:t> puede agregar un tema o una combinación de colores, o dar formato al fondo de la diapositiva.</a:t>
            </a:r>
          </a:p>
          <a:p>
            <a:r>
              <a:rPr lang="es-AR" dirty="0"/>
              <a:t>4. Transiciones</a:t>
            </a:r>
          </a:p>
          <a:p>
            <a:r>
              <a:rPr lang="es-AR" dirty="0"/>
              <a:t>Configure cómo pasan las diapositivas de una a otra en la pestaña </a:t>
            </a:r>
            <a:r>
              <a:rPr lang="es-AR" b="1" dirty="0"/>
              <a:t>Transiciones</a:t>
            </a:r>
            <a:r>
              <a:rPr lang="es-AR" dirty="0"/>
              <a:t>. Busque una galería de las posibles transiciones en el grupo Transición a esta diapositiva: haga clic en Más  en el lateral de la galería para verlas todas.</a:t>
            </a:r>
          </a:p>
          <a:p>
            <a:r>
              <a:rPr lang="es-AR" dirty="0"/>
              <a:t>5. Animaciones</a:t>
            </a:r>
          </a:p>
          <a:p>
            <a:r>
              <a:rPr lang="es-AR" dirty="0"/>
              <a:t>Use la pestaña </a:t>
            </a:r>
            <a:r>
              <a:rPr lang="es-AR" b="1" dirty="0"/>
              <a:t>Animaciones</a:t>
            </a:r>
            <a:r>
              <a:rPr lang="es-AR" dirty="0"/>
              <a:t> para configurar el movimiento de los elementos de las diapositivas. Tenga en cuenta que puede ver muchas animaciones posibles en la galería en el grupo Animación y ver más de ellas haciendo clic en </a:t>
            </a:r>
            <a:r>
              <a:rPr lang="es-AR" b="1" dirty="0"/>
              <a:t>Más</a:t>
            </a:r>
            <a:r>
              <a:rPr lang="es-AR" dirty="0"/>
              <a:t> .</a:t>
            </a:r>
          </a:p>
          <a:p>
            <a:endParaRPr lang="es-AR" dirty="0"/>
          </a:p>
        </p:txBody>
      </p:sp>
    </p:spTree>
    <p:extLst>
      <p:ext uri="{BB962C8B-B14F-4D97-AF65-F5344CB8AC3E}">
        <p14:creationId xmlns:p14="http://schemas.microsoft.com/office/powerpoint/2010/main" val="547999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grpId="0" nodeType="clickEffect">
                                  <p:stCondLst>
                                    <p:cond delay="0"/>
                                  </p:stCondLst>
                                  <p:childTnLst>
                                    <p:animEffect transition="out" filter="wipe(down)">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 presetClass="exit" presetSubtype="4" fill="hold" nodeType="clickEffect">
                                  <p:stCondLst>
                                    <p:cond delay="0"/>
                                  </p:stCondLst>
                                  <p:childTnLst>
                                    <p:anim calcmode="lin" valueType="num">
                                      <p:cBhvr additive="base">
                                        <p:cTn id="11"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p:tgtEl>
                                          <p:spTgt spid="3">
                                            <p:txEl>
                                              <p:pRg st="0" end="0"/>
                                            </p:txEl>
                                          </p:spTgt>
                                        </p:tgtEl>
                                        <p:attrNameLst>
                                          <p:attrName>ppt_y</p:attrName>
                                        </p:attrNameLst>
                                      </p:cBhvr>
                                      <p:tavLst>
                                        <p:tav tm="0">
                                          <p:val>
                                            <p:strVal val="ppt_y"/>
                                          </p:val>
                                        </p:tav>
                                        <p:tav tm="100000">
                                          <p:val>
                                            <p:strVal val="1+ppt_h/2"/>
                                          </p:val>
                                        </p:tav>
                                      </p:tavLst>
                                    </p:anim>
                                    <p:set>
                                      <p:cBhvr>
                                        <p:cTn id="13" dur="1" fill="hold">
                                          <p:stCondLst>
                                            <p:cond delay="499"/>
                                          </p:stCondLst>
                                        </p:cTn>
                                        <p:tgtEl>
                                          <p:spTgt spid="3">
                                            <p:txEl>
                                              <p:pRg st="0" end="0"/>
                                            </p:txEl>
                                          </p:spTgt>
                                        </p:tgtEl>
                                        <p:attrNameLst>
                                          <p:attrName>style.visibility</p:attrName>
                                        </p:attrNameLst>
                                      </p:cBhvr>
                                      <p:to>
                                        <p:strVal val="hidden"/>
                                      </p:to>
                                    </p:set>
                                  </p:childTnLst>
                                </p:cTn>
                              </p:par>
                              <p:par>
                                <p:cTn id="14" presetID="2" presetClass="exit" presetSubtype="4" fill="hold" nodeType="withEffect">
                                  <p:stCondLst>
                                    <p:cond delay="0"/>
                                  </p:stCondLst>
                                  <p:childTnLst>
                                    <p:anim calcmode="lin" valueType="num">
                                      <p:cBhvr additive="base">
                                        <p:cTn id="15"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p:tgtEl>
                                          <p:spTgt spid="3">
                                            <p:txEl>
                                              <p:pRg st="1" end="1"/>
                                            </p:txEl>
                                          </p:spTgt>
                                        </p:tgtEl>
                                        <p:attrNameLst>
                                          <p:attrName>ppt_y</p:attrName>
                                        </p:attrNameLst>
                                      </p:cBhvr>
                                      <p:tavLst>
                                        <p:tav tm="0">
                                          <p:val>
                                            <p:strVal val="ppt_y"/>
                                          </p:val>
                                        </p:tav>
                                        <p:tav tm="100000">
                                          <p:val>
                                            <p:strVal val="1+ppt_h/2"/>
                                          </p:val>
                                        </p:tav>
                                      </p:tavLst>
                                    </p:anim>
                                    <p:set>
                                      <p:cBhvr>
                                        <p:cTn id="17" dur="1" fill="hold">
                                          <p:stCondLst>
                                            <p:cond delay="499"/>
                                          </p:stCondLst>
                                        </p:cTn>
                                        <p:tgtEl>
                                          <p:spTgt spid="3">
                                            <p:txEl>
                                              <p:pRg st="1" end="1"/>
                                            </p:txEl>
                                          </p:spTgt>
                                        </p:tgtEl>
                                        <p:attrNameLst>
                                          <p:attrName>style.visibility</p:attrName>
                                        </p:attrNameLst>
                                      </p:cBhvr>
                                      <p:to>
                                        <p:strVal val="hidden"/>
                                      </p:to>
                                    </p:set>
                                  </p:childTnLst>
                                </p:cTn>
                              </p:par>
                              <p:par>
                                <p:cTn id="18" presetID="2" presetClass="exit" presetSubtype="4" fill="hold" nodeType="withEffect">
                                  <p:stCondLst>
                                    <p:cond delay="0"/>
                                  </p:stCondLst>
                                  <p:childTnLst>
                                    <p:anim calcmode="lin" valueType="num">
                                      <p:cBhvr additive="base">
                                        <p:cTn id="19"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p:tgtEl>
                                          <p:spTgt spid="3">
                                            <p:txEl>
                                              <p:pRg st="2" end="2"/>
                                            </p:txEl>
                                          </p:spTgt>
                                        </p:tgtEl>
                                        <p:attrNameLst>
                                          <p:attrName>ppt_y</p:attrName>
                                        </p:attrNameLst>
                                      </p:cBhvr>
                                      <p:tavLst>
                                        <p:tav tm="0">
                                          <p:val>
                                            <p:strVal val="ppt_y"/>
                                          </p:val>
                                        </p:tav>
                                        <p:tav tm="100000">
                                          <p:val>
                                            <p:strVal val="1+ppt_h/2"/>
                                          </p:val>
                                        </p:tav>
                                      </p:tavLst>
                                    </p:anim>
                                    <p:set>
                                      <p:cBhvr>
                                        <p:cTn id="21" dur="1" fill="hold">
                                          <p:stCondLst>
                                            <p:cond delay="499"/>
                                          </p:stCondLst>
                                        </p:cTn>
                                        <p:tgtEl>
                                          <p:spTgt spid="3">
                                            <p:txEl>
                                              <p:pRg st="2" end="2"/>
                                            </p:txEl>
                                          </p:spTgt>
                                        </p:tgtEl>
                                        <p:attrNameLst>
                                          <p:attrName>style.visibility</p:attrName>
                                        </p:attrNameLst>
                                      </p:cBhvr>
                                      <p:to>
                                        <p:strVal val="hidden"/>
                                      </p:to>
                                    </p:set>
                                  </p:childTnLst>
                                </p:cTn>
                              </p:par>
                              <p:par>
                                <p:cTn id="22" presetID="2" presetClass="exit" presetSubtype="4" fill="hold" nodeType="withEffect">
                                  <p:stCondLst>
                                    <p:cond delay="0"/>
                                  </p:stCondLst>
                                  <p:childTnLst>
                                    <p:anim calcmode="lin" valueType="num">
                                      <p:cBhvr additive="base">
                                        <p:cTn id="23"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p:tgtEl>
                                          <p:spTgt spid="3">
                                            <p:txEl>
                                              <p:pRg st="3" end="3"/>
                                            </p:txEl>
                                          </p:spTgt>
                                        </p:tgtEl>
                                        <p:attrNameLst>
                                          <p:attrName>ppt_y</p:attrName>
                                        </p:attrNameLst>
                                      </p:cBhvr>
                                      <p:tavLst>
                                        <p:tav tm="0">
                                          <p:val>
                                            <p:strVal val="ppt_y"/>
                                          </p:val>
                                        </p:tav>
                                        <p:tav tm="100000">
                                          <p:val>
                                            <p:strVal val="1+ppt_h/2"/>
                                          </p:val>
                                        </p:tav>
                                      </p:tavLst>
                                    </p:anim>
                                    <p:set>
                                      <p:cBhvr>
                                        <p:cTn id="25" dur="1" fill="hold">
                                          <p:stCondLst>
                                            <p:cond delay="499"/>
                                          </p:stCondLst>
                                        </p:cTn>
                                        <p:tgtEl>
                                          <p:spTgt spid="3">
                                            <p:txEl>
                                              <p:pRg st="3" end="3"/>
                                            </p:txEl>
                                          </p:spTgt>
                                        </p:tgtEl>
                                        <p:attrNameLst>
                                          <p:attrName>style.visibility</p:attrName>
                                        </p:attrNameLst>
                                      </p:cBhvr>
                                      <p:to>
                                        <p:strVal val="hidden"/>
                                      </p:to>
                                    </p:set>
                                  </p:childTnLst>
                                </p:cTn>
                              </p:par>
                              <p:par>
                                <p:cTn id="26" presetID="2" presetClass="exit" presetSubtype="4" fill="hold" nodeType="withEffect">
                                  <p:stCondLst>
                                    <p:cond delay="0"/>
                                  </p:stCondLst>
                                  <p:childTnLst>
                                    <p:anim calcmode="lin" valueType="num">
                                      <p:cBhvr additive="base">
                                        <p:cTn id="27" dur="500"/>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p:tgtEl>
                                          <p:spTgt spid="3">
                                            <p:txEl>
                                              <p:pRg st="4" end="4"/>
                                            </p:txEl>
                                          </p:spTgt>
                                        </p:tgtEl>
                                        <p:attrNameLst>
                                          <p:attrName>ppt_y</p:attrName>
                                        </p:attrNameLst>
                                      </p:cBhvr>
                                      <p:tavLst>
                                        <p:tav tm="0">
                                          <p:val>
                                            <p:strVal val="ppt_y"/>
                                          </p:val>
                                        </p:tav>
                                        <p:tav tm="100000">
                                          <p:val>
                                            <p:strVal val="1+ppt_h/2"/>
                                          </p:val>
                                        </p:tav>
                                      </p:tavLst>
                                    </p:anim>
                                    <p:set>
                                      <p:cBhvr>
                                        <p:cTn id="29" dur="1" fill="hold">
                                          <p:stCondLst>
                                            <p:cond delay="499"/>
                                          </p:stCondLst>
                                        </p:cTn>
                                        <p:tgtEl>
                                          <p:spTgt spid="3">
                                            <p:txEl>
                                              <p:pRg st="4" end="4"/>
                                            </p:txEl>
                                          </p:spTgt>
                                        </p:tgtEl>
                                        <p:attrNameLst>
                                          <p:attrName>style.visibility</p:attrName>
                                        </p:attrNameLst>
                                      </p:cBhvr>
                                      <p:to>
                                        <p:strVal val="hidden"/>
                                      </p:to>
                                    </p:set>
                                  </p:childTnLst>
                                </p:cTn>
                              </p:par>
                              <p:par>
                                <p:cTn id="30" presetID="2" presetClass="exit" presetSubtype="4" fill="hold" nodeType="withEffect">
                                  <p:stCondLst>
                                    <p:cond delay="0"/>
                                  </p:stCondLst>
                                  <p:childTnLst>
                                    <p:anim calcmode="lin" valueType="num">
                                      <p:cBhvr additive="base">
                                        <p:cTn id="31" dur="500"/>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p:tgtEl>
                                          <p:spTgt spid="3">
                                            <p:txEl>
                                              <p:pRg st="5" end="5"/>
                                            </p:txEl>
                                          </p:spTgt>
                                        </p:tgtEl>
                                        <p:attrNameLst>
                                          <p:attrName>ppt_y</p:attrName>
                                        </p:attrNameLst>
                                      </p:cBhvr>
                                      <p:tavLst>
                                        <p:tav tm="0">
                                          <p:val>
                                            <p:strVal val="ppt_y"/>
                                          </p:val>
                                        </p:tav>
                                        <p:tav tm="100000">
                                          <p:val>
                                            <p:strVal val="1+ppt_h/2"/>
                                          </p:val>
                                        </p:tav>
                                      </p:tavLst>
                                    </p:anim>
                                    <p:set>
                                      <p:cBhvr>
                                        <p:cTn id="33"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Elementos 3/4</a:t>
            </a:r>
            <a:endParaRPr lang="es-AR" dirty="0"/>
          </a:p>
        </p:txBody>
      </p:sp>
      <p:sp>
        <p:nvSpPr>
          <p:cNvPr id="3" name="2 Marcador de contenido"/>
          <p:cNvSpPr>
            <a:spLocks noGrp="1"/>
          </p:cNvSpPr>
          <p:nvPr>
            <p:ph idx="1"/>
          </p:nvPr>
        </p:nvSpPr>
        <p:spPr/>
        <p:txBody>
          <a:bodyPr>
            <a:normAutofit fontScale="85000" lnSpcReduction="20000"/>
          </a:bodyPr>
          <a:lstStyle/>
          <a:p>
            <a:r>
              <a:rPr lang="es-AR" dirty="0"/>
              <a:t>6. Presentación de diapositivas</a:t>
            </a:r>
          </a:p>
          <a:p>
            <a:r>
              <a:rPr lang="es-AR" dirty="0"/>
              <a:t>En la pestaña </a:t>
            </a:r>
            <a:r>
              <a:rPr lang="es-AR" b="1" dirty="0"/>
              <a:t>Presentación con diapositivas</a:t>
            </a:r>
            <a:r>
              <a:rPr lang="es-AR" dirty="0"/>
              <a:t>, configure el modo en que desea exponer su presentación a los demás.</a:t>
            </a:r>
          </a:p>
          <a:p>
            <a:r>
              <a:rPr lang="es-AR" dirty="0"/>
              <a:t>7. Revisar</a:t>
            </a:r>
          </a:p>
          <a:p>
            <a:r>
              <a:rPr lang="es-AR" dirty="0"/>
              <a:t>La pestaña </a:t>
            </a:r>
            <a:r>
              <a:rPr lang="es-AR" b="1" dirty="0"/>
              <a:t>Revisar</a:t>
            </a:r>
            <a:r>
              <a:rPr lang="es-AR" dirty="0"/>
              <a:t> le permite agregar comentarios, pasar el corrector ortográfico o comparar una presentación con otra (por ejemplo, una versión anterior).</a:t>
            </a:r>
          </a:p>
          <a:p>
            <a:endParaRPr lang="es-AR" dirty="0"/>
          </a:p>
          <a:p>
            <a:endParaRPr lang="es-AR" dirty="0"/>
          </a:p>
        </p:txBody>
      </p:sp>
    </p:spTree>
    <p:extLst>
      <p:ext uri="{BB962C8B-B14F-4D97-AF65-F5344CB8AC3E}">
        <p14:creationId xmlns:p14="http://schemas.microsoft.com/office/powerpoint/2010/main" val="3107244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2"/>
                                        </p:tgtEl>
                                      </p:cBhvr>
                                    </p:animEffect>
                                    <p:anim calcmode="lin" valueType="num">
                                      <p:cBhvr>
                                        <p:cTn id="7"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2"/>
                                        </p:tgtEl>
                                        <p:attrNameLst>
                                          <p:attrName>ppt_h</p:attrName>
                                        </p:attrNameLst>
                                      </p:cBhvr>
                                      <p:tavLst>
                                        <p:tav tm="0">
                                          <p:val>
                                            <p:strVal val="ppt_h"/>
                                          </p:val>
                                        </p:tav>
                                        <p:tav tm="100000">
                                          <p:val>
                                            <p:strVal val="ppt_h"/>
                                          </p:val>
                                        </p:tav>
                                      </p:tavLst>
                                    </p:anim>
                                    <p:set>
                                      <p:cBhvr>
                                        <p:cTn id="9"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Elementos 4/4</a:t>
            </a:r>
            <a:endParaRPr lang="es-AR" dirty="0"/>
          </a:p>
        </p:txBody>
      </p:sp>
      <p:sp>
        <p:nvSpPr>
          <p:cNvPr id="3" name="2 Marcador de contenido"/>
          <p:cNvSpPr>
            <a:spLocks noGrp="1"/>
          </p:cNvSpPr>
          <p:nvPr>
            <p:ph idx="1"/>
          </p:nvPr>
        </p:nvSpPr>
        <p:spPr/>
        <p:txBody>
          <a:bodyPr>
            <a:normAutofit fontScale="40000" lnSpcReduction="20000"/>
          </a:bodyPr>
          <a:lstStyle/>
          <a:p>
            <a:r>
              <a:rPr lang="es-AR" dirty="0"/>
              <a:t>8. Vista</a:t>
            </a:r>
          </a:p>
          <a:p>
            <a:r>
              <a:rPr lang="es-AR" dirty="0"/>
              <a:t>Las vistas le permiten ver la presentación de diferentes formas en función del punto del proceso de creación o entrega en el que se encuentre.</a:t>
            </a:r>
          </a:p>
          <a:p>
            <a:r>
              <a:rPr lang="es-AR" dirty="0"/>
              <a:t>9. Archivo</a:t>
            </a:r>
          </a:p>
          <a:p>
            <a:r>
              <a:rPr lang="es-AR" dirty="0"/>
              <a:t>En un extremo de la cinta está la pestaña </a:t>
            </a:r>
            <a:r>
              <a:rPr lang="es-AR" b="1" dirty="0"/>
              <a:t>Archivo</a:t>
            </a:r>
            <a:r>
              <a:rPr lang="es-AR" dirty="0"/>
              <a:t>, que puede usar para las tareas entre bastidores que suele hacer con un archivo, como abrir, guardar, compartir, exportar, imprimir y administrar la presentación. Haga clic en la pestaña </a:t>
            </a:r>
            <a:r>
              <a:rPr lang="es-AR" b="1" dirty="0"/>
              <a:t>Archivo</a:t>
            </a:r>
            <a:r>
              <a:rPr lang="es-AR" dirty="0"/>
              <a:t> para abrir una vista nueva llamada </a:t>
            </a:r>
            <a:r>
              <a:rPr lang="es-AR" dirty="0" err="1"/>
              <a:t>Backstage</a:t>
            </a:r>
            <a:r>
              <a:rPr lang="es-AR" dirty="0"/>
              <a:t>.</a:t>
            </a:r>
          </a:p>
          <a:p>
            <a:r>
              <a:rPr lang="es-AR" dirty="0"/>
              <a:t>Haga clic en la lista del lateral para hacer lo que desea; por ejemplo, haga clic en </a:t>
            </a:r>
            <a:r>
              <a:rPr lang="es-AR" b="1" dirty="0"/>
              <a:t>Imprimir</a:t>
            </a:r>
            <a:r>
              <a:rPr lang="es-AR" dirty="0"/>
              <a:t> si desea encontrar las opciones y la configuración para imprimir la presentación. Haga clic  atrás para volver a la presentación en la que estaba trabajando.</a:t>
            </a:r>
          </a:p>
          <a:p>
            <a:r>
              <a:rPr lang="es-AR" dirty="0"/>
              <a:t>10. 10. Pestañas de herramientas</a:t>
            </a:r>
          </a:p>
          <a:p>
            <a:r>
              <a:rPr lang="es-AR" dirty="0"/>
              <a:t>Al hacer clic en algunas partes de las diapositivas (como imágenes, formas, SmartArt o cuadros de texto), aparecerá una nueva pestaña de color.</a:t>
            </a:r>
          </a:p>
          <a:p>
            <a:r>
              <a:rPr lang="es-AR" dirty="0"/>
              <a:t>En el ejemplo de arriba, la pestaña </a:t>
            </a:r>
            <a:r>
              <a:rPr lang="es-AR" b="1" dirty="0"/>
              <a:t>Herramientas de dibujo</a:t>
            </a:r>
            <a:r>
              <a:rPr lang="es-AR" dirty="0"/>
              <a:t> aparece al hacer clic en una forma o en un cuadro de texto. Si hace clic en una imagen, aparece la pestaña </a:t>
            </a:r>
            <a:r>
              <a:rPr lang="es-AR" b="1" dirty="0"/>
              <a:t>Herramientas de imagen</a:t>
            </a:r>
            <a:r>
              <a:rPr lang="es-AR" dirty="0"/>
              <a:t>. Otras pestañas similares son Herramientas de SmartArt, Herramientas de gráficos, Herramientas de tabla y Herramientas de vídeo. Estas pestañas desaparecen o cambian al hacer clic en otra parte de la presentación.</a:t>
            </a:r>
          </a:p>
          <a:p>
            <a:endParaRPr lang="es-AR" dirty="0"/>
          </a:p>
        </p:txBody>
      </p:sp>
    </p:spTree>
    <p:extLst>
      <p:ext uri="{BB962C8B-B14F-4D97-AF65-F5344CB8AC3E}">
        <p14:creationId xmlns:p14="http://schemas.microsoft.com/office/powerpoint/2010/main" val="495321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2000"/>
                                        <p:tgtEl>
                                          <p:spTgt spid="3">
                                            <p:txEl>
                                              <p:pRg st="5" end="5"/>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circle(in)">
                                      <p:cBhvr>
                                        <p:cTn id="25" dur="2000"/>
                                        <p:tgtEl>
                                          <p:spTgt spid="3">
                                            <p:txEl>
                                              <p:pRg st="6" end="6"/>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circle(in)">
                                      <p:cBhvr>
                                        <p:cTn id="28" dur="20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xit" presetSubtype="1" fill="hold" grpId="0" nodeType="clickEffect">
                                  <p:stCondLst>
                                    <p:cond delay="0"/>
                                  </p:stCondLst>
                                  <p:childTnLst>
                                    <p:animEffect transition="out" filter="wheel(1)">
                                      <p:cBhvr>
                                        <p:cTn id="32" dur="2000"/>
                                        <p:tgtEl>
                                          <p:spTgt spid="2"/>
                                        </p:tgtEl>
                                      </p:cBhvr>
                                    </p:animEffect>
                                    <p:set>
                                      <p:cBhvr>
                                        <p:cTn id="33"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186</TotalTime>
  <Words>726</Words>
  <Application>Microsoft Office PowerPoint</Application>
  <PresentationFormat>Presentación en pantalla (16:9)</PresentationFormat>
  <Paragraphs>81</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Técnico</vt:lpstr>
      <vt:lpstr>Colegio del prado 1A Power Point federico ormeño laboratorio de informática </vt:lpstr>
      <vt:lpstr>Definicion de power point</vt:lpstr>
      <vt:lpstr>Logo power point</vt:lpstr>
      <vt:lpstr>Caracteristicas mas importantes</vt:lpstr>
      <vt:lpstr>Caracteristicas</vt:lpstr>
      <vt:lpstr>Elementos de power point 1/4</vt:lpstr>
      <vt:lpstr>Elementos 2/4</vt:lpstr>
      <vt:lpstr>Elementos 3/4</vt:lpstr>
      <vt:lpstr>Elementos 4/4</vt:lpstr>
      <vt:lpstr>Vistas de power point</vt:lpstr>
      <vt:lpstr>Vistas de power point</vt:lpstr>
      <vt:lpstr>Animacion y Transición</vt:lpstr>
      <vt:lpstr>bibliografia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Colegio del prado 1ª Powerpoint fede ormeño</dc:title>
  <dc:creator>Secundaria</dc:creator>
  <cp:lastModifiedBy>primaria</cp:lastModifiedBy>
  <cp:revision>18</cp:revision>
  <dcterms:created xsi:type="dcterms:W3CDTF">2022-04-18T19:00:45Z</dcterms:created>
  <dcterms:modified xsi:type="dcterms:W3CDTF">2022-04-21T18:51:29Z</dcterms:modified>
</cp:coreProperties>
</file>