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0" r:id="rId4"/>
    <p:sldId id="271" r:id="rId5"/>
    <p:sldId id="262" r:id="rId6"/>
    <p:sldId id="272" r:id="rId7"/>
    <p:sldId id="276" r:id="rId8"/>
    <p:sldId id="273" r:id="rId9"/>
    <p:sldId id="266" r:id="rId10"/>
    <p:sldId id="267" r:id="rId11"/>
    <p:sldId id="269" r:id="rId12"/>
    <p:sldId id="268" r:id="rId13"/>
    <p:sldId id="274" r:id="rId14"/>
    <p:sldId id="275" r:id="rId15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897" autoAdjust="0"/>
    <p:restoredTop sz="94624" autoAdjust="0"/>
  </p:normalViewPr>
  <p:slideViewPr>
    <p:cSldViewPr>
      <p:cViewPr varScale="1">
        <p:scale>
          <a:sx n="92" d="100"/>
          <a:sy n="92" d="100"/>
        </p:scale>
        <p:origin x="-822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401242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3640059"/>
            <a:ext cx="8458200" cy="916781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2914650"/>
            <a:ext cx="8458200" cy="6858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0714-A58B-4A62-A240-EBB31800AD29}" type="datetimeFigureOut">
              <a:rPr lang="es-ES" smtClean="0"/>
              <a:pPr/>
              <a:t>28/04/2022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65A845CD-32C3-4F05-A288-F2A79B9260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5000">
    <p:cover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0714-A58B-4A62-A240-EBB31800AD29}" type="datetimeFigureOut">
              <a:rPr lang="es-ES" smtClean="0"/>
              <a:pPr/>
              <a:t>28/04/2022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45CD-32C3-4F05-A288-F2A79B9260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5000">
    <p:cover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411957"/>
            <a:ext cx="1828800" cy="4388644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411957"/>
            <a:ext cx="6248400" cy="438864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0714-A58B-4A62-A240-EBB31800AD29}" type="datetimeFigureOut">
              <a:rPr lang="es-ES" smtClean="0"/>
              <a:pPr/>
              <a:t>28/04/2022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45CD-32C3-4F05-A288-F2A79B9260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5000">
    <p:cover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0714-A58B-4A62-A240-EBB31800AD29}" type="datetimeFigureOut">
              <a:rPr lang="es-ES" smtClean="0"/>
              <a:pPr/>
              <a:t>28/04/2022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57150"/>
            <a:ext cx="2895600" cy="216694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65A845CD-32C3-4F05-A288-F2A79B9260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5000">
    <p:cover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258367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257300"/>
            <a:ext cx="8458200" cy="9144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0714-A58B-4A62-A240-EBB31800AD29}" type="datetimeFigureOut">
              <a:rPr lang="es-ES" smtClean="0"/>
              <a:pPr/>
              <a:t>28/04/2022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45CD-32C3-4F05-A288-F2A79B9260E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210314"/>
            <a:ext cx="8686800" cy="888619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5000">
    <p:cover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200150"/>
            <a:ext cx="41910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3434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0714-A58B-4A62-A240-EBB31800AD29}" type="datetimeFigureOut">
              <a:rPr lang="es-ES" smtClean="0"/>
              <a:pPr/>
              <a:t>28/04/2022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45CD-32C3-4F05-A288-F2A79B9260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5000">
    <p:cover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4057650"/>
            <a:ext cx="8610600" cy="661988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500062"/>
            <a:ext cx="4290556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00062"/>
            <a:ext cx="4292241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987028"/>
            <a:ext cx="429055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987028"/>
            <a:ext cx="428853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0714-A58B-4A62-A240-EBB31800AD29}" type="datetimeFigureOut">
              <a:rPr lang="es-ES" smtClean="0"/>
              <a:pPr/>
              <a:t>28/04/2022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4857750"/>
            <a:ext cx="762000" cy="185166"/>
          </a:xfrm>
        </p:spPr>
        <p:txBody>
          <a:bodyPr/>
          <a:lstStyle/>
          <a:p>
            <a:fld id="{65A845CD-32C3-4F05-A288-F2A79B9260E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451485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advTm="5000">
    <p:cover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0714-A58B-4A62-A240-EBB31800AD29}" type="datetimeFigureOut">
              <a:rPr lang="es-ES" smtClean="0"/>
              <a:pPr/>
              <a:t>28/04/2022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45CD-32C3-4F05-A288-F2A79B9260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5000">
    <p:cover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0714-A58B-4A62-A240-EBB31800AD29}" type="datetimeFigureOut">
              <a:rPr lang="es-ES" smtClean="0"/>
              <a:pPr/>
              <a:t>28/04/2022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45CD-32C3-4F05-A288-F2A79B9260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5000">
    <p:cover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4386838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4114800"/>
            <a:ext cx="8458200" cy="390525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1" y="457200"/>
            <a:ext cx="3008313" cy="360045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457200"/>
            <a:ext cx="5340350" cy="3600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0714-A58B-4A62-A240-EBB31800AD29}" type="datetimeFigureOut">
              <a:rPr lang="es-ES" smtClean="0"/>
              <a:pPr/>
              <a:t>28/04/2022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45CD-32C3-4F05-A288-F2A79B9260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5000">
    <p:cover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462476"/>
            <a:ext cx="5029200" cy="27432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0714-A58B-4A62-A240-EBB31800AD29}" type="datetimeFigureOut">
              <a:rPr lang="es-ES" smtClean="0"/>
              <a:pPr/>
              <a:t>28/04/2022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45CD-32C3-4F05-A288-F2A79B9260E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3745320"/>
            <a:ext cx="5867400" cy="391716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4149913"/>
            <a:ext cx="5867400" cy="576263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advTm="5000">
    <p:cover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165622"/>
            <a:ext cx="86868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57150"/>
            <a:ext cx="2514600" cy="216694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51F0714-A58B-4A62-A240-EBB31800AD29}" type="datetimeFigureOut">
              <a:rPr lang="es-ES" smtClean="0"/>
              <a:pPr/>
              <a:t>28/04/2022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57150"/>
            <a:ext cx="3352800" cy="216694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4857751"/>
            <a:ext cx="762000" cy="183356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5A845CD-32C3-4F05-A288-F2A79B9260E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342900"/>
            <a:ext cx="8686800" cy="6286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79349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advTm="5000">
    <p:cover dir="ru"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Caracteristicas+mas+importantes+de+power+point&amp;rlz=1C1MSIM_enAR997AR997&amp;ei=8vhmYsiDEojn1sQPkuK0gA4&amp;ved=0ahUKEwjIxPzg-6_3AhWIs5UCHRIxDeAQ4dUDCA4&amp;oq=Caracteristicas+mas+importantes+de+power+point&amp;gs_lcp=Cgdnd3Mtd2l6EAwyBQgAEIAEOhQIABDqAhC0AhCKAxC3AxDUAxDlAkoECEEYAEoECEYYAFDDFVjDFWDTIWgBcAF4AIABYIgBYJIBATGYAQCgAQGgAQKwAQrAAQE&amp;sclient=gws-wiz" TargetMode="External"/><Relationship Id="rId2" Type="http://schemas.openxmlformats.org/officeDocument/2006/relationships/hyperlink" Target="https://www.google.com/search?q=Definici%C3%B3n+de+Power+Point+y+su+utilidad&amp;rlz=1C1MSIM_enAR997AR997&amp;oq=Definici%C3%B3n+de+Power+Point+y+su+utilidad&amp;aqs=chrome..69i57j33i22i29i30.2443j0j15&amp;sourceid=chrome&amp;ie=UTF-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c-https://claudiaelizabeth1986.blogspot.com/2019/10/que-es-power-point-y-sus-funciones.html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definici%C3%B3n+de+animaci%C3%B3n+en+powerpoint&amp;ei=QABnYqWoIP-Q1sQP_6Ox6Ac&amp;oq=definici%C3%B3n+de+animaci%C3%B3n+de+POWER&amp;gs_lcp=Cgdnd3Mtd2l6EAEYADIICAAQFhAKEB4yBggAEBYQHjIGCAAQFhAeMgYIABAWEB4yBggAEBYQHjIGCAAQFhAeOgcIABBHELAD" TargetMode="External"/><Relationship Id="rId2" Type="http://schemas.openxmlformats.org/officeDocument/2006/relationships/hyperlink" Target="https://www.google.com/search?q=tipos+de+vista+de+powerpoint&amp;oq=TIPOS+DE+VISTA+DE+PO&amp;aqs=chrome.0.0i512j69i57j0i512j0i22i30l3j0i10i22i30j0i22i30j0i10i22i30l2.7799j0j15&amp;sourceid=chrome&amp;ie=UTF-8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google.com/search?q=definici%C3%B3n+de+trancision+en+powerpoint&amp;ei=TABnYoi5DMr31sQPw4ySqA8&amp;ved=0ahUKEwiIj6vigrD3AhXKu5UCHUOGBPUQ4dUDCA4&amp;uact=5&amp;oq=definici%C3%B3n+de+trancision+en+powerpoint&amp;gs_lcp=Cgdnd3Mtd2l6EAMyBAghEAo6BwgAEEcQsANKBAhBGABKBAh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Definici%C3%B3n+de+Power+Point+y+su+utilidad&amp;rlz=1C1MSIM_enAR997AR997&amp;oq=Definici%C3%B3n+de+Power+Point+y+su+utilidad&amp;aqs=chrome..69i57j33i22i29i30.2443j0j15&amp;sourceid=chrome&amp;ie=UTF-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7876"/>
            <a:ext cx="7772400" cy="750098"/>
          </a:xfrm>
        </p:spPr>
        <p:txBody>
          <a:bodyPr>
            <a:noAutofit/>
          </a:bodyPr>
          <a:lstStyle/>
          <a:p>
            <a:r>
              <a:rPr lang="es-ES" sz="4800" dirty="0" smtClean="0">
                <a:latin typeface="Algerian" pitchFamily="82" charset="0"/>
              </a:rPr>
              <a:t>Practico power point </a:t>
            </a:r>
            <a:endParaRPr lang="es-ES" sz="4800" dirty="0"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02" y="1285866"/>
            <a:ext cx="8643998" cy="2889656"/>
          </a:xfrm>
        </p:spPr>
        <p:txBody>
          <a:bodyPr>
            <a:normAutofit fontScale="92500"/>
          </a:bodyPr>
          <a:lstStyle/>
          <a:p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  <a:latin typeface="Baskerville Old Face" pitchFamily="18" charset="0"/>
              </a:rPr>
              <a:t>NOMBRE Y APELLIDO: </a:t>
            </a:r>
            <a:r>
              <a:rPr lang="es-E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skerville Old Face" pitchFamily="18" charset="0"/>
              </a:rPr>
              <a:t>Camila </a:t>
            </a:r>
            <a:r>
              <a:rPr lang="es-E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Baskerville Old Face" pitchFamily="18" charset="0"/>
              </a:rPr>
              <a:t>A</a:t>
            </a:r>
            <a:r>
              <a:rPr lang="es-E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skerville Old Face" pitchFamily="18" charset="0"/>
              </a:rPr>
              <a:t>lonso </a:t>
            </a:r>
          </a:p>
          <a:p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  <a:latin typeface="Baskerville Old Face" pitchFamily="18" charset="0"/>
              </a:rPr>
              <a:t>TEMA: </a:t>
            </a:r>
            <a:r>
              <a:rPr lang="es-ES" sz="4000" dirty="0" smtClean="0">
                <a:solidFill>
                  <a:schemeClr val="tx1"/>
                </a:solidFill>
                <a:latin typeface="Baskerville Old Face" pitchFamily="18" charset="0"/>
              </a:rPr>
              <a:t>Power Point</a:t>
            </a:r>
          </a:p>
          <a:p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  <a:latin typeface="Baskerville Old Face" pitchFamily="18" charset="0"/>
              </a:rPr>
              <a:t>COLEGIO: </a:t>
            </a:r>
            <a:r>
              <a:rPr lang="es-ES" sz="4000" dirty="0" smtClean="0">
                <a:solidFill>
                  <a:schemeClr val="tx1"/>
                </a:solidFill>
                <a:latin typeface="Baskerville Old Face" pitchFamily="18" charset="0"/>
              </a:rPr>
              <a:t>Colegio del prado </a:t>
            </a:r>
          </a:p>
          <a:p>
            <a:r>
              <a:rPr lang="es-ES" sz="4000" dirty="0" smtClean="0">
                <a:solidFill>
                  <a:schemeClr val="accent6"/>
                </a:solidFill>
                <a:latin typeface="Baskerville Old Face" pitchFamily="18" charset="0"/>
              </a:rPr>
              <a:t>CURSO: 1º A </a:t>
            </a:r>
            <a:endParaRPr lang="es-ES" sz="4000" dirty="0">
              <a:solidFill>
                <a:schemeClr val="accent6"/>
              </a:solidFill>
              <a:latin typeface="Baskerville Old Face" pitchFamily="18" charset="0"/>
            </a:endParaRPr>
          </a:p>
        </p:txBody>
      </p:sp>
      <p:pic>
        <p:nvPicPr>
          <p:cNvPr id="1026" name="Picture 2" descr="D:\Users\Secundaria\Downloads\descarga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2500312"/>
            <a:ext cx="1214414" cy="1000100"/>
          </a:xfrm>
          <a:prstGeom prst="rect">
            <a:avLst/>
          </a:prstGeom>
          <a:noFill/>
        </p:spPr>
      </p:pic>
      <p:pic>
        <p:nvPicPr>
          <p:cNvPr id="14338" name="Picture 2" descr="D:\Users\Secundaria\Downloads\gif-for-presentation-64 (1)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7149" y="0"/>
            <a:ext cx="1466851" cy="1466851"/>
          </a:xfrm>
          <a:prstGeom prst="rect">
            <a:avLst/>
          </a:prstGeom>
          <a:noFill/>
        </p:spPr>
      </p:pic>
    </p:spTree>
  </p:cSld>
  <p:clrMapOvr>
    <a:masterClrMapping/>
  </p:clrMapOvr>
  <p:transition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Animación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ES" dirty="0" smtClean="0"/>
          </a:p>
          <a:p>
            <a:r>
              <a:rPr lang="es-ES" dirty="0" smtClean="0"/>
              <a:t>Las </a:t>
            </a:r>
            <a:r>
              <a:rPr lang="es-ES" b="1" dirty="0" smtClean="0"/>
              <a:t>animaciones de PowerPoint</a:t>
            </a:r>
            <a:r>
              <a:rPr lang="es-ES" dirty="0" smtClean="0"/>
              <a:t> son efectos visuales para los objetos en tu presentación. Las </a:t>
            </a:r>
            <a:r>
              <a:rPr lang="es-ES" b="1" dirty="0" smtClean="0"/>
              <a:t>animaciones</a:t>
            </a:r>
            <a:r>
              <a:rPr lang="es-ES" dirty="0" smtClean="0"/>
              <a:t> son usadas para traer objetos como texto, imágenes o gráficas dentro y fuera de tu diapositiva. </a:t>
            </a:r>
            <a:r>
              <a:rPr lang="es-ES" b="1" dirty="0" smtClean="0"/>
              <a:t>PowerPoint</a:t>
            </a:r>
            <a:r>
              <a:rPr lang="es-ES" dirty="0" smtClean="0"/>
              <a:t> va más allá de las imágenes fijas y te da muchas opciones para trabajar en tus proyectos.</a:t>
            </a:r>
            <a:endParaRPr lang="es-ES" dirty="0"/>
          </a:p>
        </p:txBody>
      </p:sp>
      <p:pic>
        <p:nvPicPr>
          <p:cNvPr id="5122" name="Picture 2" descr="D:\Users\Secundaria\Downloads\giphy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3881845"/>
            <a:ext cx="1682207" cy="1261655"/>
          </a:xfrm>
          <a:prstGeom prst="rect">
            <a:avLst/>
          </a:prstGeom>
          <a:noFill/>
        </p:spPr>
      </p:pic>
    </p:spTree>
  </p:cSld>
  <p:clrMapOvr>
    <a:masterClrMapping/>
  </p:clrMapOvr>
  <p:transition advTm="8000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Transición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transición de diapositivas es el efecto visual que se reproduce al pasar de una diapositiva a la siguiente durante una presentación. Puede controlar la velocidad, agregar sonido y personalizar las propiedades de los efectos de transición.</a:t>
            </a:r>
            <a:endParaRPr lang="es-ES" dirty="0"/>
          </a:p>
        </p:txBody>
      </p:sp>
    </p:spTree>
  </p:cSld>
  <p:clrMapOvr>
    <a:masterClrMapping/>
  </p:clrMapOvr>
  <p:transition advTm="8000"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Users\Secundaria\Downloads\ppt07_15_03_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72"/>
            <a:ext cx="8286808" cy="454437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advTm="5000">
    <p:cover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bibliografía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A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-108520" y="1059582"/>
            <a:ext cx="907300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A: </a:t>
            </a:r>
            <a:r>
              <a:rPr lang="es-AR" dirty="0" smtClean="0">
                <a:hlinkClick r:id="rId2"/>
              </a:rPr>
              <a:t>https://www.google.com/search?q=Definici%C3%B3n+de+Power+Point+y+su+utilidad&amp;rlz=1C1MSIM_enAR997AR997&amp;oq=Definici%C3%B3n+de+Power+Point+y+su+utilidad&amp;aqs=chrome..69i57j33i22i29i30.2443j0j15&amp;sourceid=</a:t>
            </a:r>
            <a:r>
              <a:rPr lang="es-AR" dirty="0" err="1" smtClean="0">
                <a:hlinkClick r:id="rId2"/>
              </a:rPr>
              <a:t>chrome&amp;ie</a:t>
            </a:r>
            <a:r>
              <a:rPr lang="es-AR" dirty="0" smtClean="0">
                <a:hlinkClick r:id="rId2"/>
              </a:rPr>
              <a:t>=UTF-8</a:t>
            </a:r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B:</a:t>
            </a:r>
            <a:r>
              <a:rPr lang="es-AR" dirty="0" smtClean="0">
                <a:hlinkClick r:id="rId3"/>
              </a:rPr>
              <a:t>https://</a:t>
            </a:r>
            <a:r>
              <a:rPr lang="es-AR" dirty="0" err="1" smtClean="0">
                <a:hlinkClick r:id="rId3"/>
              </a:rPr>
              <a:t>www.google.com</a:t>
            </a:r>
            <a:r>
              <a:rPr lang="es-AR" dirty="0" smtClean="0">
                <a:hlinkClick r:id="rId3"/>
              </a:rPr>
              <a:t>/</a:t>
            </a:r>
            <a:r>
              <a:rPr lang="es-AR" dirty="0" err="1" smtClean="0">
                <a:hlinkClick r:id="rId3"/>
              </a:rPr>
              <a:t>search?q</a:t>
            </a:r>
            <a:r>
              <a:rPr lang="es-AR" dirty="0" smtClean="0">
                <a:hlinkClick r:id="rId3"/>
              </a:rPr>
              <a:t>=</a:t>
            </a:r>
            <a:r>
              <a:rPr lang="es-AR" dirty="0" err="1" smtClean="0">
                <a:hlinkClick r:id="rId3"/>
              </a:rPr>
              <a:t>Caracteristicas+mas+importantes+de+power+point&amp;rlz</a:t>
            </a:r>
            <a:r>
              <a:rPr lang="es-AR" dirty="0" smtClean="0">
                <a:hlinkClick r:id="rId3"/>
              </a:rPr>
              <a:t>=1C1MSIM_enAR997AR997&amp;ei=8vhmYsiDEojn1sQPkuK0gA4&amp;ved=0ahUKEwjIxPzg-6_3AhWIs5UCHRIxDeAQ4dUDCA4&amp;oq=</a:t>
            </a:r>
            <a:r>
              <a:rPr lang="es-AR" dirty="0" err="1" smtClean="0">
                <a:hlinkClick r:id="rId3"/>
              </a:rPr>
              <a:t>Caracteristicas+mas+importantes+de+power+point&amp;gs_lcp</a:t>
            </a:r>
            <a:r>
              <a:rPr lang="es-AR" dirty="0" smtClean="0">
                <a:hlinkClick r:id="rId3"/>
              </a:rPr>
              <a:t>=Cgdnd3Mtd2l6EAwyBQgAEIAEOhQIABDqAhC0AhCKAxC3AxDUAxDlAkoECEEYAEoECEYYAFDDFVjDFWDTIWgBcAF4AIABYIgBYJIBATGYAQCgAQGgAQKwAQrAAQE&amp;sclient=</a:t>
            </a:r>
            <a:r>
              <a:rPr lang="es-AR" dirty="0" err="1" smtClean="0">
                <a:hlinkClick r:id="rId3"/>
              </a:rPr>
              <a:t>gws-wiz</a:t>
            </a:r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C: </a:t>
            </a:r>
            <a:r>
              <a:rPr lang="es-AR" dirty="0" smtClean="0">
                <a:hlinkClick r:id="rId4"/>
              </a:rPr>
              <a:t>C-https://claudiaelizabeth1986.blogspot.com/2019/10/que-es-power-point-y-sus-funciones.   </a:t>
            </a:r>
          </a:p>
          <a:p>
            <a:endParaRPr lang="es-AR" dirty="0" smtClean="0">
              <a:hlinkClick r:id="rId4"/>
            </a:endParaRPr>
          </a:p>
          <a:p>
            <a:r>
              <a:rPr lang="es-AR" dirty="0" smtClean="0">
                <a:hlinkClick r:id="rId4"/>
              </a:rPr>
              <a:t>                                                                                                                                                                             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3981545455"/>
      </p:ext>
    </p:extLst>
  </p:cSld>
  <p:clrMapOvr>
    <a:masterClrMapping/>
  </p:clrMapOvr>
  <p:transition advTm="5000">
    <p:cover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2845" y="928676"/>
            <a:ext cx="88583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D:</a:t>
            </a:r>
            <a:r>
              <a:rPr lang="es-ES" dirty="0" smtClean="0">
                <a:hlinkClick r:id="rId2"/>
              </a:rPr>
              <a:t>https://</a:t>
            </a:r>
            <a:r>
              <a:rPr lang="es-ES" dirty="0" err="1" smtClean="0">
                <a:hlinkClick r:id="rId2"/>
              </a:rPr>
              <a:t>www.google.com</a:t>
            </a:r>
            <a:r>
              <a:rPr lang="es-ES" dirty="0" smtClean="0">
                <a:hlinkClick r:id="rId2"/>
              </a:rPr>
              <a:t>/</a:t>
            </a:r>
            <a:r>
              <a:rPr lang="es-ES" dirty="0" err="1" smtClean="0">
                <a:hlinkClick r:id="rId2"/>
              </a:rPr>
              <a:t>search?q</a:t>
            </a:r>
            <a:r>
              <a:rPr lang="es-ES" dirty="0" smtClean="0">
                <a:hlinkClick r:id="rId2"/>
              </a:rPr>
              <a:t>=</a:t>
            </a:r>
            <a:r>
              <a:rPr lang="es-ES" dirty="0" err="1" smtClean="0">
                <a:hlinkClick r:id="rId2"/>
              </a:rPr>
              <a:t>tipos+de+vista+de+powerpoint&amp;oq</a:t>
            </a:r>
            <a:r>
              <a:rPr lang="es-ES" dirty="0" smtClean="0">
                <a:hlinkClick r:id="rId2"/>
              </a:rPr>
              <a:t>=</a:t>
            </a:r>
            <a:r>
              <a:rPr lang="es-ES" dirty="0" err="1" smtClean="0">
                <a:hlinkClick r:id="rId2"/>
              </a:rPr>
              <a:t>TIPOS+DE+VISTA+DE+PO&amp;aqs</a:t>
            </a:r>
            <a:r>
              <a:rPr lang="es-ES" dirty="0" smtClean="0">
                <a:hlinkClick r:id="rId2"/>
              </a:rPr>
              <a:t>=chrome.0.0i512j69i57j0i512j0i22i30l3j0i10i22i30j0i22i30j0i10i22i30l2.7799j0j15&amp;sourceid=</a:t>
            </a:r>
            <a:r>
              <a:rPr lang="es-ES" dirty="0" err="1" smtClean="0">
                <a:hlinkClick r:id="rId2"/>
              </a:rPr>
              <a:t>chrome&amp;ie</a:t>
            </a:r>
            <a:r>
              <a:rPr lang="es-ES" dirty="0" smtClean="0">
                <a:hlinkClick r:id="rId2"/>
              </a:rPr>
              <a:t>=UTF-8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E:</a:t>
            </a:r>
            <a:r>
              <a:rPr lang="es-ES" dirty="0" smtClean="0">
                <a:hlinkClick r:id="rId3"/>
              </a:rPr>
              <a:t>https://</a:t>
            </a:r>
            <a:r>
              <a:rPr lang="es-ES" dirty="0" err="1" smtClean="0">
                <a:hlinkClick r:id="rId3"/>
              </a:rPr>
              <a:t>www.google.com</a:t>
            </a:r>
            <a:r>
              <a:rPr lang="es-ES" dirty="0" smtClean="0">
                <a:hlinkClick r:id="rId3"/>
              </a:rPr>
              <a:t>/</a:t>
            </a:r>
            <a:r>
              <a:rPr lang="es-ES" dirty="0" err="1" smtClean="0">
                <a:hlinkClick r:id="rId3"/>
              </a:rPr>
              <a:t>search?q</a:t>
            </a:r>
            <a:r>
              <a:rPr lang="es-ES" dirty="0" smtClean="0">
                <a:hlinkClick r:id="rId3"/>
              </a:rPr>
              <a:t>=definici%C3%B3n+de+animaci%C3%B3n+en+powerpoint&amp;ei=QABnYqWoIP-Q1sQP_6Ox6Ac&amp;oq=definici%C3%B3n+de+animaci%C3%B3n+de+POWER&amp;gs_lcp=Cgdnd3Mtd2l6EAEYADIICAAQFhAKEB4yBggAEBYQHjIGCAAQFhAeMgYIABAWEB4yBggAEBYQHjIGCAAQFhAeOgcIABBHELAD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>
                <a:hlinkClick r:id="rId4"/>
              </a:rPr>
              <a:t>https://</a:t>
            </a:r>
            <a:r>
              <a:rPr lang="es-ES" dirty="0" smtClean="0">
                <a:hlinkClick r:id="rId4"/>
              </a:rPr>
              <a:t>www.google.com/search?q=definici%C3%B3n+de+trancision+en+powerpoint&amp;ei=TABnYoi5DMr31sQPw4ySqA8&amp;ved=0ahUKEwiIj6vigrD3AhXKu5UCHUOGBPUQ4dUDCA4&amp;uact=5&amp;oq=definici%C3%B3n+de+trancision+en+powerpoint&amp;gs_lcp=Cgdnd3Mtd2l6EAMyBAghEAo6BwgAEEcQsANKBAhBGABKBAh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ransition advTm="5000">
    <p:cover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686800" cy="62865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hlinkClick r:id="rId2"/>
              </a:rPr>
              <a:t>Definición de Power Point y su utilidad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71670" y="1142990"/>
            <a:ext cx="5624522" cy="3394472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/>
              <a:t>Es un </a:t>
            </a:r>
            <a:r>
              <a:rPr lang="es-ES" b="1" dirty="0" smtClean="0"/>
              <a:t>programa diseñado para hacer presentaciones prácticas con texto esquematizado, fácil de entender, animaciones de texto e imágenes, imágenes prediseñadas o importadas desde imágenes de la computadora</a:t>
            </a:r>
            <a:r>
              <a:rPr lang="es-ES" dirty="0" smtClean="0"/>
              <a:t>. Se le pueden aplicar distintos diseños de fuente, plantilla y animación.</a:t>
            </a:r>
            <a:endParaRPr lang="es-ES" dirty="0"/>
          </a:p>
        </p:txBody>
      </p:sp>
    </p:spTree>
  </p:cSld>
  <p:clrMapOvr>
    <a:masterClrMapping/>
  </p:clrMapOvr>
  <p:transition advTm="800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ES" dirty="0"/>
          </a:p>
        </p:txBody>
      </p:sp>
      <p:pic>
        <p:nvPicPr>
          <p:cNvPr id="1026" name="Picture 2" descr="D:\Users\Secundaria\Downloads\power point jej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72"/>
            <a:ext cx="8572560" cy="4643470"/>
          </a:xfrm>
          <a:prstGeom prst="rect">
            <a:avLst/>
          </a:prstGeom>
          <a:noFill/>
        </p:spPr>
      </p:pic>
    </p:spTree>
  </p:cSld>
  <p:clrMapOvr>
    <a:masterClrMapping/>
  </p:clrMapOvr>
  <p:transition advTm="5000">
    <p:cover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Características mas importantes de power point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El uso de imágenes prediseñadas.</a:t>
            </a:r>
          </a:p>
          <a:p>
            <a:r>
              <a:rPr lang="es-ES" dirty="0" smtClean="0"/>
              <a:t>Opción de personalización, esto te permitirá darle tu propio toque a cada presentación que realices.</a:t>
            </a:r>
          </a:p>
          <a:p>
            <a:r>
              <a:rPr lang="es-ES" dirty="0" smtClean="0"/>
              <a:t>Cuenta con excelente herramientas para la modalidad de presentación y animación.</a:t>
            </a:r>
          </a:p>
          <a:p>
            <a:r>
              <a:rPr lang="es-ES" dirty="0" smtClean="0"/>
              <a:t>Importar hojas de cálculo, te ayudará a presentar tus informes.</a:t>
            </a:r>
          </a:p>
          <a:p>
            <a:r>
              <a:rPr lang="es-ES" dirty="0" smtClean="0"/>
              <a:t>Presentaciones de Google.</a:t>
            </a:r>
          </a:p>
          <a:p>
            <a:endParaRPr lang="es-ES" dirty="0"/>
          </a:p>
        </p:txBody>
      </p:sp>
    </p:spTree>
  </p:cSld>
  <p:clrMapOvr>
    <a:masterClrMapping/>
  </p:clrMapOvr>
  <p:transition advTm="8000">
    <p:cover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ES" dirty="0"/>
          </a:p>
        </p:txBody>
      </p:sp>
      <p:pic>
        <p:nvPicPr>
          <p:cNvPr id="2050" name="Picture 2" descr="D:\Users\Secundaria\Downloads\10-caracteristicas-de-powerpoint-que-deberias-dejar-de-usar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72"/>
            <a:ext cx="8358246" cy="4346593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advTm="5000">
    <p:cover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Elementos de power póint 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915566"/>
            <a:ext cx="8686800" cy="4104456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Clr>
                <a:srgbClr val="F0A22E"/>
              </a:buClr>
              <a:buNone/>
            </a:pPr>
            <a:r>
              <a:rPr lang="es-AR" dirty="0" smtClean="0">
                <a:solidFill>
                  <a:srgbClr val="6B0101"/>
                </a:solidFill>
                <a:latin typeface="Arial"/>
              </a:rPr>
              <a:t>.</a:t>
            </a:r>
            <a:endParaRPr lang="es-AR" dirty="0">
              <a:solidFill>
                <a:srgbClr val="6B0101"/>
              </a:solidFill>
              <a:latin typeface="Arial"/>
            </a:endParaRPr>
          </a:p>
          <a:p>
            <a:pPr marL="274320" lvl="0" indent="-274320" fontAlgn="base">
              <a:spcBef>
                <a:spcPts val="600"/>
              </a:spcBef>
              <a:buClr>
                <a:srgbClr val="FE8637"/>
              </a:buClr>
              <a:buFont typeface="Wingdings" pitchFamily="2" charset="2"/>
              <a:buChar char="v"/>
            </a:pPr>
            <a:r>
              <a:rPr lang="es-ES" sz="2200" b="1" dirty="0">
                <a:solidFill>
                  <a:schemeClr val="tx1"/>
                </a:solidFill>
                <a:effectLst>
                  <a:glow rad="63500">
                    <a:srgbClr val="FE8637">
                      <a:satMod val="175000"/>
                      <a:alpha val="40000"/>
                    </a:srgbClr>
                  </a:glow>
                </a:effectLst>
              </a:rPr>
              <a:t>Panel de diapositiva: </a:t>
            </a:r>
            <a:r>
              <a:rPr lang="es-ES" sz="2200" dirty="0">
                <a:solidFill>
                  <a:schemeClr val="tx1"/>
                </a:solidFill>
                <a:effectLst>
                  <a:glow rad="63500">
                    <a:srgbClr val="FE8637">
                      <a:satMod val="175000"/>
                      <a:alpha val="40000"/>
                    </a:srgbClr>
                  </a:glow>
                </a:effectLst>
              </a:rPr>
              <a:t>Aquí puedes ver y editar la diapositiva seleccionada en el panel de navegación de diapositivas. </a:t>
            </a:r>
          </a:p>
          <a:p>
            <a:pPr marL="274320" lvl="0" indent="-274320" fontAlgn="base">
              <a:spcBef>
                <a:spcPts val="600"/>
              </a:spcBef>
              <a:buClr>
                <a:srgbClr val="FE8637"/>
              </a:buClr>
              <a:buFont typeface="Wingdings" pitchFamily="2" charset="2"/>
              <a:buChar char="v"/>
            </a:pPr>
            <a:r>
              <a:rPr lang="es-ES" sz="2200" b="1" dirty="0">
                <a:solidFill>
                  <a:schemeClr val="tx1"/>
                </a:solidFill>
                <a:effectLst>
                  <a:glow rad="63500">
                    <a:srgbClr val="FE8637">
                      <a:satMod val="175000"/>
                      <a:alpha val="40000"/>
                    </a:srgbClr>
                  </a:glow>
                </a:effectLst>
              </a:rPr>
              <a:t>Número de diapositiva:</a:t>
            </a:r>
            <a:r>
              <a:rPr lang="es-ES" sz="2200" dirty="0">
                <a:solidFill>
                  <a:schemeClr val="tx1"/>
                </a:solidFill>
                <a:effectLst>
                  <a:glow rad="63500">
                    <a:srgbClr val="FE8637">
                      <a:satMod val="175000"/>
                      <a:alpha val="40000"/>
                    </a:srgbClr>
                  </a:glow>
                </a:effectLst>
              </a:rPr>
              <a:t> Puedes ver rápidamente el número de diapositivas que tiene la presentación y en cuál de ellas estás trabajando. </a:t>
            </a:r>
          </a:p>
          <a:p>
            <a:pPr marL="274320" lvl="0" indent="-274320" fontAlgn="base">
              <a:spcBef>
                <a:spcPts val="600"/>
              </a:spcBef>
              <a:buClr>
                <a:srgbClr val="FE8637"/>
              </a:buClr>
              <a:buFont typeface="Wingdings" pitchFamily="2" charset="2"/>
              <a:buChar char="v"/>
            </a:pPr>
            <a:r>
              <a:rPr lang="es-ES" sz="2200" dirty="0">
                <a:solidFill>
                  <a:schemeClr val="tx1"/>
                </a:solidFill>
                <a:effectLst>
                  <a:glow rad="63500">
                    <a:srgbClr val="FE8637">
                      <a:satMod val="175000"/>
                      <a:alpha val="40000"/>
                    </a:srgbClr>
                  </a:glow>
                </a:effectLst>
              </a:rPr>
              <a:t> </a:t>
            </a:r>
            <a:r>
              <a:rPr lang="es-ES" sz="2200" b="1" dirty="0">
                <a:solidFill>
                  <a:schemeClr val="tx1"/>
                </a:solidFill>
                <a:effectLst>
                  <a:glow rad="63500">
                    <a:srgbClr val="FE8637">
                      <a:satMod val="175000"/>
                      <a:alpha val="40000"/>
                    </a:srgbClr>
                  </a:glow>
                </a:effectLst>
              </a:rPr>
              <a:t>Notas: </a:t>
            </a:r>
            <a:r>
              <a:rPr lang="es-ES" sz="2200" dirty="0">
                <a:solidFill>
                  <a:schemeClr val="tx1"/>
                </a:solidFill>
                <a:effectLst>
                  <a:glow rad="63500">
                    <a:srgbClr val="FE8637">
                      <a:satMod val="175000"/>
                      <a:alpha val="40000"/>
                    </a:srgbClr>
                  </a:glow>
                </a:effectLst>
              </a:rPr>
              <a:t>Cuando hagas clic en esta opción podrás agregar notas en la diapositiva que te pueden ayudar cuando estés realizando tu presentación en público. </a:t>
            </a:r>
          </a:p>
          <a:p>
            <a:pPr marL="274320" lvl="0" indent="-274320" fontAlgn="base">
              <a:spcBef>
                <a:spcPts val="600"/>
              </a:spcBef>
              <a:buClr>
                <a:srgbClr val="FE8637"/>
              </a:buClr>
              <a:buFont typeface="Wingdings" pitchFamily="2" charset="2"/>
              <a:buChar char="v"/>
            </a:pPr>
            <a:r>
              <a:rPr lang="es-ES" sz="2200" b="1" dirty="0">
                <a:solidFill>
                  <a:schemeClr val="tx1"/>
                </a:solidFill>
                <a:effectLst>
                  <a:glow rad="63500">
                    <a:srgbClr val="FE8637">
                      <a:satMod val="175000"/>
                      <a:alpha val="40000"/>
                    </a:srgbClr>
                  </a:glow>
                </a:effectLst>
              </a:rPr>
              <a:t>Animaciones: </a:t>
            </a:r>
            <a:r>
              <a:rPr lang="es-ES" sz="2200" dirty="0">
                <a:solidFill>
                  <a:schemeClr val="tx1"/>
                </a:solidFill>
                <a:effectLst>
                  <a:glow rad="63500">
                    <a:srgbClr val="FE8637">
                      <a:satMod val="175000"/>
                      <a:alpha val="40000"/>
                    </a:srgbClr>
                  </a:glow>
                </a:effectLst>
              </a:rPr>
              <a:t>Para destacar un elemento introducido en la diapositiva Power Point ofrece diferentes animaciones. Este recurso ayuda a hacer más dinámicas las presentaciones. Existen 3 tipos diferentes de animaciones, de entrada, de salida y de énfasis. Todas ellas se pueden controlar y que aparezcan automáticamente, al hacer </a:t>
            </a:r>
            <a:r>
              <a:rPr lang="es-ES" sz="2200" dirty="0" err="1">
                <a:solidFill>
                  <a:schemeClr val="tx1"/>
                </a:solidFill>
                <a:effectLst>
                  <a:glow rad="63500">
                    <a:srgbClr val="FE8637">
                      <a:satMod val="175000"/>
                      <a:alpha val="40000"/>
                    </a:srgbClr>
                  </a:glow>
                </a:effectLst>
              </a:rPr>
              <a:t>click</a:t>
            </a:r>
            <a:r>
              <a:rPr lang="es-ES" sz="2200" dirty="0">
                <a:solidFill>
                  <a:schemeClr val="tx1"/>
                </a:solidFill>
                <a:effectLst>
                  <a:glow rad="63500">
                    <a:srgbClr val="FE8637">
                      <a:satMod val="175000"/>
                      <a:alpha val="40000"/>
                    </a:srgbClr>
                  </a:glow>
                </a:effectLst>
              </a:rPr>
              <a:t> o después de la anterior.</a:t>
            </a:r>
            <a:endParaRPr lang="es-ES" sz="2200" b="1" dirty="0">
              <a:solidFill>
                <a:schemeClr val="tx1"/>
              </a:solidFill>
              <a:effectLst>
                <a:glow rad="63500">
                  <a:srgbClr val="FE8637">
                    <a:satMod val="175000"/>
                    <a:alpha val="40000"/>
                  </a:srgbClr>
                </a:glow>
              </a:effectLst>
            </a:endParaRPr>
          </a:p>
          <a:p>
            <a:pPr marL="0" indent="0" algn="just">
              <a:buNone/>
            </a:pPr>
            <a:endParaRPr lang="es-AR" dirty="0">
              <a:solidFill>
                <a:srgbClr val="6B010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0657422"/>
      </p:ext>
    </p:extLst>
  </p:cSld>
  <p:clrMapOvr>
    <a:masterClrMapping/>
  </p:clrMapOvr>
  <p:transition advTm="8000">
    <p:cover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ES"/>
          </a:p>
        </p:txBody>
      </p:sp>
      <p:pic>
        <p:nvPicPr>
          <p:cNvPr id="2050" name="Picture 2" descr="D:\Users\Secundaria\Downloads\Ventana de PowerPoin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Tm="5000">
    <p:cover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Tipos de vistas de </a:t>
            </a:r>
            <a:r>
              <a:rPr lang="es-AR" dirty="0" err="1" smtClean="0"/>
              <a:t>power</a:t>
            </a:r>
            <a:r>
              <a:rPr lang="es-AR" dirty="0" smtClean="0"/>
              <a:t> </a:t>
            </a:r>
            <a:r>
              <a:rPr lang="es-AR" dirty="0" err="1" smtClean="0"/>
              <a:t>point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Arial"/>
              <a:buChar char="•"/>
            </a:pPr>
            <a:r>
              <a:rPr lang="es-AR" b="1" dirty="0">
                <a:solidFill>
                  <a:srgbClr val="202124"/>
                </a:solidFill>
                <a:latin typeface="arial"/>
              </a:rPr>
              <a:t>Vista</a:t>
            </a:r>
            <a:r>
              <a:rPr lang="es-AR" dirty="0">
                <a:solidFill>
                  <a:srgbClr val="202124"/>
                </a:solidFill>
                <a:latin typeface="arial"/>
              </a:rPr>
              <a:t> normal.</a:t>
            </a:r>
          </a:p>
          <a:p>
            <a:pPr>
              <a:buFont typeface="Arial"/>
              <a:buChar char="•"/>
            </a:pPr>
            <a:r>
              <a:rPr lang="es-AR" b="1" dirty="0">
                <a:solidFill>
                  <a:srgbClr val="202124"/>
                </a:solidFill>
                <a:latin typeface="arial"/>
              </a:rPr>
              <a:t>Vista</a:t>
            </a:r>
            <a:r>
              <a:rPr lang="es-AR" dirty="0">
                <a:solidFill>
                  <a:srgbClr val="202124"/>
                </a:solidFill>
                <a:latin typeface="arial"/>
              </a:rPr>
              <a:t> Clasificador de diapositivas.</a:t>
            </a:r>
          </a:p>
          <a:p>
            <a:pPr>
              <a:buFont typeface="Arial"/>
              <a:buChar char="•"/>
            </a:pPr>
            <a:r>
              <a:rPr lang="es-AR" b="1" dirty="0">
                <a:solidFill>
                  <a:srgbClr val="202124"/>
                </a:solidFill>
                <a:latin typeface="arial"/>
              </a:rPr>
              <a:t>Vista</a:t>
            </a:r>
            <a:r>
              <a:rPr lang="es-AR" dirty="0">
                <a:solidFill>
                  <a:srgbClr val="202124"/>
                </a:solidFill>
                <a:latin typeface="arial"/>
              </a:rPr>
              <a:t> Página de notas.</a:t>
            </a:r>
          </a:p>
          <a:p>
            <a:pPr>
              <a:buFont typeface="Arial"/>
              <a:buChar char="•"/>
            </a:pPr>
            <a:r>
              <a:rPr lang="es-AR" b="1" dirty="0">
                <a:solidFill>
                  <a:srgbClr val="202124"/>
                </a:solidFill>
                <a:latin typeface="arial"/>
              </a:rPr>
              <a:t>Vista</a:t>
            </a:r>
            <a:r>
              <a:rPr lang="es-AR" dirty="0">
                <a:solidFill>
                  <a:srgbClr val="202124"/>
                </a:solidFill>
                <a:latin typeface="arial"/>
              </a:rPr>
              <a:t> Esquema (disponible en </a:t>
            </a:r>
            <a:r>
              <a:rPr lang="es-AR" b="1" dirty="0">
                <a:solidFill>
                  <a:srgbClr val="202124"/>
                </a:solidFill>
                <a:latin typeface="arial"/>
              </a:rPr>
              <a:t>PowerPoint</a:t>
            </a:r>
            <a:r>
              <a:rPr lang="es-AR" dirty="0">
                <a:solidFill>
                  <a:srgbClr val="202124"/>
                </a:solidFill>
                <a:latin typeface="arial"/>
              </a:rPr>
              <a:t> 2016 para Mac versiones más recientes)</a:t>
            </a:r>
          </a:p>
          <a:p>
            <a:pPr>
              <a:buFont typeface="Arial"/>
              <a:buChar char="•"/>
            </a:pPr>
            <a:r>
              <a:rPr lang="es-AR" b="1" dirty="0">
                <a:solidFill>
                  <a:srgbClr val="202124"/>
                </a:solidFill>
                <a:latin typeface="arial"/>
              </a:rPr>
              <a:t>Vista</a:t>
            </a:r>
            <a:r>
              <a:rPr lang="es-AR" dirty="0">
                <a:solidFill>
                  <a:srgbClr val="202124"/>
                </a:solidFill>
                <a:latin typeface="arial"/>
              </a:rPr>
              <a:t> Presentación con diapositivas.</a:t>
            </a:r>
          </a:p>
          <a:p>
            <a:pPr>
              <a:buFont typeface="Arial"/>
              <a:buChar char="•"/>
            </a:pPr>
            <a:r>
              <a:rPr lang="es-AR" b="1" dirty="0">
                <a:solidFill>
                  <a:srgbClr val="202124"/>
                </a:solidFill>
                <a:latin typeface="arial"/>
              </a:rPr>
              <a:t>Vista</a:t>
            </a:r>
            <a:r>
              <a:rPr lang="es-AR" dirty="0">
                <a:solidFill>
                  <a:srgbClr val="202124"/>
                </a:solidFill>
                <a:latin typeface="arial"/>
              </a:rPr>
              <a:t> Moderador.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328359976"/>
      </p:ext>
    </p:extLst>
  </p:cSld>
  <p:clrMapOvr>
    <a:masterClrMapping/>
  </p:clrMapOvr>
  <p:transition advTm="8000">
    <p:cover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Users\Secundaria\Downloads\no seX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14296"/>
            <a:ext cx="7143800" cy="46434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advTm="5000">
    <p:cover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323</TotalTime>
  <Words>190</Words>
  <Application>Microsoft Office PowerPoint</Application>
  <PresentationFormat>Presentación en pantalla (16:9)</PresentationFormat>
  <Paragraphs>46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Viajes</vt:lpstr>
      <vt:lpstr>Practico power point </vt:lpstr>
      <vt:lpstr>Definición de Power Point y su utilidad</vt:lpstr>
      <vt:lpstr>Diapositiva 3</vt:lpstr>
      <vt:lpstr>Características mas importantes de power point </vt:lpstr>
      <vt:lpstr>Diapositiva 5</vt:lpstr>
      <vt:lpstr>Elementos de power póint  </vt:lpstr>
      <vt:lpstr>Diapositiva 7</vt:lpstr>
      <vt:lpstr>Tipos de vistas de power point</vt:lpstr>
      <vt:lpstr>Diapositiva 9</vt:lpstr>
      <vt:lpstr>Animación </vt:lpstr>
      <vt:lpstr>Transición</vt:lpstr>
      <vt:lpstr>Diapositiva 12</vt:lpstr>
      <vt:lpstr>bibliografía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Practico power point</dc:title>
  <dc:creator>Secundaria</dc:creator>
  <cp:lastModifiedBy>Secundaria</cp:lastModifiedBy>
  <cp:revision>35</cp:revision>
  <dcterms:created xsi:type="dcterms:W3CDTF">2022-04-18T19:21:46Z</dcterms:created>
  <dcterms:modified xsi:type="dcterms:W3CDTF">2022-04-28T18:28:24Z</dcterms:modified>
</cp:coreProperties>
</file>