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2"/>
  </p:notesMasterIdLst>
  <p:sldIdLst>
    <p:sldId id="256" r:id="rId2"/>
    <p:sldId id="257" r:id="rId3"/>
    <p:sldId id="258" r:id="rId4"/>
    <p:sldId id="259" r:id="rId5"/>
    <p:sldId id="261" r:id="rId6"/>
    <p:sldId id="264" r:id="rId7"/>
    <p:sldId id="262" r:id="rId8"/>
    <p:sldId id="260" r:id="rId9"/>
    <p:sldId id="263" r:id="rId10"/>
    <p:sldId id="265" r:id="rId11"/>
  </p:sldIdLst>
  <p:sldSz cx="9144000" cy="5143500" type="screen16x9"/>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66" autoAdjust="0"/>
    <p:restoredTop sz="94563" autoAdjust="0"/>
  </p:normalViewPr>
  <p:slideViewPr>
    <p:cSldViewPr>
      <p:cViewPr>
        <p:scale>
          <a:sx n="60" d="100"/>
          <a:sy n="60" d="100"/>
        </p:scale>
        <p:origin x="-1566" y="-56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B2E5DD-53D0-41EE-A8F7-DCD3902518C6}" type="datetimeFigureOut">
              <a:rPr lang="es-AR" smtClean="0"/>
              <a:pPr/>
              <a:t>28/04/2022</a:t>
            </a:fld>
            <a:endParaRPr lang="es-AR"/>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0D709A-BBEF-4019-8926-A2F2E5EC14C1}" type="slidenum">
              <a:rPr lang="es-AR" smtClean="0"/>
              <a:pPr/>
              <a:t>‹Nº›</a:t>
            </a:fld>
            <a:endParaRPr lang="es-AR"/>
          </a:p>
        </p:txBody>
      </p:sp>
    </p:spTree>
    <p:extLst>
      <p:ext uri="{BB962C8B-B14F-4D97-AF65-F5344CB8AC3E}">
        <p14:creationId xmlns:p14="http://schemas.microsoft.com/office/powerpoint/2010/main" val="3790545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7B0D709A-BBEF-4019-8926-A2F2E5EC14C1}" type="slidenum">
              <a:rPr lang="es-AR" smtClean="0"/>
              <a:pPr/>
              <a:t>1</a:t>
            </a:fld>
            <a:endParaRPr lang="es-AR"/>
          </a:p>
        </p:txBody>
      </p:sp>
    </p:spTree>
    <p:extLst>
      <p:ext uri="{BB962C8B-B14F-4D97-AF65-F5344CB8AC3E}">
        <p14:creationId xmlns:p14="http://schemas.microsoft.com/office/powerpoint/2010/main" val="3700087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790972" y="3778934"/>
            <a:ext cx="1419712"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582217"/>
            <a:ext cx="8062912" cy="1102519"/>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1687710"/>
            <a:ext cx="8062912" cy="131445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4509493"/>
            <a:ext cx="5791200" cy="273844"/>
          </a:xfrm>
        </p:spPr>
        <p:txBody>
          <a:bodyPr tIns="0" bIns="0" anchor="t"/>
          <a:lstStyle>
            <a:lvl1pPr algn="r">
              <a:defRPr sz="1000"/>
            </a:lvl1pPr>
          </a:lstStyle>
          <a:p>
            <a:fld id="{5D49C3A2-990A-4B95-9957-A96DD3527020}" type="datetimeFigureOut">
              <a:rPr lang="es-AR" smtClean="0"/>
              <a:pPr/>
              <a:t>28/04/2022</a:t>
            </a:fld>
            <a:endParaRPr lang="es-AR" dirty="0"/>
          </a:p>
        </p:txBody>
      </p:sp>
      <p:sp>
        <p:nvSpPr>
          <p:cNvPr id="17" name="16 Marcador de pie de página"/>
          <p:cNvSpPr>
            <a:spLocks noGrp="1"/>
          </p:cNvSpPr>
          <p:nvPr>
            <p:ph type="ftr" sz="quarter" idx="11"/>
          </p:nvPr>
        </p:nvSpPr>
        <p:spPr>
          <a:xfrm>
            <a:off x="1371600" y="4238028"/>
            <a:ext cx="5791200" cy="273844"/>
          </a:xfrm>
        </p:spPr>
        <p:txBody>
          <a:bodyPr tIns="0" bIns="0" anchor="b"/>
          <a:lstStyle>
            <a:lvl1pPr algn="r">
              <a:defRPr sz="1100"/>
            </a:lvl1pPr>
          </a:lstStyle>
          <a:p>
            <a:endParaRPr lang="es-AR" dirty="0"/>
          </a:p>
        </p:txBody>
      </p:sp>
      <p:sp>
        <p:nvSpPr>
          <p:cNvPr id="29" name="28 Marcador de número de diapositiva"/>
          <p:cNvSpPr>
            <a:spLocks noGrp="1"/>
          </p:cNvSpPr>
          <p:nvPr>
            <p:ph type="sldNum" sz="quarter" idx="12"/>
          </p:nvPr>
        </p:nvSpPr>
        <p:spPr>
          <a:xfrm>
            <a:off x="8392247" y="4314231"/>
            <a:ext cx="502920" cy="273844"/>
          </a:xfrm>
        </p:spPr>
        <p:txBody>
          <a:bodyPr anchor="ctr"/>
          <a:lstStyle>
            <a:lvl1pPr algn="ctr">
              <a:defRPr sz="1300">
                <a:solidFill>
                  <a:srgbClr val="FFFFFF"/>
                </a:solidFill>
              </a:defRPr>
            </a:lvl1pPr>
          </a:lstStyle>
          <a:p>
            <a:fld id="{1EF22725-7FD5-476C-9E4F-5D0D38A5CC54}" type="slidenum">
              <a:rPr lang="es-AR" smtClean="0"/>
              <a:pPr/>
              <a:t>‹Nº›</a:t>
            </a:fld>
            <a:endParaRPr lang="es-AR" dirty="0"/>
          </a:p>
        </p:txBody>
      </p:sp>
    </p:spTree>
  </p:cSld>
  <p:clrMapOvr>
    <a:masterClrMapping/>
  </p:clrMapOvr>
  <mc:AlternateContent xmlns:mc="http://schemas.openxmlformats.org/markup-compatibility/2006" xmlns:p14="http://schemas.microsoft.com/office/powerpoint/2010/main">
    <mc:Choice Requires="p14">
      <p:transition spd="slow" p14:dur="3900">
        <p14:glitter dir="d" pattern="hexago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D49C3A2-990A-4B95-9957-A96DD3527020}" type="datetimeFigureOut">
              <a:rPr lang="es-AR" smtClean="0"/>
              <a:pPr/>
              <a:t>28/04/2022</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1EF22725-7FD5-476C-9E4F-5D0D38A5CC54}" type="slidenum">
              <a:rPr lang="es-AR" smtClean="0"/>
              <a:pPr/>
              <a:t>‹Nº›</a:t>
            </a:fld>
            <a:endParaRPr lang="es-AR" dirty="0"/>
          </a:p>
        </p:txBody>
      </p:sp>
    </p:spTree>
  </p:cSld>
  <p:clrMapOvr>
    <a:masterClrMapping/>
  </p:clrMapOvr>
  <mc:AlternateContent xmlns:mc="http://schemas.openxmlformats.org/markup-compatibility/2006" xmlns:p14="http://schemas.microsoft.com/office/powerpoint/2010/main">
    <mc:Choice Requires="p14">
      <p:transition spd="slow" p14:dur="3900">
        <p14:glitter dir="d" pattern="hexago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285750"/>
            <a:ext cx="1905000" cy="41148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85750"/>
            <a:ext cx="6248400" cy="41148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D49C3A2-990A-4B95-9957-A96DD3527020}" type="datetimeFigureOut">
              <a:rPr lang="es-AR" smtClean="0"/>
              <a:pPr/>
              <a:t>28/04/2022</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1EF22725-7FD5-476C-9E4F-5D0D38A5CC54}" type="slidenum">
              <a:rPr lang="es-AR" smtClean="0"/>
              <a:pPr/>
              <a:t>‹Nº›</a:t>
            </a:fld>
            <a:endParaRPr lang="es-AR" dirty="0"/>
          </a:p>
        </p:txBody>
      </p:sp>
    </p:spTree>
  </p:cSld>
  <p:clrMapOvr>
    <a:masterClrMapping/>
  </p:clrMapOvr>
  <mc:AlternateContent xmlns:mc="http://schemas.openxmlformats.org/markup-compatibility/2006" xmlns:p14="http://schemas.microsoft.com/office/powerpoint/2010/main">
    <mc:Choice Requires="p14">
      <p:transition spd="slow" p14:dur="3900">
        <p14:glitter dir="d" pattern="hexago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0621"/>
            <a:ext cx="8229600" cy="1049274"/>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412106"/>
            <a:ext cx="8229600" cy="3429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4860036"/>
            <a:ext cx="2133600" cy="226314"/>
          </a:xfrm>
        </p:spPr>
        <p:txBody>
          <a:bodyPr/>
          <a:lstStyle/>
          <a:p>
            <a:fld id="{5D49C3A2-990A-4B95-9957-A96DD3527020}" type="datetimeFigureOut">
              <a:rPr lang="es-AR" smtClean="0"/>
              <a:pPr/>
              <a:t>28/04/2022</a:t>
            </a:fld>
            <a:endParaRPr lang="es-AR" dirty="0"/>
          </a:p>
        </p:txBody>
      </p:sp>
      <p:sp>
        <p:nvSpPr>
          <p:cNvPr id="5" name="4 Marcador de pie de página"/>
          <p:cNvSpPr>
            <a:spLocks noGrp="1"/>
          </p:cNvSpPr>
          <p:nvPr>
            <p:ph type="ftr" sz="quarter" idx="11"/>
          </p:nvPr>
        </p:nvSpPr>
        <p:spPr>
          <a:xfrm>
            <a:off x="457200" y="4860728"/>
            <a:ext cx="4260056" cy="225624"/>
          </a:xfrm>
        </p:spPr>
        <p:txBody>
          <a:bodyPr/>
          <a:lstStyle/>
          <a:p>
            <a:endParaRPr lang="es-AR" dirty="0"/>
          </a:p>
        </p:txBody>
      </p:sp>
      <p:sp>
        <p:nvSpPr>
          <p:cNvPr id="6" name="5 Marcador de número de diapositiva"/>
          <p:cNvSpPr>
            <a:spLocks noGrp="1"/>
          </p:cNvSpPr>
          <p:nvPr>
            <p:ph type="sldNum" sz="quarter" idx="12"/>
          </p:nvPr>
        </p:nvSpPr>
        <p:spPr/>
        <p:txBody>
          <a:bodyPr/>
          <a:lstStyle/>
          <a:p>
            <a:fld id="{1EF22725-7FD5-476C-9E4F-5D0D38A5CC54}" type="slidenum">
              <a:rPr lang="es-AR" smtClean="0"/>
              <a:pPr/>
              <a:t>‹Nº›</a:t>
            </a:fld>
            <a:endParaRPr lang="es-AR" dirty="0"/>
          </a:p>
        </p:txBody>
      </p:sp>
    </p:spTree>
  </p:cSld>
  <p:clrMapOvr>
    <a:masterClrMapping/>
  </p:clrMapOvr>
  <mc:AlternateContent xmlns:mc="http://schemas.openxmlformats.org/markup-compatibility/2006" xmlns:p14="http://schemas.microsoft.com/office/powerpoint/2010/main">
    <mc:Choice Requires="p14">
      <p:transition spd="slow" p14:dur="3900">
        <p14:glitter dir="d" pattern="hexago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5276"/>
            <a:ext cx="9129932" cy="5127674"/>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790972" y="70339"/>
            <a:ext cx="1419712"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4857750"/>
            <a:ext cx="2133600" cy="228600"/>
          </a:xfrm>
        </p:spPr>
        <p:txBody>
          <a:bodyPr/>
          <a:lstStyle/>
          <a:p>
            <a:fld id="{5D49C3A2-990A-4B95-9957-A96DD3527020}" type="datetimeFigureOut">
              <a:rPr lang="es-AR" smtClean="0"/>
              <a:pPr/>
              <a:t>28/04/2022</a:t>
            </a:fld>
            <a:endParaRPr lang="es-AR" dirty="0"/>
          </a:p>
        </p:txBody>
      </p:sp>
      <p:sp>
        <p:nvSpPr>
          <p:cNvPr id="5" name="4 Marcador de pie de página"/>
          <p:cNvSpPr>
            <a:spLocks noGrp="1"/>
          </p:cNvSpPr>
          <p:nvPr>
            <p:ph type="ftr" sz="quarter" idx="11"/>
          </p:nvPr>
        </p:nvSpPr>
        <p:spPr>
          <a:xfrm>
            <a:off x="2619376" y="4860728"/>
            <a:ext cx="4260056" cy="225624"/>
          </a:xfrm>
        </p:spPr>
        <p:txBody>
          <a:bodyPr/>
          <a:lstStyle/>
          <a:p>
            <a:endParaRPr lang="es-AR" dirty="0"/>
          </a:p>
        </p:txBody>
      </p:sp>
      <p:sp>
        <p:nvSpPr>
          <p:cNvPr id="6" name="5 Marcador de número de diapositiva"/>
          <p:cNvSpPr>
            <a:spLocks noGrp="1"/>
          </p:cNvSpPr>
          <p:nvPr>
            <p:ph type="sldNum" sz="quarter" idx="12"/>
          </p:nvPr>
        </p:nvSpPr>
        <p:spPr>
          <a:xfrm>
            <a:off x="8451056" y="607219"/>
            <a:ext cx="502920" cy="225624"/>
          </a:xfrm>
        </p:spPr>
        <p:txBody>
          <a:bodyPr/>
          <a:lstStyle/>
          <a:p>
            <a:fld id="{1EF22725-7FD5-476C-9E4F-5D0D38A5CC54}" type="slidenum">
              <a:rPr lang="es-AR" smtClean="0"/>
              <a:pPr/>
              <a:t>‹Nº›</a:t>
            </a:fld>
            <a:endParaRPr lang="es-AR" dirty="0"/>
          </a:p>
        </p:txBody>
      </p:sp>
      <p:cxnSp>
        <p:nvCxnSpPr>
          <p:cNvPr id="11" name="10 Conector recto"/>
          <p:cNvCxnSpPr/>
          <p:nvPr/>
        </p:nvCxnSpPr>
        <p:spPr>
          <a:xfrm rot="10800000">
            <a:off x="6468796" y="7036"/>
            <a:ext cx="2672861" cy="142515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5276"/>
            <a:ext cx="9136966" cy="513295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03598"/>
            <a:ext cx="7239000" cy="1021557"/>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225152"/>
            <a:ext cx="3886200" cy="17145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900">
        <p14:glitter dir="d" pattern="hexago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291829"/>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291829"/>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4860727"/>
            <a:ext cx="2133600" cy="226314"/>
          </a:xfrm>
        </p:spPr>
        <p:txBody>
          <a:bodyPr/>
          <a:lstStyle/>
          <a:p>
            <a:fld id="{5D49C3A2-990A-4B95-9957-A96DD3527020}" type="datetimeFigureOut">
              <a:rPr lang="es-AR" smtClean="0"/>
              <a:pPr/>
              <a:t>28/04/2022</a:t>
            </a:fld>
            <a:endParaRPr lang="es-AR" dirty="0"/>
          </a:p>
        </p:txBody>
      </p:sp>
      <p:sp>
        <p:nvSpPr>
          <p:cNvPr id="6" name="5 Marcador de pie de página"/>
          <p:cNvSpPr>
            <a:spLocks noGrp="1"/>
          </p:cNvSpPr>
          <p:nvPr>
            <p:ph type="ftr" sz="quarter" idx="11"/>
          </p:nvPr>
        </p:nvSpPr>
        <p:spPr>
          <a:xfrm>
            <a:off x="457200" y="4860727"/>
            <a:ext cx="4260056" cy="226314"/>
          </a:xfrm>
        </p:spPr>
        <p:txBody>
          <a:bodyPr/>
          <a:lstStyle/>
          <a:p>
            <a:endParaRPr lang="es-AR" dirty="0"/>
          </a:p>
        </p:txBody>
      </p:sp>
      <p:sp>
        <p:nvSpPr>
          <p:cNvPr id="7" name="6 Marcador de número de diapositiva"/>
          <p:cNvSpPr>
            <a:spLocks noGrp="1"/>
          </p:cNvSpPr>
          <p:nvPr>
            <p:ph type="sldNum" sz="quarter" idx="12"/>
          </p:nvPr>
        </p:nvSpPr>
        <p:spPr>
          <a:xfrm>
            <a:off x="7589520" y="4860727"/>
            <a:ext cx="502920" cy="226314"/>
          </a:xfrm>
        </p:spPr>
        <p:txBody>
          <a:bodyPr/>
          <a:lstStyle/>
          <a:p>
            <a:fld id="{1EF22725-7FD5-476C-9E4F-5D0D38A5CC54}" type="slidenum">
              <a:rPr lang="es-AR" smtClean="0"/>
              <a:pPr/>
              <a:t>‹Nº›</a:t>
            </a:fld>
            <a:endParaRPr lang="es-AR" dirty="0"/>
          </a:p>
        </p:txBody>
      </p:sp>
    </p:spTree>
  </p:cSld>
  <p:clrMapOvr>
    <a:masterClrMapping/>
  </p:clrMapOvr>
  <mc:AlternateContent xmlns:mc="http://schemas.openxmlformats.org/markup-compatibility/2006" xmlns:p14="http://schemas.microsoft.com/office/powerpoint/2010/main">
    <mc:Choice Requires="p14">
      <p:transition spd="slow" p14:dur="3900">
        <p14:glitter dir="d" pattern="hexago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18049"/>
            <a:ext cx="1066800" cy="4615434"/>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18049"/>
            <a:ext cx="581024" cy="226314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2570343"/>
            <a:ext cx="581024" cy="226314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18049"/>
            <a:ext cx="6858000" cy="226314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2570343"/>
            <a:ext cx="6858000" cy="226314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4860727"/>
            <a:ext cx="2130552" cy="226314"/>
          </a:xfrm>
        </p:spPr>
        <p:txBody>
          <a:bodyPr/>
          <a:lstStyle/>
          <a:p>
            <a:fld id="{5D49C3A2-990A-4B95-9957-A96DD3527020}" type="datetimeFigureOut">
              <a:rPr lang="es-AR" smtClean="0"/>
              <a:pPr/>
              <a:t>28/04/2022</a:t>
            </a:fld>
            <a:endParaRPr lang="es-AR" dirty="0"/>
          </a:p>
        </p:txBody>
      </p:sp>
      <p:sp>
        <p:nvSpPr>
          <p:cNvPr id="8" name="7 Marcador de pie de página"/>
          <p:cNvSpPr>
            <a:spLocks noGrp="1"/>
          </p:cNvSpPr>
          <p:nvPr>
            <p:ph type="ftr" sz="quarter" idx="11"/>
          </p:nvPr>
        </p:nvSpPr>
        <p:spPr>
          <a:xfrm>
            <a:off x="457200" y="4860727"/>
            <a:ext cx="4261104" cy="226314"/>
          </a:xfrm>
        </p:spPr>
        <p:txBody>
          <a:bodyPr/>
          <a:lstStyle/>
          <a:p>
            <a:endParaRPr lang="es-AR" dirty="0"/>
          </a:p>
        </p:txBody>
      </p:sp>
      <p:sp>
        <p:nvSpPr>
          <p:cNvPr id="9" name="8 Marcador de número de diapositiva"/>
          <p:cNvSpPr>
            <a:spLocks noGrp="1"/>
          </p:cNvSpPr>
          <p:nvPr>
            <p:ph type="sldNum" sz="quarter" idx="12"/>
          </p:nvPr>
        </p:nvSpPr>
        <p:spPr>
          <a:xfrm>
            <a:off x="7589520" y="4862322"/>
            <a:ext cx="502920" cy="226314"/>
          </a:xfrm>
        </p:spPr>
        <p:txBody>
          <a:bodyPr/>
          <a:lstStyle>
            <a:lvl1pPr algn="ctr">
              <a:defRPr/>
            </a:lvl1pPr>
          </a:lstStyle>
          <a:p>
            <a:fld id="{1EF22725-7FD5-476C-9E4F-5D0D38A5CC54}" type="slidenum">
              <a:rPr lang="es-AR" smtClean="0"/>
              <a:pPr/>
              <a:t>‹Nº›</a:t>
            </a:fld>
            <a:endParaRPr lang="es-AR"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900">
        <p14:glitter dir="d" pattern="hexago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5D49C3A2-990A-4B95-9957-A96DD3527020}" type="datetimeFigureOut">
              <a:rPr lang="es-AR" smtClean="0"/>
              <a:pPr/>
              <a:t>28/04/2022</a:t>
            </a:fld>
            <a:endParaRPr lang="es-AR" dirty="0"/>
          </a:p>
        </p:txBody>
      </p:sp>
      <p:sp>
        <p:nvSpPr>
          <p:cNvPr id="4" name="3 Marcador de pie de página"/>
          <p:cNvSpPr>
            <a:spLocks noGrp="1"/>
          </p:cNvSpPr>
          <p:nvPr>
            <p:ph type="ftr" sz="quarter" idx="11"/>
          </p:nvPr>
        </p:nvSpPr>
        <p:spPr/>
        <p:txBody>
          <a:bodyPr/>
          <a:lstStyle/>
          <a:p>
            <a:endParaRPr lang="es-AR" dirty="0"/>
          </a:p>
        </p:txBody>
      </p:sp>
      <p:sp>
        <p:nvSpPr>
          <p:cNvPr id="5" name="4 Marcador de número de diapositiva"/>
          <p:cNvSpPr>
            <a:spLocks noGrp="1"/>
          </p:cNvSpPr>
          <p:nvPr>
            <p:ph type="sldNum" sz="quarter" idx="12"/>
          </p:nvPr>
        </p:nvSpPr>
        <p:spPr/>
        <p:txBody>
          <a:bodyPr/>
          <a:lstStyle/>
          <a:p>
            <a:fld id="{1EF22725-7FD5-476C-9E4F-5D0D38A5CC54}" type="slidenum">
              <a:rPr lang="es-AR" smtClean="0"/>
              <a:pPr/>
              <a:t>‹Nº›</a:t>
            </a:fld>
            <a:endParaRPr lang="es-AR" dirty="0"/>
          </a:p>
        </p:txBody>
      </p:sp>
    </p:spTree>
  </p:cSld>
  <p:clrMapOvr>
    <a:masterClrMapping/>
  </p:clrMapOvr>
  <mc:AlternateContent xmlns:mc="http://schemas.openxmlformats.org/markup-compatibility/2006" xmlns:p14="http://schemas.microsoft.com/office/powerpoint/2010/main">
    <mc:Choice Requires="p14">
      <p:transition spd="slow" p14:dur="3900">
        <p14:glitter dir="d" pattern="hexago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4860727"/>
            <a:ext cx="2133600" cy="226314"/>
          </a:xfrm>
        </p:spPr>
        <p:txBody>
          <a:bodyPr/>
          <a:lstStyle/>
          <a:p>
            <a:fld id="{5D49C3A2-990A-4B95-9957-A96DD3527020}" type="datetimeFigureOut">
              <a:rPr lang="es-AR" smtClean="0"/>
              <a:pPr/>
              <a:t>28/04/2022</a:t>
            </a:fld>
            <a:endParaRPr lang="es-AR" dirty="0"/>
          </a:p>
        </p:txBody>
      </p:sp>
      <p:sp>
        <p:nvSpPr>
          <p:cNvPr id="3" name="2 Marcador de pie de página"/>
          <p:cNvSpPr>
            <a:spLocks noGrp="1"/>
          </p:cNvSpPr>
          <p:nvPr>
            <p:ph type="ftr" sz="quarter" idx="11"/>
          </p:nvPr>
        </p:nvSpPr>
        <p:spPr>
          <a:xfrm>
            <a:off x="457200" y="4861418"/>
            <a:ext cx="4260056" cy="225624"/>
          </a:xfrm>
        </p:spPr>
        <p:txBody>
          <a:bodyPr/>
          <a:lstStyle/>
          <a:p>
            <a:endParaRPr lang="es-AR" dirty="0"/>
          </a:p>
        </p:txBody>
      </p:sp>
      <p:sp>
        <p:nvSpPr>
          <p:cNvPr id="4" name="3 Marcador de número de diapositiva"/>
          <p:cNvSpPr>
            <a:spLocks noGrp="1"/>
          </p:cNvSpPr>
          <p:nvPr>
            <p:ph type="sldNum" sz="quarter" idx="12"/>
          </p:nvPr>
        </p:nvSpPr>
        <p:spPr>
          <a:xfrm>
            <a:off x="7589520" y="4860727"/>
            <a:ext cx="502920" cy="226314"/>
          </a:xfrm>
        </p:spPr>
        <p:txBody>
          <a:bodyPr/>
          <a:lstStyle/>
          <a:p>
            <a:fld id="{1EF22725-7FD5-476C-9E4F-5D0D38A5CC54}" type="slidenum">
              <a:rPr lang="es-AR" smtClean="0"/>
              <a:pPr/>
              <a:t>‹Nº›</a:t>
            </a:fld>
            <a:endParaRPr lang="es-AR" dirty="0"/>
          </a:p>
        </p:txBody>
      </p:sp>
    </p:spTree>
  </p:cSld>
  <p:clrMapOvr>
    <a:masterClrMapping/>
  </p:clrMapOvr>
  <mc:AlternateContent xmlns:mc="http://schemas.openxmlformats.org/markup-compatibility/2006" xmlns:p14="http://schemas.microsoft.com/office/powerpoint/2010/main">
    <mc:Choice Requires="p14">
      <p:transition spd="slow" p14:dur="3900">
        <p14:glitter dir="d" pattern="hexago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275748"/>
            <a:ext cx="914400" cy="44577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275748"/>
            <a:ext cx="2438400" cy="44577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240030"/>
            <a:ext cx="5276088" cy="449199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4917186"/>
            <a:ext cx="2133600" cy="226314"/>
          </a:xfrm>
        </p:spPr>
        <p:txBody>
          <a:bodyPr/>
          <a:lstStyle>
            <a:lvl1pPr>
              <a:defRPr sz="900"/>
            </a:lvl1pPr>
          </a:lstStyle>
          <a:p>
            <a:fld id="{5D49C3A2-990A-4B95-9957-A96DD3527020}" type="datetimeFigureOut">
              <a:rPr lang="es-AR" smtClean="0"/>
              <a:pPr/>
              <a:t>28/04/2022</a:t>
            </a:fld>
            <a:endParaRPr lang="es-AR" dirty="0"/>
          </a:p>
        </p:txBody>
      </p:sp>
      <p:sp>
        <p:nvSpPr>
          <p:cNvPr id="6" name="5 Marcador de pie de página"/>
          <p:cNvSpPr>
            <a:spLocks noGrp="1"/>
          </p:cNvSpPr>
          <p:nvPr>
            <p:ph type="ftr" sz="quarter" idx="11"/>
          </p:nvPr>
        </p:nvSpPr>
        <p:spPr>
          <a:xfrm>
            <a:off x="1135856" y="4917186"/>
            <a:ext cx="5143120" cy="226314"/>
          </a:xfrm>
        </p:spPr>
        <p:txBody>
          <a:bodyPr/>
          <a:lstStyle>
            <a:lvl1pPr>
              <a:defRPr sz="900"/>
            </a:lvl1pPr>
          </a:lstStyle>
          <a:p>
            <a:endParaRPr lang="es-AR" dirty="0"/>
          </a:p>
        </p:txBody>
      </p:sp>
      <p:sp>
        <p:nvSpPr>
          <p:cNvPr id="7" name="6 Marcador de número de diapositiva"/>
          <p:cNvSpPr>
            <a:spLocks noGrp="1"/>
          </p:cNvSpPr>
          <p:nvPr>
            <p:ph type="sldNum" sz="quarter" idx="12"/>
          </p:nvPr>
        </p:nvSpPr>
        <p:spPr>
          <a:xfrm>
            <a:off x="8410576" y="4917186"/>
            <a:ext cx="502920" cy="226314"/>
          </a:xfrm>
        </p:spPr>
        <p:txBody>
          <a:bodyPr/>
          <a:lstStyle>
            <a:lvl1pPr>
              <a:defRPr sz="900"/>
            </a:lvl1pPr>
          </a:lstStyle>
          <a:p>
            <a:fld id="{1EF22725-7FD5-476C-9E4F-5D0D38A5CC54}" type="slidenum">
              <a:rPr lang="es-AR" smtClean="0"/>
              <a:pPr/>
              <a:t>‹Nº›</a:t>
            </a:fld>
            <a:endParaRPr lang="es-AR"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900">
        <p14:glitter dir="d" pattern="hexago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13172"/>
            <a:ext cx="914400" cy="48006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280474"/>
            <a:ext cx="7333488" cy="41148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4400550"/>
            <a:ext cx="7333488" cy="51435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4917186"/>
            <a:ext cx="2103120" cy="226314"/>
          </a:xfrm>
        </p:spPr>
        <p:txBody>
          <a:bodyPr/>
          <a:lstStyle>
            <a:lvl1pPr>
              <a:defRPr sz="900"/>
            </a:lvl1pPr>
          </a:lstStyle>
          <a:p>
            <a:fld id="{5D49C3A2-990A-4B95-9957-A96DD3527020}" type="datetimeFigureOut">
              <a:rPr lang="es-AR" smtClean="0"/>
              <a:pPr/>
              <a:t>28/04/2022</a:t>
            </a:fld>
            <a:endParaRPr lang="es-AR" dirty="0"/>
          </a:p>
        </p:txBody>
      </p:sp>
      <p:sp>
        <p:nvSpPr>
          <p:cNvPr id="6" name="5 Marcador de pie de página"/>
          <p:cNvSpPr>
            <a:spLocks noGrp="1"/>
          </p:cNvSpPr>
          <p:nvPr>
            <p:ph type="ftr" sz="quarter" idx="11"/>
          </p:nvPr>
        </p:nvSpPr>
        <p:spPr>
          <a:xfrm>
            <a:off x="1170432" y="4917877"/>
            <a:ext cx="4948072" cy="226314"/>
          </a:xfrm>
        </p:spPr>
        <p:txBody>
          <a:bodyPr/>
          <a:lstStyle>
            <a:lvl1pPr>
              <a:defRPr sz="900"/>
            </a:lvl1pPr>
          </a:lstStyle>
          <a:p>
            <a:endParaRPr lang="es-AR" dirty="0"/>
          </a:p>
        </p:txBody>
      </p:sp>
      <p:sp>
        <p:nvSpPr>
          <p:cNvPr id="7" name="6 Marcador de número de diapositiva"/>
          <p:cNvSpPr>
            <a:spLocks noGrp="1"/>
          </p:cNvSpPr>
          <p:nvPr>
            <p:ph type="sldNum" sz="quarter" idx="12"/>
          </p:nvPr>
        </p:nvSpPr>
        <p:spPr>
          <a:xfrm>
            <a:off x="8217192" y="4917186"/>
            <a:ext cx="365760" cy="226314"/>
          </a:xfrm>
        </p:spPr>
        <p:txBody>
          <a:bodyPr/>
          <a:lstStyle>
            <a:lvl1pPr algn="ctr">
              <a:defRPr sz="900"/>
            </a:lvl1pPr>
          </a:lstStyle>
          <a:p>
            <a:fld id="{1EF22725-7FD5-476C-9E4F-5D0D38A5CC54}" type="slidenum">
              <a:rPr lang="es-AR" smtClean="0"/>
              <a:pPr/>
              <a:t>‹Nº›</a:t>
            </a:fld>
            <a:endParaRPr lang="es-AR"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900">
        <p14:glitter dir="d" pattern="hexago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0552"/>
            <a:ext cx="9129932" cy="5127674"/>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5276"/>
            <a:ext cx="9136966" cy="513295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6" y="3711308"/>
            <a:ext cx="2672861" cy="142515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00621"/>
            <a:ext cx="8229600" cy="1049274"/>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412106"/>
            <a:ext cx="8229600" cy="3429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4860727"/>
            <a:ext cx="2133600" cy="226314"/>
          </a:xfrm>
          <a:prstGeom prst="rect">
            <a:avLst/>
          </a:prstGeom>
        </p:spPr>
        <p:txBody>
          <a:bodyPr vert="horz" anchor="b"/>
          <a:lstStyle>
            <a:lvl1pPr algn="l" eaLnBrk="1" latinLnBrk="0" hangingPunct="1">
              <a:defRPr kumimoji="0" sz="1000" b="0">
                <a:solidFill>
                  <a:schemeClr val="tx1"/>
                </a:solidFill>
              </a:defRPr>
            </a:lvl1pPr>
          </a:lstStyle>
          <a:p>
            <a:fld id="{5D49C3A2-990A-4B95-9957-A96DD3527020}" type="datetimeFigureOut">
              <a:rPr lang="es-AR" smtClean="0"/>
              <a:pPr/>
              <a:t>28/04/2022</a:t>
            </a:fld>
            <a:endParaRPr lang="es-AR" dirty="0"/>
          </a:p>
        </p:txBody>
      </p:sp>
      <p:sp>
        <p:nvSpPr>
          <p:cNvPr id="3" name="2 Marcador de pie de página"/>
          <p:cNvSpPr>
            <a:spLocks noGrp="1"/>
          </p:cNvSpPr>
          <p:nvPr>
            <p:ph type="ftr" sz="quarter" idx="3"/>
          </p:nvPr>
        </p:nvSpPr>
        <p:spPr>
          <a:xfrm>
            <a:off x="457200" y="4861418"/>
            <a:ext cx="4260056" cy="225624"/>
          </a:xfrm>
          <a:prstGeom prst="rect">
            <a:avLst/>
          </a:prstGeom>
        </p:spPr>
        <p:txBody>
          <a:bodyPr vert="horz" anchor="b"/>
          <a:lstStyle>
            <a:lvl1pPr algn="r" eaLnBrk="1" latinLnBrk="0" hangingPunct="1">
              <a:defRPr kumimoji="0" sz="1000">
                <a:solidFill>
                  <a:schemeClr val="tx1"/>
                </a:solidFill>
              </a:defRPr>
            </a:lvl1pPr>
          </a:lstStyle>
          <a:p>
            <a:endParaRPr lang="es-AR" dirty="0"/>
          </a:p>
        </p:txBody>
      </p:sp>
      <p:sp>
        <p:nvSpPr>
          <p:cNvPr id="23" name="22 Marcador de número de diapositiva"/>
          <p:cNvSpPr>
            <a:spLocks noGrp="1"/>
          </p:cNvSpPr>
          <p:nvPr>
            <p:ph type="sldNum" sz="quarter" idx="4"/>
          </p:nvPr>
        </p:nvSpPr>
        <p:spPr>
          <a:xfrm>
            <a:off x="7589520" y="4860727"/>
            <a:ext cx="502920" cy="226314"/>
          </a:xfrm>
          <a:prstGeom prst="rect">
            <a:avLst/>
          </a:prstGeom>
        </p:spPr>
        <p:txBody>
          <a:bodyPr vert="horz" anchor="b"/>
          <a:lstStyle>
            <a:lvl1pPr algn="ctr" eaLnBrk="1" latinLnBrk="0" hangingPunct="1">
              <a:defRPr kumimoji="0" sz="1200">
                <a:solidFill>
                  <a:schemeClr val="tx1"/>
                </a:solidFill>
              </a:defRPr>
            </a:lvl1pPr>
          </a:lstStyle>
          <a:p>
            <a:fld id="{1EF22725-7FD5-476C-9E4F-5D0D38A5CC54}" type="slidenum">
              <a:rPr lang="es-AR" smtClean="0"/>
              <a:pPr/>
              <a:t>‹Nº›</a:t>
            </a:fld>
            <a:endParaRPr lang="es-AR"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3900">
        <p14:glitter dir="d" pattern="hexagon"/>
      </p:transition>
    </mc:Choice>
    <mc:Fallback xmlns="">
      <p:transition spd="slow">
        <p:fade/>
      </p:transition>
    </mc:Fallback>
  </mc:AlternateConten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s.wikipedia.org/wiki/Transici%C3%B3n_(efecto_especia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AR" dirty="0" smtClean="0"/>
              <a:t>TRABAJO PRACTICO PAWER POINT</a:t>
            </a:r>
            <a:endParaRPr lang="es-AR" dirty="0"/>
          </a:p>
        </p:txBody>
      </p:sp>
      <p:sp>
        <p:nvSpPr>
          <p:cNvPr id="3" name="2 Subtítulo"/>
          <p:cNvSpPr>
            <a:spLocks noGrp="1"/>
          </p:cNvSpPr>
          <p:nvPr>
            <p:ph type="subTitle" idx="1"/>
          </p:nvPr>
        </p:nvSpPr>
        <p:spPr>
          <a:xfrm>
            <a:off x="827584" y="1761660"/>
            <a:ext cx="3600400" cy="668016"/>
          </a:xfrm>
        </p:spPr>
        <p:txBody>
          <a:bodyPr>
            <a:normAutofit fontScale="77500" lnSpcReduction="20000"/>
          </a:bodyPr>
          <a:lstStyle/>
          <a:p>
            <a:r>
              <a:rPr lang="es-AR" dirty="0" smtClean="0"/>
              <a:t>ALUMNO</a:t>
            </a:r>
          </a:p>
          <a:p>
            <a:r>
              <a:rPr lang="es-AR" dirty="0" smtClean="0"/>
              <a:t>BENJAMIN SEGOVIA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9" y="1779662"/>
            <a:ext cx="4125360" cy="3322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1547663" y="2225501"/>
            <a:ext cx="1800201"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1A</a:t>
            </a:r>
            <a:endParaRPr lang="es-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4 Rectángulo"/>
          <p:cNvSpPr/>
          <p:nvPr/>
        </p:nvSpPr>
        <p:spPr>
          <a:xfrm>
            <a:off x="539552" y="3238069"/>
            <a:ext cx="2411760" cy="923330"/>
          </a:xfrm>
          <a:prstGeom prst="rect">
            <a:avLst/>
          </a:prstGeom>
        </p:spPr>
        <p:txBody>
          <a:bodyPr wrap="square">
            <a:spAutoFit/>
          </a:bodyPr>
          <a:lstStyle/>
          <a:p>
            <a:pPr lvl="0" algn="ctr"/>
            <a:r>
              <a:rPr lang="es-ES" sz="5400" b="1" dirty="0" smtClean="0">
                <a:ln w="11430"/>
                <a:gradFill>
                  <a:gsLst>
                    <a:gs pos="0">
                      <a:srgbClr val="00349E">
                        <a:tint val="90000"/>
                        <a:satMod val="120000"/>
                      </a:srgbClr>
                    </a:gs>
                    <a:gs pos="25000">
                      <a:srgbClr val="00349E">
                        <a:tint val="93000"/>
                        <a:satMod val="120000"/>
                      </a:srgbClr>
                    </a:gs>
                    <a:gs pos="50000">
                      <a:srgbClr val="00349E">
                        <a:shade val="89000"/>
                        <a:satMod val="110000"/>
                      </a:srgbClr>
                    </a:gs>
                    <a:gs pos="75000">
                      <a:srgbClr val="00349E">
                        <a:tint val="93000"/>
                        <a:satMod val="120000"/>
                      </a:srgbClr>
                    </a:gs>
                    <a:gs pos="100000">
                      <a:srgbClr val="00349E">
                        <a:tint val="90000"/>
                        <a:satMod val="120000"/>
                      </a:srgbClr>
                    </a:gs>
                  </a:gsLst>
                  <a:lin ang="5400000"/>
                </a:gradFill>
                <a:effectLst>
                  <a:outerShdw blurRad="80000" dist="40000" dir="5040000" algn="tl">
                    <a:srgbClr val="000000">
                      <a:alpha val="30000"/>
                    </a:srgbClr>
                  </a:outerShdw>
                </a:effectLst>
              </a:rPr>
              <a:t>2022</a:t>
            </a:r>
            <a:endParaRPr lang="es-ES" sz="5400" b="1" dirty="0">
              <a:ln w="11430"/>
              <a:gradFill>
                <a:gsLst>
                  <a:gs pos="0">
                    <a:srgbClr val="00349E">
                      <a:tint val="90000"/>
                      <a:satMod val="120000"/>
                    </a:srgbClr>
                  </a:gs>
                  <a:gs pos="25000">
                    <a:srgbClr val="00349E">
                      <a:tint val="93000"/>
                      <a:satMod val="120000"/>
                    </a:srgbClr>
                  </a:gs>
                  <a:gs pos="50000">
                    <a:srgbClr val="00349E">
                      <a:shade val="89000"/>
                      <a:satMod val="110000"/>
                    </a:srgbClr>
                  </a:gs>
                  <a:gs pos="75000">
                    <a:srgbClr val="00349E">
                      <a:tint val="93000"/>
                      <a:satMod val="120000"/>
                    </a:srgbClr>
                  </a:gs>
                  <a:gs pos="100000">
                    <a:srgbClr val="00349E">
                      <a:tint val="90000"/>
                      <a:satMod val="120000"/>
                    </a:srgb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21866867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IMAGENES</a:t>
            </a:r>
            <a:endParaRPr lang="es-A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47614"/>
            <a:ext cx="4788024" cy="2240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819487"/>
      </p:ext>
    </p:extLst>
  </p:cSld>
  <p:clrMapOvr>
    <a:masterClrMapping/>
  </p:clrMapOvr>
  <mc:AlternateContent xmlns:mc="http://schemas.openxmlformats.org/markup-compatibility/2006" xmlns:p14="http://schemas.microsoft.com/office/powerpoint/2010/main">
    <mc:Choice Requires="p14">
      <p:transition spd="slow" p14:dur="3900">
        <p14:glitter dir="d"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DEFINICION DE POWER POINT Y SU UTILIDAD</a:t>
            </a:r>
            <a:endParaRPr lang="es-AR" dirty="0"/>
          </a:p>
        </p:txBody>
      </p:sp>
      <p:sp>
        <p:nvSpPr>
          <p:cNvPr id="3" name="2 Marcador de contenido"/>
          <p:cNvSpPr>
            <a:spLocks noGrp="1"/>
          </p:cNvSpPr>
          <p:nvPr>
            <p:ph idx="1"/>
          </p:nvPr>
        </p:nvSpPr>
        <p:spPr>
          <a:xfrm>
            <a:off x="457200" y="1412106"/>
            <a:ext cx="4618856" cy="3731394"/>
          </a:xfrm>
        </p:spPr>
        <p:txBody>
          <a:bodyPr>
            <a:normAutofit fontScale="70000" lnSpcReduction="20000"/>
          </a:bodyPr>
          <a:lstStyle/>
          <a:p>
            <a:r>
              <a:rPr lang="es-AR" dirty="0"/>
              <a:t>Es un programa diseñado para hacer presentaciones prácticas con texto esquematizado, fácil de entender, animaciones de texto e imágenes, imágenes prediseñadas o importadas desde imágenes de la computadora. Se le pueden aplicar distintos diseños de fuente, plantilla y animación</a:t>
            </a:r>
            <a:r>
              <a:rPr lang="es-AR" dirty="0" smtClean="0"/>
              <a:t>.</a:t>
            </a:r>
          </a:p>
          <a:p>
            <a:endParaRPr lang="es-AR" dirty="0"/>
          </a:p>
          <a:p>
            <a:endParaRPr lang="es-A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3" y="1563638"/>
            <a:ext cx="3600401"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580103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CARACTERISTICAS MAS IMPORTANTES</a:t>
            </a:r>
            <a:endParaRPr lang="es-AR" dirty="0"/>
          </a:p>
        </p:txBody>
      </p:sp>
      <p:sp>
        <p:nvSpPr>
          <p:cNvPr id="3" name="2 Marcador de contenido"/>
          <p:cNvSpPr>
            <a:spLocks noGrp="1"/>
          </p:cNvSpPr>
          <p:nvPr>
            <p:ph idx="1"/>
          </p:nvPr>
        </p:nvSpPr>
        <p:spPr>
          <a:xfrm>
            <a:off x="457200" y="1412106"/>
            <a:ext cx="4690864" cy="3429000"/>
          </a:xfrm>
        </p:spPr>
        <p:txBody>
          <a:bodyPr>
            <a:normAutofit fontScale="47500" lnSpcReduction="20000"/>
          </a:bodyPr>
          <a:lstStyle/>
          <a:p>
            <a:r>
              <a:rPr lang="es-AR" dirty="0"/>
              <a:t>El uso de imágenes prediseñadas.</a:t>
            </a:r>
          </a:p>
          <a:p>
            <a:r>
              <a:rPr lang="es-AR" dirty="0"/>
              <a:t>Opción de personalización, esto te permitirá darle tu propio toque a cada presentación que realices.</a:t>
            </a:r>
          </a:p>
          <a:p>
            <a:r>
              <a:rPr lang="es-AR" dirty="0"/>
              <a:t>Cuenta con excelente herramientas para la modalidad de presentación y animación.</a:t>
            </a:r>
          </a:p>
          <a:p>
            <a:r>
              <a:rPr lang="es-AR" dirty="0"/>
              <a:t>Importar hojas de cálculo, te ayudará a presentar tus informes.</a:t>
            </a:r>
          </a:p>
          <a:p>
            <a:r>
              <a:rPr lang="es-AR" dirty="0"/>
              <a:t>Presentaciones de Google.</a:t>
            </a:r>
          </a:p>
          <a:p>
            <a:r>
              <a:rPr lang="es-AR" dirty="0"/>
              <a:t>Cambios en simultáneo, podrás realizar cambios con otras personas en línea.</a:t>
            </a:r>
          </a:p>
          <a:p>
            <a:r>
              <a:rPr lang="es-AR" dirty="0"/>
              <a:t>Descargar diferentes plantillas y adaptarlas.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552" y="915566"/>
            <a:ext cx="4032448" cy="422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655514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000" y="0"/>
            <a:ext cx="9001000" cy="1244760"/>
          </a:xfrm>
        </p:spPr>
        <p:txBody>
          <a:bodyPr>
            <a:normAutofit/>
          </a:bodyPr>
          <a:lstStyle/>
          <a:p>
            <a:r>
              <a:rPr lang="es-AR" dirty="0" smtClean="0"/>
              <a:t> </a:t>
            </a:r>
            <a:r>
              <a:rPr lang="es-AR" dirty="0"/>
              <a:t>Elementos de </a:t>
            </a:r>
            <a:r>
              <a:rPr lang="es-AR" dirty="0" err="1"/>
              <a:t>Power</a:t>
            </a:r>
            <a:r>
              <a:rPr lang="es-AR" dirty="0"/>
              <a:t> </a:t>
            </a:r>
            <a:r>
              <a:rPr lang="es-AR" dirty="0" smtClean="0"/>
              <a:t>Point</a:t>
            </a:r>
            <a:endParaRPr lang="es-AR" dirty="0"/>
          </a:p>
        </p:txBody>
      </p:sp>
      <p:sp>
        <p:nvSpPr>
          <p:cNvPr id="3" name="2 Marcador de contenido"/>
          <p:cNvSpPr>
            <a:spLocks noGrp="1"/>
          </p:cNvSpPr>
          <p:nvPr>
            <p:ph idx="1"/>
          </p:nvPr>
        </p:nvSpPr>
        <p:spPr>
          <a:xfrm>
            <a:off x="0" y="1412106"/>
            <a:ext cx="4716016" cy="3731394"/>
          </a:xfrm>
        </p:spPr>
        <p:txBody>
          <a:bodyPr>
            <a:normAutofit/>
          </a:bodyPr>
          <a:lstStyle/>
          <a:p>
            <a:endParaRPr lang="es-AR" sz="6400" dirty="0"/>
          </a:p>
          <a:p>
            <a:endParaRPr lang="es-AR" sz="6400" dirty="0"/>
          </a:p>
          <a:p>
            <a:endParaRPr lang="es-AR" sz="6400" dirty="0"/>
          </a:p>
        </p:txBody>
      </p:sp>
      <p:sp>
        <p:nvSpPr>
          <p:cNvPr id="4" name="3 Rectángulo"/>
          <p:cNvSpPr/>
          <p:nvPr/>
        </p:nvSpPr>
        <p:spPr>
          <a:xfrm>
            <a:off x="1187624" y="1142991"/>
            <a:ext cx="7454632" cy="1477328"/>
          </a:xfrm>
          <a:prstGeom prst="rect">
            <a:avLst/>
          </a:prstGeom>
        </p:spPr>
        <p:txBody>
          <a:bodyPr wrap="square">
            <a:spAutoFit/>
          </a:bodyPr>
          <a:lstStyle/>
          <a:p>
            <a:pPr fontAlgn="base">
              <a:buFont typeface="Wingdings" pitchFamily="2" charset="2"/>
              <a:buChar char="v"/>
            </a:pPr>
            <a:r>
              <a:rPr lang="es-ES" b="1" dirty="0" smtClean="0">
                <a:solidFill>
                  <a:schemeClr val="accent1">
                    <a:lumMod val="75000"/>
                  </a:schemeClr>
                </a:solidFill>
                <a:effectLst>
                  <a:glow rad="63500">
                    <a:schemeClr val="accent1">
                      <a:satMod val="175000"/>
                      <a:alpha val="40000"/>
                    </a:schemeClr>
                  </a:glow>
                </a:effectLst>
              </a:rPr>
              <a:t>Panel de diapositiva: </a:t>
            </a:r>
            <a:r>
              <a:rPr lang="es-ES" dirty="0" smtClean="0">
                <a:solidFill>
                  <a:schemeClr val="accent1">
                    <a:lumMod val="75000"/>
                  </a:schemeClr>
                </a:solidFill>
                <a:effectLst>
                  <a:glow rad="63500">
                    <a:schemeClr val="accent1">
                      <a:satMod val="175000"/>
                      <a:alpha val="40000"/>
                    </a:schemeClr>
                  </a:glow>
                </a:effectLst>
              </a:rPr>
              <a:t>Aquí puedes ver y editar la diapositiva seleccionada en el panel de navegación de diapositivas. </a:t>
            </a:r>
          </a:p>
          <a:p>
            <a:pPr fontAlgn="base">
              <a:buFont typeface="Wingdings" pitchFamily="2" charset="2"/>
              <a:buChar char="v"/>
            </a:pPr>
            <a:r>
              <a:rPr lang="es-ES" b="1" dirty="0" smtClean="0">
                <a:solidFill>
                  <a:schemeClr val="accent1">
                    <a:lumMod val="75000"/>
                  </a:schemeClr>
                </a:solidFill>
                <a:effectLst>
                  <a:glow rad="63500">
                    <a:schemeClr val="accent1">
                      <a:satMod val="175000"/>
                      <a:alpha val="40000"/>
                    </a:schemeClr>
                  </a:glow>
                </a:effectLst>
              </a:rPr>
              <a:t>Número de diapositiva:</a:t>
            </a:r>
            <a:r>
              <a:rPr lang="es-ES" dirty="0" smtClean="0">
                <a:solidFill>
                  <a:schemeClr val="accent1">
                    <a:lumMod val="75000"/>
                  </a:schemeClr>
                </a:solidFill>
                <a:effectLst>
                  <a:glow rad="63500">
                    <a:schemeClr val="accent1">
                      <a:satMod val="175000"/>
                      <a:alpha val="40000"/>
                    </a:schemeClr>
                  </a:glow>
                </a:effectLst>
              </a:rPr>
              <a:t> Puedes ver rápidamente el número de diapositivas que tiene la presentación y en cuál de ellas estás trabajando. </a:t>
            </a: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427734"/>
            <a:ext cx="6012160" cy="272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2316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smtClean="0"/>
              <a:t> </a:t>
            </a:r>
            <a:r>
              <a:rPr lang="es-AR" dirty="0"/>
              <a:t>Tipos de </a:t>
            </a:r>
            <a:r>
              <a:rPr lang="es-AR" dirty="0" smtClean="0"/>
              <a:t>Vistas</a:t>
            </a:r>
            <a:endParaRPr lang="es-AR" dirty="0"/>
          </a:p>
        </p:txBody>
      </p:sp>
      <p:sp>
        <p:nvSpPr>
          <p:cNvPr id="3" name="2 Marcador de contenido"/>
          <p:cNvSpPr>
            <a:spLocks noGrp="1"/>
          </p:cNvSpPr>
          <p:nvPr>
            <p:ph idx="1"/>
          </p:nvPr>
        </p:nvSpPr>
        <p:spPr/>
        <p:txBody>
          <a:bodyPr>
            <a:normAutofit/>
          </a:bodyPr>
          <a:lstStyle/>
          <a:p>
            <a:pPr marL="64008" indent="0">
              <a:buNone/>
            </a:pPr>
            <a:r>
              <a:rPr lang="es-AR" dirty="0"/>
              <a:t>	</a:t>
            </a:r>
          </a:p>
          <a:p>
            <a:endParaRPr lang="es-AR" dirty="0"/>
          </a:p>
        </p:txBody>
      </p:sp>
      <p:sp>
        <p:nvSpPr>
          <p:cNvPr id="4" name="3 Rectángulo"/>
          <p:cNvSpPr/>
          <p:nvPr/>
        </p:nvSpPr>
        <p:spPr>
          <a:xfrm>
            <a:off x="0" y="843558"/>
            <a:ext cx="4572000" cy="4247317"/>
          </a:xfrm>
          <a:prstGeom prst="rect">
            <a:avLst/>
          </a:prstGeom>
        </p:spPr>
        <p:txBody>
          <a:bodyPr wrap="square">
            <a:spAutoFit/>
          </a:bodyPr>
          <a:lstStyle/>
          <a:p>
            <a:r>
              <a:rPr lang="es-AR" dirty="0"/>
              <a:t>Normal: vista habitual de trabajo, para crear las diapositivas, darles formato y diseño.</a:t>
            </a:r>
          </a:p>
          <a:p>
            <a:endParaRPr lang="es-AR" dirty="0"/>
          </a:p>
          <a:p>
            <a:r>
              <a:rPr lang="es-AR" dirty="0"/>
              <a:t>Esquema: permite cambiar el orden de las diapositivas y crear o editar sus títulos.</a:t>
            </a:r>
          </a:p>
          <a:p>
            <a:endParaRPr lang="es-AR" dirty="0"/>
          </a:p>
          <a:p>
            <a:r>
              <a:rPr lang="es-AR" dirty="0"/>
              <a:t>Notas: permite añadir notas que no serán visibles en la presentación.</a:t>
            </a:r>
          </a:p>
          <a:p>
            <a:r>
              <a:rPr lang="es-AR" dirty="0"/>
              <a:t>Vista notas de una presentación</a:t>
            </a:r>
          </a:p>
          <a:p>
            <a:endParaRPr lang="es-AR" dirty="0" smtClean="0"/>
          </a:p>
          <a:p>
            <a:r>
              <a:rPr lang="es-AR" dirty="0"/>
              <a:t>.</a:t>
            </a:r>
            <a:r>
              <a:rPr lang="es-AR" dirty="0" smtClean="0"/>
              <a:t>Vista </a:t>
            </a:r>
            <a:r>
              <a:rPr lang="es-AR" dirty="0"/>
              <a:t>de lectura: vista sin cinta de opciones, que facilita la lectura y la vista de transiciones y animaciones</a:t>
            </a:r>
            <a:r>
              <a:rPr lang="es-AR" dirty="0" smtClean="0"/>
              <a:t>.</a:t>
            </a:r>
            <a:endParaRPr lang="es-A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7536" y="1876425"/>
            <a:ext cx="4176464"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3738693"/>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ANIMACION</a:t>
            </a:r>
            <a:endParaRPr lang="es-AR" dirty="0"/>
          </a:p>
        </p:txBody>
      </p:sp>
      <p:sp>
        <p:nvSpPr>
          <p:cNvPr id="3" name="2 Marcador de contenido"/>
          <p:cNvSpPr>
            <a:spLocks noGrp="1"/>
          </p:cNvSpPr>
          <p:nvPr>
            <p:ph idx="1"/>
          </p:nvPr>
        </p:nvSpPr>
        <p:spPr>
          <a:xfrm>
            <a:off x="0" y="1412106"/>
            <a:ext cx="4355976" cy="3895948"/>
          </a:xfrm>
        </p:spPr>
        <p:txBody>
          <a:bodyPr>
            <a:normAutofit fontScale="77500" lnSpcReduction="20000"/>
          </a:bodyPr>
          <a:lstStyle/>
          <a:p>
            <a:r>
              <a:rPr lang="es-AR" dirty="0"/>
              <a:t>Las animaciones de PowerPoint son efectos visuales para los objetos en tu presentación. Las animaciones son usadas para traer objetos como texto, imágenes o gráficas dentro y fuera de tu diapositiva. PowerPoint va más allá de las imágenes fijas y te da muchas opciones para trabajar en tus </a:t>
            </a:r>
            <a:r>
              <a:rPr lang="es-AR" dirty="0" smtClean="0"/>
              <a:t>proyectos.</a:t>
            </a:r>
            <a:endParaRPr lang="es-AR" dirty="0"/>
          </a:p>
          <a:p>
            <a:endParaRPr lang="es-AR"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597742"/>
            <a:ext cx="4860032" cy="4572000"/>
          </a:xfrm>
          <a:prstGeom prst="rect">
            <a:avLst/>
          </a:prstGeom>
        </p:spPr>
      </p:pic>
    </p:spTree>
    <p:extLst>
      <p:ext uri="{BB962C8B-B14F-4D97-AF65-F5344CB8AC3E}">
        <p14:creationId xmlns:p14="http://schemas.microsoft.com/office/powerpoint/2010/main" val="248867665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a:t/>
            </a:r>
            <a:br>
              <a:rPr lang="es-AR" dirty="0"/>
            </a:br>
            <a:r>
              <a:rPr lang="es-AR" dirty="0"/>
              <a:t/>
            </a:r>
            <a:br>
              <a:rPr lang="es-AR" dirty="0"/>
            </a:br>
            <a:r>
              <a:rPr lang="es-AR" dirty="0" smtClean="0"/>
              <a:t>Transición</a:t>
            </a:r>
            <a:endParaRPr lang="es-AR" dirty="0"/>
          </a:p>
        </p:txBody>
      </p:sp>
      <p:sp>
        <p:nvSpPr>
          <p:cNvPr id="3" name="2 Marcador de contenido"/>
          <p:cNvSpPr>
            <a:spLocks noGrp="1"/>
          </p:cNvSpPr>
          <p:nvPr>
            <p:ph idx="1"/>
          </p:nvPr>
        </p:nvSpPr>
        <p:spPr>
          <a:xfrm>
            <a:off x="0" y="1419622"/>
            <a:ext cx="5292080" cy="4104456"/>
          </a:xfrm>
        </p:spPr>
        <p:txBody>
          <a:bodyPr>
            <a:normAutofit fontScale="55000" lnSpcReduction="20000"/>
          </a:bodyPr>
          <a:lstStyle/>
          <a:p>
            <a:endParaRPr lang="es-AR" dirty="0"/>
          </a:p>
          <a:p>
            <a:endParaRPr lang="es-AR" dirty="0" smtClean="0"/>
          </a:p>
          <a:p>
            <a:pPr lvl="1"/>
            <a:r>
              <a:rPr lang="es-AR" dirty="0" smtClean="0"/>
              <a:t>La </a:t>
            </a:r>
            <a:r>
              <a:rPr lang="es-AR" dirty="0"/>
              <a:t>transición es un efecto especial que se usa para indicar la aparición de una diapositiva durante una presentación con diapositivas. Generalmente esta técnica se pone en práctica durante el proceso de posproducción (en caso de que se trate de una producción de una película u obra cinematográfica). Comúnmente se utiliza un corte normal y se añade la siguiente imagen. Muchos films también incluyen el uso selectivo de otro tipo de transiciones generalmente para transmitir cierto tono o estado de ánimo, sugerir el paso del tiempo, o separar partes de la historia. Estas otras transiciones pueden incluir fosas, corte en L, continuidades, barridos, y desvanecimientos, como por ejemplo, hacer aparecer gradualmente desde un fondo negro o disolver una diapositiva hasta la aparición de otra. Se puede elegir la transición que se desee y variar la velocidad de cada </a:t>
            </a:r>
            <a:r>
              <a:rPr lang="es-AR" dirty="0" smtClean="0"/>
              <a:t>una</a:t>
            </a:r>
          </a:p>
        </p:txBody>
      </p:sp>
      <p:pic>
        <p:nvPicPr>
          <p:cNvPr id="1027" name="Picture 3" descr="D:\Users\Secundaria\Pictures\tomyjerry (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739496"/>
            <a:ext cx="3914982"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9952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7494"/>
            <a:ext cx="8229600" cy="1074985"/>
          </a:xfrm>
        </p:spPr>
        <p:txBody>
          <a:bodyPr>
            <a:normAutofit fontScale="90000"/>
          </a:bodyPr>
          <a:lstStyle/>
          <a:p>
            <a:r>
              <a:rPr lang="es-AR" dirty="0" smtClean="0"/>
              <a:t>MI BIBLIOGRAFIA</a:t>
            </a:r>
            <a:br>
              <a:rPr lang="es-AR" dirty="0" smtClean="0"/>
            </a:br>
            <a:endParaRPr lang="es-AR" dirty="0"/>
          </a:p>
        </p:txBody>
      </p:sp>
      <p:sp>
        <p:nvSpPr>
          <p:cNvPr id="3" name="2 Marcador de contenido"/>
          <p:cNvSpPr>
            <a:spLocks noGrp="1"/>
          </p:cNvSpPr>
          <p:nvPr>
            <p:ph idx="1"/>
          </p:nvPr>
        </p:nvSpPr>
        <p:spPr>
          <a:xfrm>
            <a:off x="323528" y="1347614"/>
            <a:ext cx="8229600" cy="3429000"/>
          </a:xfrm>
        </p:spPr>
        <p:txBody>
          <a:bodyPr>
            <a:normAutofit fontScale="70000" lnSpcReduction="20000"/>
          </a:bodyPr>
          <a:lstStyle/>
          <a:p>
            <a:endParaRPr lang="es-AR" dirty="0"/>
          </a:p>
          <a:p>
            <a:r>
              <a:rPr lang="es-AR" dirty="0" smtClean="0"/>
              <a:t>https</a:t>
            </a:r>
            <a:r>
              <a:rPr lang="es-AR" dirty="0"/>
              <a:t>://www.ajrmexico.com › </a:t>
            </a:r>
            <a:endParaRPr lang="es-AR" dirty="0" smtClean="0"/>
          </a:p>
          <a:p>
            <a:r>
              <a:rPr lang="es-AR" dirty="0" err="1" smtClean="0"/>
              <a:t>manualPowerPointPDF</a:t>
            </a:r>
            <a:endParaRPr lang="es-AR" dirty="0" smtClean="0"/>
          </a:p>
          <a:p>
            <a:r>
              <a:rPr lang="es-AR" dirty="0" smtClean="0"/>
              <a:t>https</a:t>
            </a:r>
            <a:r>
              <a:rPr lang="es-AR" dirty="0"/>
              <a:t>://tesisymasters.com.co › </a:t>
            </a:r>
            <a:r>
              <a:rPr lang="es-AR" dirty="0" smtClean="0"/>
              <a:t>Blog</a:t>
            </a:r>
          </a:p>
          <a:p>
            <a:r>
              <a:rPr lang="es-AR" dirty="0"/>
              <a:t>https://www.duiops.net › </a:t>
            </a:r>
            <a:r>
              <a:rPr lang="es-AR" dirty="0" err="1"/>
              <a:t>powerpoint</a:t>
            </a:r>
            <a:r>
              <a:rPr lang="es-AR" dirty="0"/>
              <a:t> › powerpoint16</a:t>
            </a:r>
          </a:p>
          <a:p>
            <a:endParaRPr lang="es-AR" dirty="0" smtClean="0"/>
          </a:p>
          <a:p>
            <a:r>
              <a:rPr lang="es-AR" dirty="0" smtClean="0">
                <a:hlinkClick r:id="rId2"/>
              </a:rPr>
              <a:t>https</a:t>
            </a:r>
            <a:r>
              <a:rPr lang="es-AR" dirty="0">
                <a:hlinkClick r:id="rId2"/>
              </a:rPr>
              <a:t>://es.wikipedia.org/wiki/Transici%C3%B3n_(efecto_especial</a:t>
            </a:r>
            <a:r>
              <a:rPr lang="es-AR" dirty="0" smtClean="0">
                <a:hlinkClick r:id="rId2"/>
              </a:rPr>
              <a:t>)</a:t>
            </a:r>
            <a:endParaRPr lang="es-AR" dirty="0" smtClean="0"/>
          </a:p>
          <a:p>
            <a:endParaRPr lang="es-AR" dirty="0"/>
          </a:p>
          <a:p>
            <a:r>
              <a:rPr lang="es-AR" dirty="0" smtClean="0"/>
              <a:t> </a:t>
            </a:r>
            <a:r>
              <a:rPr lang="es-AR" dirty="0"/>
              <a:t>PowerPointhttps://blog.hubspot.es › marketing › como-insertar-anima...</a:t>
            </a:r>
          </a:p>
        </p:txBody>
      </p:sp>
    </p:spTree>
    <p:extLst>
      <p:ext uri="{BB962C8B-B14F-4D97-AF65-F5344CB8AC3E}">
        <p14:creationId xmlns:p14="http://schemas.microsoft.com/office/powerpoint/2010/main" val="21158860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Imágenes </a:t>
            </a:r>
            <a:br>
              <a:rPr lang="es-AR" dirty="0" smtClean="0"/>
            </a:br>
            <a:endParaRPr lang="es-AR"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699542"/>
            <a:ext cx="194421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822325"/>
            <a:ext cx="1224136" cy="1893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874713"/>
            <a:ext cx="5940152"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570162"/>
            <a:ext cx="3347864" cy="1695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7484513"/>
      </p:ext>
    </p:extLst>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259</TotalTime>
  <Words>481</Words>
  <Application>Microsoft Office PowerPoint</Application>
  <PresentationFormat>Presentación en pantalla (16:9)</PresentationFormat>
  <Paragraphs>48</Paragraphs>
  <Slides>10</Slides>
  <Notes>1</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Brío</vt:lpstr>
      <vt:lpstr>TRABAJO PRACTICO PAWER POINT</vt:lpstr>
      <vt:lpstr>DEFINICION DE POWER POINT Y SU UTILIDAD</vt:lpstr>
      <vt:lpstr>CARACTERISTICAS MAS IMPORTANTES</vt:lpstr>
      <vt:lpstr> Elementos de Power Point</vt:lpstr>
      <vt:lpstr> Tipos de Vistas</vt:lpstr>
      <vt:lpstr>ANIMACION</vt:lpstr>
      <vt:lpstr>  Transición</vt:lpstr>
      <vt:lpstr>MI BIBLIOGRAFIA </vt:lpstr>
      <vt:lpstr>Imágenes  </vt:lpstr>
      <vt:lpstr>IMAGENES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LABORATORIO INFORMATICA</dc:title>
  <dc:creator>Secundaria</dc:creator>
  <cp:lastModifiedBy>Secundaria</cp:lastModifiedBy>
  <cp:revision>30</cp:revision>
  <dcterms:created xsi:type="dcterms:W3CDTF">2022-04-18T19:02:40Z</dcterms:created>
  <dcterms:modified xsi:type="dcterms:W3CDTF">2022-04-28T18:29:41Z</dcterms:modified>
</cp:coreProperties>
</file>