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2" r:id="rId7"/>
    <p:sldId id="261" r:id="rId8"/>
    <p:sldId id="263" r:id="rId9"/>
    <p:sldId id="264" r:id="rId10"/>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688A2"/>
    <a:srgbClr val="298F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7" autoAdjust="0"/>
    <p:restoredTop sz="94660"/>
  </p:normalViewPr>
  <p:slideViewPr>
    <p:cSldViewPr>
      <p:cViewPr varScale="1">
        <p:scale>
          <a:sx n="69" d="100"/>
          <a:sy n="69" d="100"/>
        </p:scale>
        <p:origin x="-1410" y="-13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2"/>
      </p:bgRef>
    </p:bg>
    <p:spTree>
      <p:nvGrpSpPr>
        <p:cNvPr id="1" name=""/>
        <p:cNvGrpSpPr/>
        <p:nvPr/>
      </p:nvGrpSpPr>
      <p:grpSpPr>
        <a:xfrm>
          <a:off x="0" y="0"/>
          <a:ext cx="0" cy="0"/>
          <a:chOff x="0" y="0"/>
          <a:chExt cx="0" cy="0"/>
        </a:xfrm>
      </p:grpSpPr>
      <p:sp>
        <p:nvSpPr>
          <p:cNvPr id="7" name="6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7 Forma libre"/>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Título"/>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5BB33F7B-0C70-4B30-BD53-9063D9CC537B}" type="datetimeFigureOut">
              <a:rPr lang="es-AR" smtClean="0"/>
              <a:pPr/>
              <a:t>28/04/2022</a:t>
            </a:fld>
            <a:endParaRPr lang="es-AR"/>
          </a:p>
        </p:txBody>
      </p:sp>
      <p:sp>
        <p:nvSpPr>
          <p:cNvPr id="19" name="18 Marcador de pie de página"/>
          <p:cNvSpPr>
            <a:spLocks noGrp="1"/>
          </p:cNvSpPr>
          <p:nvPr>
            <p:ph type="ftr" sz="quarter" idx="11"/>
          </p:nvPr>
        </p:nvSpPr>
        <p:spPr/>
        <p:txBody>
          <a:bodyPr/>
          <a:lstStyle/>
          <a:p>
            <a:endParaRPr lang="es-AR"/>
          </a:p>
        </p:txBody>
      </p:sp>
      <p:sp>
        <p:nvSpPr>
          <p:cNvPr id="27" name="26 Marcador de número de diapositiva"/>
          <p:cNvSpPr>
            <a:spLocks noGrp="1"/>
          </p:cNvSpPr>
          <p:nvPr>
            <p:ph type="sldNum" sz="quarter" idx="12"/>
          </p:nvPr>
        </p:nvSpPr>
        <p:spPr/>
        <p:txBody>
          <a:bodyPr/>
          <a:lstStyle/>
          <a:p>
            <a:fld id="{9818189A-6394-4166-86E0-EF60A46A29A5}" type="slidenum">
              <a:rPr lang="es-AR" smtClean="0"/>
              <a:pPr/>
              <a:t>‹Nº›</a:t>
            </a:fld>
            <a:endParaRPr lang="es-A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BB33F7B-0C70-4B30-BD53-9063D9CC537B}" type="datetimeFigureOut">
              <a:rPr lang="es-AR" smtClean="0"/>
              <a:pPr/>
              <a:t>28/04/2022</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9818189A-6394-4166-86E0-EF60A46A29A5}" type="slidenum">
              <a:rPr lang="es-AR" smtClean="0"/>
              <a:pPr/>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BB33F7B-0C70-4B30-BD53-9063D9CC537B}" type="datetimeFigureOut">
              <a:rPr lang="es-AR" smtClean="0"/>
              <a:pPr/>
              <a:t>28/04/2022</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9818189A-6394-4166-86E0-EF60A46A29A5}" type="slidenum">
              <a:rPr lang="es-AR" smtClean="0"/>
              <a:pPr/>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BB33F7B-0C70-4B30-BD53-9063D9CC537B}" type="datetimeFigureOut">
              <a:rPr lang="es-AR" smtClean="0"/>
              <a:pPr/>
              <a:t>28/04/2022</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9818189A-6394-4166-86E0-EF60A46A29A5}" type="slidenum">
              <a:rPr lang="es-AR" smtClean="0"/>
              <a:pPr/>
              <a:t>‹Nº›</a:t>
            </a:fld>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2"/>
      </p:bgRef>
    </p:bg>
    <p:spTree>
      <p:nvGrpSpPr>
        <p:cNvPr id="1" name=""/>
        <p:cNvGrpSpPr/>
        <p:nvPr/>
      </p:nvGrpSpPr>
      <p:grpSpPr>
        <a:xfrm>
          <a:off x="0" y="0"/>
          <a:ext cx="0" cy="0"/>
          <a:chOff x="0" y="0"/>
          <a:chExt cx="0" cy="0"/>
        </a:xfrm>
      </p:grpSpPr>
      <p:sp>
        <p:nvSpPr>
          <p:cNvPr id="7" name="6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8 Forma libre"/>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1 Título"/>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5BB33F7B-0C70-4B30-BD53-9063D9CC537B}" type="datetimeFigureOut">
              <a:rPr lang="es-AR" smtClean="0"/>
              <a:pPr/>
              <a:t>28/04/2022</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9818189A-6394-4166-86E0-EF60A46A29A5}" type="slidenum">
              <a:rPr lang="es-AR" smtClean="0"/>
              <a:pPr/>
              <a:t>‹Nº›</a:t>
            </a:fld>
            <a:endParaRPr lang="es-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5BB33F7B-0C70-4B30-BD53-9063D9CC537B}" type="datetimeFigureOut">
              <a:rPr lang="es-AR" smtClean="0"/>
              <a:pPr/>
              <a:t>28/04/2022</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9818189A-6394-4166-86E0-EF60A46A29A5}" type="slidenum">
              <a:rPr lang="es-AR" smtClean="0"/>
              <a:pPr/>
              <a:t>‹Nº›</a:t>
            </a:fld>
            <a:endParaRPr 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5BB33F7B-0C70-4B30-BD53-9063D9CC537B}" type="datetimeFigureOut">
              <a:rPr lang="es-AR" smtClean="0"/>
              <a:pPr/>
              <a:t>28/04/2022</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9818189A-6394-4166-86E0-EF60A46A29A5}" type="slidenum">
              <a:rPr lang="es-AR" smtClean="0"/>
              <a:pPr/>
              <a:t>‹Nº›</a:t>
            </a:fld>
            <a:endParaRPr lang="es-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320"/>
            <a:ext cx="7470648" cy="1143000"/>
          </a:xfrm>
        </p:spPr>
        <p:txBody>
          <a:bodyPr anchor="ctr"/>
          <a:lstStyle>
            <a:lvl1pPr algn="l">
              <a:defRPr sz="4600"/>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5BB33F7B-0C70-4B30-BD53-9063D9CC537B}" type="datetimeFigureOut">
              <a:rPr lang="es-AR" smtClean="0"/>
              <a:pPr/>
              <a:t>28/04/2022</a:t>
            </a:fld>
            <a:endParaRPr lang="es-AR"/>
          </a:p>
        </p:txBody>
      </p:sp>
      <p:sp>
        <p:nvSpPr>
          <p:cNvPr id="8" name="7 Marcador de número de diapositiva"/>
          <p:cNvSpPr>
            <a:spLocks noGrp="1"/>
          </p:cNvSpPr>
          <p:nvPr>
            <p:ph type="sldNum" sz="quarter" idx="11"/>
          </p:nvPr>
        </p:nvSpPr>
        <p:spPr/>
        <p:txBody>
          <a:bodyPr/>
          <a:lstStyle/>
          <a:p>
            <a:fld id="{9818189A-6394-4166-86E0-EF60A46A29A5}" type="slidenum">
              <a:rPr lang="es-AR" smtClean="0"/>
              <a:pPr/>
              <a:t>‹Nº›</a:t>
            </a:fld>
            <a:endParaRPr lang="es-AR"/>
          </a:p>
        </p:txBody>
      </p:sp>
      <p:sp>
        <p:nvSpPr>
          <p:cNvPr id="9" name="8 Marcador de pie de página"/>
          <p:cNvSpPr>
            <a:spLocks noGrp="1"/>
          </p:cNvSpPr>
          <p:nvPr>
            <p:ph type="ftr" sz="quarter" idx="12"/>
          </p:nvPr>
        </p:nvSpPr>
        <p:spPr/>
        <p:txBody>
          <a:bodyPr/>
          <a:lstStyle/>
          <a:p>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5BB33F7B-0C70-4B30-BD53-9063D9CC537B}" type="datetimeFigureOut">
              <a:rPr lang="es-AR" smtClean="0"/>
              <a:pPr/>
              <a:t>28/04/2022</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9818189A-6394-4166-86E0-EF60A46A29A5}" type="slidenum">
              <a:rPr lang="es-AR" smtClean="0"/>
              <a:pPr/>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5BB33F7B-0C70-4B30-BD53-9063D9CC537B}" type="datetimeFigureOut">
              <a:rPr lang="es-AR" smtClean="0"/>
              <a:pPr/>
              <a:t>28/04/2022</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a:xfrm>
            <a:off x="8156448" y="6422064"/>
            <a:ext cx="762000" cy="365125"/>
          </a:xfrm>
        </p:spPr>
        <p:txBody>
          <a:bodyPr/>
          <a:lstStyle/>
          <a:p>
            <a:fld id="{9818189A-6394-4166-86E0-EF60A46A29A5}" type="slidenum">
              <a:rPr lang="es-AR" smtClean="0"/>
              <a:pPr/>
              <a:t>‹Nº›</a:t>
            </a:fld>
            <a:endParaRPr 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457200" y="6422064"/>
            <a:ext cx="2133600" cy="365125"/>
          </a:xfrm>
        </p:spPr>
        <p:txBody>
          <a:bodyPr/>
          <a:lstStyle/>
          <a:p>
            <a:fld id="{5BB33F7B-0C70-4B30-BD53-9063D9CC537B}" type="datetimeFigureOut">
              <a:rPr lang="es-AR" smtClean="0"/>
              <a:pPr/>
              <a:t>28/04/2022</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9818189A-6394-4166-86E0-EF60A46A29A5}" type="slidenum">
              <a:rPr lang="es-AR" smtClean="0"/>
              <a:pPr/>
              <a:t>‹Nº›</a:t>
            </a:fld>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11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15 Forma libre"/>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Marcador de título"/>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5BB33F7B-0C70-4B30-BD53-9063D9CC537B}" type="datetimeFigureOut">
              <a:rPr lang="es-AR" smtClean="0"/>
              <a:pPr/>
              <a:t>28/04/2022</a:t>
            </a:fld>
            <a:endParaRPr lang="es-AR"/>
          </a:p>
        </p:txBody>
      </p:sp>
      <p:sp>
        <p:nvSpPr>
          <p:cNvPr id="22" name="21 Marcador de pie de página"/>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s-AR"/>
          </a:p>
        </p:txBody>
      </p:sp>
      <p:sp>
        <p:nvSpPr>
          <p:cNvPr id="18" name="17 Marcador de número de diapositiva"/>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9818189A-6394-4166-86E0-EF60A46A29A5}" type="slidenum">
              <a:rPr lang="es-AR" smtClean="0"/>
              <a:pPr/>
              <a:t>‹Nº›</a:t>
            </a:fld>
            <a:endParaRPr lang="es-AR"/>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uvp.mx/uvpblog/animacion/" TargetMode="External"/><Relationship Id="rId2" Type="http://schemas.openxmlformats.org/officeDocument/2006/relationships/hyperlink" Target="https://support.microsoft.com/es-es/office/agregar-transiciones-entre-diapositivas-3f8244bf-f893-4efd-a7eb-3a4845c&#231;9c971" TargetMode="Externa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hyperlink" Target="https://edu.gcfglobal.org/es/power-point-2016/interfaz-powerpoint-2016/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60649"/>
            <a:ext cx="7772400" cy="2016223"/>
          </a:xfrm>
        </p:spPr>
        <p:txBody>
          <a:bodyPr>
            <a:normAutofit/>
          </a:bodyPr>
          <a:lstStyle/>
          <a:p>
            <a:r>
              <a:rPr lang="es-AR" dirty="0" smtClean="0">
                <a:latin typeface="Cooper Black" pitchFamily="18" charset="0"/>
              </a:rPr>
              <a:t>Trabajo Practico </a:t>
            </a:r>
            <a:br>
              <a:rPr lang="es-AR" dirty="0" smtClean="0">
                <a:latin typeface="Cooper Black" pitchFamily="18" charset="0"/>
              </a:rPr>
            </a:br>
            <a:r>
              <a:rPr lang="es-AR" dirty="0" err="1" smtClean="0">
                <a:latin typeface="Cooper Black" pitchFamily="18" charset="0"/>
              </a:rPr>
              <a:t>point</a:t>
            </a:r>
            <a:r>
              <a:rPr lang="es-AR" dirty="0" smtClean="0">
                <a:latin typeface="Cooper Black" pitchFamily="18" charset="0"/>
              </a:rPr>
              <a:t>  </a:t>
            </a:r>
            <a:r>
              <a:rPr lang="es-AR" dirty="0" err="1" smtClean="0">
                <a:latin typeface="Cooper Black" pitchFamily="18" charset="0"/>
              </a:rPr>
              <a:t>power</a:t>
            </a:r>
            <a:r>
              <a:rPr lang="es-AR" dirty="0" smtClean="0">
                <a:latin typeface="Cooper Black" pitchFamily="18" charset="0"/>
              </a:rPr>
              <a:t> N°4</a:t>
            </a:r>
            <a:endParaRPr lang="es-AR" dirty="0">
              <a:latin typeface="Cooper Black" pitchFamily="18" charset="0"/>
            </a:endParaRPr>
          </a:p>
        </p:txBody>
      </p:sp>
      <p:sp>
        <p:nvSpPr>
          <p:cNvPr id="3" name="2 Subtítulo"/>
          <p:cNvSpPr>
            <a:spLocks noGrp="1"/>
          </p:cNvSpPr>
          <p:nvPr>
            <p:ph type="subTitle" idx="1"/>
          </p:nvPr>
        </p:nvSpPr>
        <p:spPr>
          <a:xfrm>
            <a:off x="899592" y="2060848"/>
            <a:ext cx="7200800" cy="4297110"/>
          </a:xfrm>
        </p:spPr>
        <p:txBody>
          <a:bodyPr>
            <a:normAutofit fontScale="85000" lnSpcReduction="20000"/>
          </a:bodyPr>
          <a:lstStyle/>
          <a:p>
            <a:endParaRPr lang="es-AR" dirty="0" smtClean="0">
              <a:latin typeface="Cooper Black" pitchFamily="18" charset="0"/>
            </a:endParaRPr>
          </a:p>
          <a:p>
            <a:endParaRPr lang="es-AR" dirty="0" smtClean="0">
              <a:latin typeface="Cooper Black" pitchFamily="18" charset="0"/>
            </a:endParaRPr>
          </a:p>
          <a:p>
            <a:endParaRPr lang="es-AR" dirty="0" smtClean="0">
              <a:latin typeface="Cooper Black" pitchFamily="18" charset="0"/>
            </a:endParaRPr>
          </a:p>
          <a:p>
            <a:endParaRPr lang="es-AR" dirty="0" smtClean="0">
              <a:latin typeface="Cooper Black" pitchFamily="18" charset="0"/>
            </a:endParaRPr>
          </a:p>
          <a:p>
            <a:endParaRPr lang="es-AR" dirty="0" smtClean="0">
              <a:latin typeface="Cooper Black" pitchFamily="18" charset="0"/>
            </a:endParaRPr>
          </a:p>
          <a:p>
            <a:endParaRPr lang="es-AR" dirty="0" smtClean="0">
              <a:latin typeface="Cooper Black" pitchFamily="18" charset="0"/>
            </a:endParaRPr>
          </a:p>
          <a:p>
            <a:r>
              <a:rPr lang="es-AR" sz="2600" dirty="0" smtClean="0">
                <a:latin typeface="Cooper Black" pitchFamily="18" charset="0"/>
              </a:rPr>
              <a:t>Laboratorio de Informática </a:t>
            </a:r>
            <a:endParaRPr lang="es-AR" sz="2600" dirty="0" smtClean="0">
              <a:solidFill>
                <a:schemeClr val="tx1"/>
              </a:solidFill>
              <a:latin typeface="Cooper Black" pitchFamily="18" charset="0"/>
            </a:endParaRPr>
          </a:p>
          <a:p>
            <a:r>
              <a:rPr lang="es-AR" sz="2600" dirty="0" smtClean="0">
                <a:solidFill>
                  <a:schemeClr val="tx1"/>
                </a:solidFill>
                <a:latin typeface="Cooper Black" pitchFamily="18" charset="0"/>
              </a:rPr>
              <a:t>Julieta Berón</a:t>
            </a:r>
          </a:p>
          <a:p>
            <a:r>
              <a:rPr lang="es-AR" sz="2600" dirty="0" smtClean="0">
                <a:solidFill>
                  <a:schemeClr val="tx1"/>
                </a:solidFill>
                <a:latin typeface="Cooper Black" pitchFamily="18" charset="0"/>
              </a:rPr>
              <a:t>1° A</a:t>
            </a:r>
          </a:p>
          <a:p>
            <a:endParaRPr lang="es-AR" dirty="0" smtClean="0">
              <a:latin typeface="Cooper Black" pitchFamily="18" charset="0"/>
            </a:endParaRPr>
          </a:p>
          <a:p>
            <a:endParaRPr lang="es-AR" dirty="0" smtClean="0">
              <a:latin typeface="Cooper Black" pitchFamily="18" charset="0"/>
            </a:endParaRPr>
          </a:p>
          <a:p>
            <a:endParaRPr lang="es-AR" dirty="0" smtClean="0">
              <a:latin typeface="Cooper Black" pitchFamily="18" charset="0"/>
            </a:endParaRPr>
          </a:p>
          <a:p>
            <a:endParaRPr lang="es-AR" dirty="0" smtClean="0">
              <a:latin typeface="Cooper Black" pitchFamily="18" charset="0"/>
            </a:endParaRPr>
          </a:p>
          <a:p>
            <a:endParaRPr lang="es-AR" dirty="0" smtClean="0">
              <a:solidFill>
                <a:schemeClr val="tx1"/>
              </a:solidFill>
              <a:latin typeface="Cooper Black" pitchFamily="18" charset="0"/>
            </a:endParaRPr>
          </a:p>
          <a:p>
            <a:r>
              <a:rPr lang="es-AR" dirty="0" smtClean="0">
                <a:latin typeface="Cooper Black" pitchFamily="18" charset="0"/>
              </a:rPr>
              <a:t>2022</a:t>
            </a:r>
            <a:endParaRPr lang="es-AR" dirty="0" smtClean="0">
              <a:solidFill>
                <a:schemeClr val="tx1"/>
              </a:solidFill>
              <a:latin typeface="Cooper Black" pitchFamily="18" charset="0"/>
            </a:endParaRPr>
          </a:p>
          <a:p>
            <a:endParaRPr lang="es-AR" dirty="0" smtClean="0">
              <a:latin typeface="Cooper Black" pitchFamily="18" charset="0"/>
            </a:endParaRPr>
          </a:p>
        </p:txBody>
      </p:sp>
      <p:sp>
        <p:nvSpPr>
          <p:cNvPr id="9218" name="AutoShape 2" descr="Colegio Del Prado SJ - Home | Faceboo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pic>
        <p:nvPicPr>
          <p:cNvPr id="9219" name="Picture 3" descr="D:\Users\Secundaria\Downloads\cnrgrgrgrgfvdfhk.jpg"/>
          <p:cNvPicPr>
            <a:picLocks noChangeAspect="1" noChangeArrowheads="1"/>
          </p:cNvPicPr>
          <p:nvPr/>
        </p:nvPicPr>
        <p:blipFill>
          <a:blip r:embed="rId3"/>
          <a:srcRect/>
          <a:stretch>
            <a:fillRect/>
          </a:stretch>
        </p:blipFill>
        <p:spPr bwMode="auto">
          <a:xfrm>
            <a:off x="357158" y="214290"/>
            <a:ext cx="714380" cy="714380"/>
          </a:xfrm>
          <a:prstGeom prst="rect">
            <a:avLst/>
          </a:prstGeom>
          <a:noFill/>
        </p:spPr>
      </p:pic>
    </p:spTree>
    <p:extLst>
      <p:ext uri="{BB962C8B-B14F-4D97-AF65-F5344CB8AC3E}">
        <p14:creationId xmlns:p14="http://schemas.microsoft.com/office/powerpoint/2010/main" val="212501181"/>
      </p:ext>
    </p:extLst>
  </p:cSld>
  <p:clrMapOvr>
    <a:overrideClrMapping bg1="dk1" tx1="lt1" bg2="dk2" tx2="lt2" accent1="accent1" accent2="accent2" accent3="accent3" accent4="accent4" accent5="accent5" accent6="accent6" hlink="hlink" folHlink="folHlink"/>
  </p:clrMapOvr>
  <p:transition spd="slow">
    <p:randomBa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sz="4800" dirty="0" smtClean="0">
                <a:solidFill>
                  <a:srgbClr val="298FAF"/>
                </a:solidFill>
                <a:latin typeface="Cooper Black" pitchFamily="18" charset="0"/>
              </a:rPr>
              <a:t>Definición </a:t>
            </a:r>
            <a:r>
              <a:rPr lang="es-AR" sz="4800" dirty="0">
                <a:solidFill>
                  <a:srgbClr val="298FAF"/>
                </a:solidFill>
                <a:latin typeface="Cooper Black" pitchFamily="18" charset="0"/>
              </a:rPr>
              <a:t>de Power Point y su utilidad </a:t>
            </a:r>
          </a:p>
        </p:txBody>
      </p:sp>
      <p:sp>
        <p:nvSpPr>
          <p:cNvPr id="3" name="2 Marcador de contenido"/>
          <p:cNvSpPr>
            <a:spLocks noGrp="1"/>
          </p:cNvSpPr>
          <p:nvPr>
            <p:ph idx="1"/>
          </p:nvPr>
        </p:nvSpPr>
        <p:spPr>
          <a:xfrm>
            <a:off x="457200" y="1600200"/>
            <a:ext cx="7467600" cy="3340967"/>
          </a:xfrm>
        </p:spPr>
        <p:txBody>
          <a:bodyPr>
            <a:normAutofit fontScale="77500" lnSpcReduction="20000"/>
          </a:bodyPr>
          <a:lstStyle/>
          <a:p>
            <a:r>
              <a:rPr lang="es-AR" dirty="0">
                <a:solidFill>
                  <a:schemeClr val="accent1">
                    <a:lumMod val="60000"/>
                    <a:lumOff val="40000"/>
                  </a:schemeClr>
                </a:solidFill>
                <a:latin typeface="Cooper Black" pitchFamily="18" charset="0"/>
              </a:rPr>
              <a:t>Es un programa diseñado para hacer presentaciones prácticas con texto esquematizado, fácil de entender, animaciones de texto e imágenes, imágenes prediseñadas o importadas desde imágenes de la computadora. Se le pueden aplicar distintos diseños de fuente, plantilla y animación. Este tipo de presentaciones suele ser muy llamativo y mucho más práctico que los de Microsoft Word.</a:t>
            </a:r>
          </a:p>
        </p:txBody>
      </p:sp>
    </p:spTree>
    <p:extLst>
      <p:ext uri="{BB962C8B-B14F-4D97-AF65-F5344CB8AC3E}">
        <p14:creationId xmlns:p14="http://schemas.microsoft.com/office/powerpoint/2010/main" val="367975470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wipe(down)">
                                      <p:cBhvr>
                                        <p:cTn id="25" dur="580">
                                          <p:stCondLst>
                                            <p:cond delay="0"/>
                                          </p:stCondLst>
                                        </p:cTn>
                                        <p:tgtEl>
                                          <p:spTgt spid="3">
                                            <p:txEl>
                                              <p:pRg st="0" end="0"/>
                                            </p:txEl>
                                          </p:spTgt>
                                        </p:tgtEl>
                                      </p:cBhvr>
                                    </p:animEffect>
                                    <p:anim calcmode="lin" valueType="num">
                                      <p:cBhvr>
                                        <p:cTn id="2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0" end="0"/>
                                            </p:txEl>
                                          </p:spTgt>
                                        </p:tgtEl>
                                      </p:cBhvr>
                                      <p:to x="100000" y="60000"/>
                                    </p:animScale>
                                    <p:animScale>
                                      <p:cBhvr>
                                        <p:cTn id="32" dur="166" decel="50000">
                                          <p:stCondLst>
                                            <p:cond delay="676"/>
                                          </p:stCondLst>
                                        </p:cTn>
                                        <p:tgtEl>
                                          <p:spTgt spid="3">
                                            <p:txEl>
                                              <p:pRg st="0" end="0"/>
                                            </p:txEl>
                                          </p:spTgt>
                                        </p:tgtEl>
                                      </p:cBhvr>
                                      <p:to x="100000" y="100000"/>
                                    </p:animScale>
                                    <p:animScale>
                                      <p:cBhvr>
                                        <p:cTn id="33" dur="26">
                                          <p:stCondLst>
                                            <p:cond delay="1312"/>
                                          </p:stCondLst>
                                        </p:cTn>
                                        <p:tgtEl>
                                          <p:spTgt spid="3">
                                            <p:txEl>
                                              <p:pRg st="0" end="0"/>
                                            </p:txEl>
                                          </p:spTgt>
                                        </p:tgtEl>
                                      </p:cBhvr>
                                      <p:to x="100000" y="80000"/>
                                    </p:animScale>
                                    <p:animScale>
                                      <p:cBhvr>
                                        <p:cTn id="34" dur="166" decel="50000">
                                          <p:stCondLst>
                                            <p:cond delay="1338"/>
                                          </p:stCondLst>
                                        </p:cTn>
                                        <p:tgtEl>
                                          <p:spTgt spid="3">
                                            <p:txEl>
                                              <p:pRg st="0" end="0"/>
                                            </p:txEl>
                                          </p:spTgt>
                                        </p:tgtEl>
                                      </p:cBhvr>
                                      <p:to x="100000" y="100000"/>
                                    </p:animScale>
                                    <p:animScale>
                                      <p:cBhvr>
                                        <p:cTn id="35" dur="26">
                                          <p:stCondLst>
                                            <p:cond delay="1642"/>
                                          </p:stCondLst>
                                        </p:cTn>
                                        <p:tgtEl>
                                          <p:spTgt spid="3">
                                            <p:txEl>
                                              <p:pRg st="0" end="0"/>
                                            </p:txEl>
                                          </p:spTgt>
                                        </p:tgtEl>
                                      </p:cBhvr>
                                      <p:to x="100000" y="90000"/>
                                    </p:animScale>
                                    <p:animScale>
                                      <p:cBhvr>
                                        <p:cTn id="36" dur="166" decel="50000">
                                          <p:stCondLst>
                                            <p:cond delay="1668"/>
                                          </p:stCondLst>
                                        </p:cTn>
                                        <p:tgtEl>
                                          <p:spTgt spid="3">
                                            <p:txEl>
                                              <p:pRg st="0" end="0"/>
                                            </p:txEl>
                                          </p:spTgt>
                                        </p:tgtEl>
                                      </p:cBhvr>
                                      <p:to x="100000" y="100000"/>
                                    </p:animScale>
                                    <p:animScale>
                                      <p:cBhvr>
                                        <p:cTn id="37" dur="26">
                                          <p:stCondLst>
                                            <p:cond delay="1808"/>
                                          </p:stCondLst>
                                        </p:cTn>
                                        <p:tgtEl>
                                          <p:spTgt spid="3">
                                            <p:txEl>
                                              <p:pRg st="0" end="0"/>
                                            </p:txEl>
                                          </p:spTgt>
                                        </p:tgtEl>
                                      </p:cBhvr>
                                      <p:to x="100000" y="95000"/>
                                    </p:animScale>
                                    <p:animScale>
                                      <p:cBhvr>
                                        <p:cTn id="38" dur="166" decel="50000">
                                          <p:stCondLst>
                                            <p:cond delay="1834"/>
                                          </p:stCondLst>
                                        </p:cTn>
                                        <p:tgtEl>
                                          <p:spTgt spid="3">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dirty="0">
                <a:solidFill>
                  <a:srgbClr val="3688A2"/>
                </a:solidFill>
                <a:latin typeface="Cooper Black" pitchFamily="18" charset="0"/>
              </a:rPr>
              <a:t>Características más importantes </a:t>
            </a:r>
          </a:p>
        </p:txBody>
      </p:sp>
      <p:sp>
        <p:nvSpPr>
          <p:cNvPr id="3" name="2 Marcador de contenido"/>
          <p:cNvSpPr>
            <a:spLocks noGrp="1"/>
          </p:cNvSpPr>
          <p:nvPr>
            <p:ph idx="1"/>
          </p:nvPr>
        </p:nvSpPr>
        <p:spPr/>
        <p:txBody>
          <a:bodyPr>
            <a:normAutofit/>
          </a:bodyPr>
          <a:lstStyle/>
          <a:p>
            <a:r>
              <a:rPr lang="es-AR" sz="1400" dirty="0">
                <a:solidFill>
                  <a:schemeClr val="accent1">
                    <a:lumMod val="60000"/>
                    <a:lumOff val="40000"/>
                  </a:schemeClr>
                </a:solidFill>
                <a:latin typeface="Cooper Black" pitchFamily="18" charset="0"/>
              </a:rPr>
              <a:t>El uso de imágenes prediseñadas.</a:t>
            </a:r>
          </a:p>
          <a:p>
            <a:r>
              <a:rPr lang="es-AR" sz="1400" dirty="0" smtClean="0">
                <a:solidFill>
                  <a:schemeClr val="accent1">
                    <a:lumMod val="60000"/>
                    <a:lumOff val="40000"/>
                  </a:schemeClr>
                </a:solidFill>
                <a:latin typeface="Cooper Black" pitchFamily="18" charset="0"/>
              </a:rPr>
              <a:t>Opción </a:t>
            </a:r>
            <a:r>
              <a:rPr lang="es-AR" sz="1400" dirty="0">
                <a:solidFill>
                  <a:schemeClr val="accent1">
                    <a:lumMod val="60000"/>
                    <a:lumOff val="40000"/>
                  </a:schemeClr>
                </a:solidFill>
                <a:latin typeface="Cooper Black" pitchFamily="18" charset="0"/>
              </a:rPr>
              <a:t>de personalización, esto te permitirá darle tu propio toque a cada presentación que realices.</a:t>
            </a:r>
          </a:p>
          <a:p>
            <a:r>
              <a:rPr lang="es-AR" sz="1400" dirty="0">
                <a:solidFill>
                  <a:schemeClr val="accent1">
                    <a:lumMod val="60000"/>
                    <a:lumOff val="40000"/>
                  </a:schemeClr>
                </a:solidFill>
                <a:latin typeface="Cooper Black" pitchFamily="18" charset="0"/>
              </a:rPr>
              <a:t>Cuenta con excelente herramientas para la modalidad de presentación y animación.</a:t>
            </a:r>
          </a:p>
          <a:p>
            <a:r>
              <a:rPr lang="es-AR" sz="1400" dirty="0">
                <a:solidFill>
                  <a:schemeClr val="accent1">
                    <a:lumMod val="60000"/>
                    <a:lumOff val="40000"/>
                  </a:schemeClr>
                </a:solidFill>
                <a:latin typeface="Cooper Black" pitchFamily="18" charset="0"/>
              </a:rPr>
              <a:t>Importar hojas de cálculo, te ayudará a presentar tus informes.</a:t>
            </a:r>
          </a:p>
          <a:p>
            <a:r>
              <a:rPr lang="es-AR" sz="1400" dirty="0">
                <a:solidFill>
                  <a:schemeClr val="accent1">
                    <a:lumMod val="60000"/>
                    <a:lumOff val="40000"/>
                  </a:schemeClr>
                </a:solidFill>
                <a:latin typeface="Cooper Black" pitchFamily="18" charset="0"/>
              </a:rPr>
              <a:t>Presentaciones de Google</a:t>
            </a:r>
            <a:r>
              <a:rPr lang="es-AR" sz="1600" dirty="0" smtClean="0">
                <a:solidFill>
                  <a:schemeClr val="accent1">
                    <a:lumMod val="60000"/>
                    <a:lumOff val="40000"/>
                  </a:schemeClr>
                </a:solidFill>
                <a:latin typeface="Cooper Black" pitchFamily="18" charset="0"/>
              </a:rPr>
              <a:t>.</a:t>
            </a:r>
          </a:p>
          <a:p>
            <a:endParaRPr lang="es-AR" dirty="0" smtClean="0">
              <a:solidFill>
                <a:schemeClr val="accent1">
                  <a:lumMod val="60000"/>
                  <a:lumOff val="40000"/>
                </a:schemeClr>
              </a:solidFill>
              <a:latin typeface="Cooper Black" pitchFamily="18" charset="0"/>
            </a:endParaRPr>
          </a:p>
          <a:p>
            <a:endParaRPr lang="es-AR" dirty="0">
              <a:solidFill>
                <a:schemeClr val="accent1">
                  <a:lumMod val="60000"/>
                  <a:lumOff val="40000"/>
                </a:schemeClr>
              </a:solidFill>
              <a:latin typeface="Cooper Black"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596" y="3357562"/>
            <a:ext cx="7643866" cy="3158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6213103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wipe(down)">
                                      <p:cBhvr>
                                        <p:cTn id="25" dur="580">
                                          <p:stCondLst>
                                            <p:cond delay="0"/>
                                          </p:stCondLst>
                                        </p:cTn>
                                        <p:tgtEl>
                                          <p:spTgt spid="3">
                                            <p:txEl>
                                              <p:pRg st="0" end="0"/>
                                            </p:txEl>
                                          </p:spTgt>
                                        </p:tgtEl>
                                      </p:cBhvr>
                                    </p:animEffect>
                                    <p:anim calcmode="lin" valueType="num">
                                      <p:cBhvr>
                                        <p:cTn id="2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0" end="0"/>
                                            </p:txEl>
                                          </p:spTgt>
                                        </p:tgtEl>
                                      </p:cBhvr>
                                      <p:to x="100000" y="60000"/>
                                    </p:animScale>
                                    <p:animScale>
                                      <p:cBhvr>
                                        <p:cTn id="32" dur="166" decel="50000">
                                          <p:stCondLst>
                                            <p:cond delay="676"/>
                                          </p:stCondLst>
                                        </p:cTn>
                                        <p:tgtEl>
                                          <p:spTgt spid="3">
                                            <p:txEl>
                                              <p:pRg st="0" end="0"/>
                                            </p:txEl>
                                          </p:spTgt>
                                        </p:tgtEl>
                                      </p:cBhvr>
                                      <p:to x="100000" y="100000"/>
                                    </p:animScale>
                                    <p:animScale>
                                      <p:cBhvr>
                                        <p:cTn id="33" dur="26">
                                          <p:stCondLst>
                                            <p:cond delay="1312"/>
                                          </p:stCondLst>
                                        </p:cTn>
                                        <p:tgtEl>
                                          <p:spTgt spid="3">
                                            <p:txEl>
                                              <p:pRg st="0" end="0"/>
                                            </p:txEl>
                                          </p:spTgt>
                                        </p:tgtEl>
                                      </p:cBhvr>
                                      <p:to x="100000" y="80000"/>
                                    </p:animScale>
                                    <p:animScale>
                                      <p:cBhvr>
                                        <p:cTn id="34" dur="166" decel="50000">
                                          <p:stCondLst>
                                            <p:cond delay="1338"/>
                                          </p:stCondLst>
                                        </p:cTn>
                                        <p:tgtEl>
                                          <p:spTgt spid="3">
                                            <p:txEl>
                                              <p:pRg st="0" end="0"/>
                                            </p:txEl>
                                          </p:spTgt>
                                        </p:tgtEl>
                                      </p:cBhvr>
                                      <p:to x="100000" y="100000"/>
                                    </p:animScale>
                                    <p:animScale>
                                      <p:cBhvr>
                                        <p:cTn id="35" dur="26">
                                          <p:stCondLst>
                                            <p:cond delay="1642"/>
                                          </p:stCondLst>
                                        </p:cTn>
                                        <p:tgtEl>
                                          <p:spTgt spid="3">
                                            <p:txEl>
                                              <p:pRg st="0" end="0"/>
                                            </p:txEl>
                                          </p:spTgt>
                                        </p:tgtEl>
                                      </p:cBhvr>
                                      <p:to x="100000" y="90000"/>
                                    </p:animScale>
                                    <p:animScale>
                                      <p:cBhvr>
                                        <p:cTn id="36" dur="166" decel="50000">
                                          <p:stCondLst>
                                            <p:cond delay="1668"/>
                                          </p:stCondLst>
                                        </p:cTn>
                                        <p:tgtEl>
                                          <p:spTgt spid="3">
                                            <p:txEl>
                                              <p:pRg st="0" end="0"/>
                                            </p:txEl>
                                          </p:spTgt>
                                        </p:tgtEl>
                                      </p:cBhvr>
                                      <p:to x="100000" y="100000"/>
                                    </p:animScale>
                                    <p:animScale>
                                      <p:cBhvr>
                                        <p:cTn id="37" dur="26">
                                          <p:stCondLst>
                                            <p:cond delay="1808"/>
                                          </p:stCondLst>
                                        </p:cTn>
                                        <p:tgtEl>
                                          <p:spTgt spid="3">
                                            <p:txEl>
                                              <p:pRg st="0" end="0"/>
                                            </p:txEl>
                                          </p:spTgt>
                                        </p:tgtEl>
                                      </p:cBhvr>
                                      <p:to x="100000" y="95000"/>
                                    </p:animScale>
                                    <p:animScale>
                                      <p:cBhvr>
                                        <p:cTn id="38" dur="166" decel="50000">
                                          <p:stCondLst>
                                            <p:cond delay="1834"/>
                                          </p:stCondLst>
                                        </p:cTn>
                                        <p:tgtEl>
                                          <p:spTgt spid="3">
                                            <p:txEl>
                                              <p:pRg st="0" end="0"/>
                                            </p:txEl>
                                          </p:spTgt>
                                        </p:tgtEl>
                                      </p:cBhvr>
                                      <p:to x="100000" y="100000"/>
                                    </p:animScale>
                                  </p:childTnLst>
                                </p:cTn>
                              </p:par>
                              <p:par>
                                <p:cTn id="39" presetID="26" presetClass="entr" presetSubtype="0" fill="hold" nodeType="withEffect">
                                  <p:stCondLst>
                                    <p:cond delay="0"/>
                                  </p:stCondLst>
                                  <p:childTnLst>
                                    <p:set>
                                      <p:cBhvr>
                                        <p:cTn id="40" dur="1" fill="hold">
                                          <p:stCondLst>
                                            <p:cond delay="0"/>
                                          </p:stCondLst>
                                        </p:cTn>
                                        <p:tgtEl>
                                          <p:spTgt spid="3">
                                            <p:txEl>
                                              <p:pRg st="1" end="1"/>
                                            </p:txEl>
                                          </p:spTgt>
                                        </p:tgtEl>
                                        <p:attrNameLst>
                                          <p:attrName>style.visibility</p:attrName>
                                        </p:attrNameLst>
                                      </p:cBhvr>
                                      <p:to>
                                        <p:strVal val="visible"/>
                                      </p:to>
                                    </p:set>
                                    <p:animEffect transition="in" filter="wipe(down)">
                                      <p:cBhvr>
                                        <p:cTn id="41" dur="580">
                                          <p:stCondLst>
                                            <p:cond delay="0"/>
                                          </p:stCondLst>
                                        </p:cTn>
                                        <p:tgtEl>
                                          <p:spTgt spid="3">
                                            <p:txEl>
                                              <p:pRg st="1" end="1"/>
                                            </p:txEl>
                                          </p:spTgt>
                                        </p:tgtEl>
                                      </p:cBhvr>
                                    </p:animEffect>
                                    <p:anim calcmode="lin" valueType="num">
                                      <p:cBhvr>
                                        <p:cTn id="42"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47" dur="26">
                                          <p:stCondLst>
                                            <p:cond delay="650"/>
                                          </p:stCondLst>
                                        </p:cTn>
                                        <p:tgtEl>
                                          <p:spTgt spid="3">
                                            <p:txEl>
                                              <p:pRg st="1" end="1"/>
                                            </p:txEl>
                                          </p:spTgt>
                                        </p:tgtEl>
                                      </p:cBhvr>
                                      <p:to x="100000" y="60000"/>
                                    </p:animScale>
                                    <p:animScale>
                                      <p:cBhvr>
                                        <p:cTn id="48" dur="166" decel="50000">
                                          <p:stCondLst>
                                            <p:cond delay="676"/>
                                          </p:stCondLst>
                                        </p:cTn>
                                        <p:tgtEl>
                                          <p:spTgt spid="3">
                                            <p:txEl>
                                              <p:pRg st="1" end="1"/>
                                            </p:txEl>
                                          </p:spTgt>
                                        </p:tgtEl>
                                      </p:cBhvr>
                                      <p:to x="100000" y="100000"/>
                                    </p:animScale>
                                    <p:animScale>
                                      <p:cBhvr>
                                        <p:cTn id="49" dur="26">
                                          <p:stCondLst>
                                            <p:cond delay="1312"/>
                                          </p:stCondLst>
                                        </p:cTn>
                                        <p:tgtEl>
                                          <p:spTgt spid="3">
                                            <p:txEl>
                                              <p:pRg st="1" end="1"/>
                                            </p:txEl>
                                          </p:spTgt>
                                        </p:tgtEl>
                                      </p:cBhvr>
                                      <p:to x="100000" y="80000"/>
                                    </p:animScale>
                                    <p:animScale>
                                      <p:cBhvr>
                                        <p:cTn id="50" dur="166" decel="50000">
                                          <p:stCondLst>
                                            <p:cond delay="1338"/>
                                          </p:stCondLst>
                                        </p:cTn>
                                        <p:tgtEl>
                                          <p:spTgt spid="3">
                                            <p:txEl>
                                              <p:pRg st="1" end="1"/>
                                            </p:txEl>
                                          </p:spTgt>
                                        </p:tgtEl>
                                      </p:cBhvr>
                                      <p:to x="100000" y="100000"/>
                                    </p:animScale>
                                    <p:animScale>
                                      <p:cBhvr>
                                        <p:cTn id="51" dur="26">
                                          <p:stCondLst>
                                            <p:cond delay="1642"/>
                                          </p:stCondLst>
                                        </p:cTn>
                                        <p:tgtEl>
                                          <p:spTgt spid="3">
                                            <p:txEl>
                                              <p:pRg st="1" end="1"/>
                                            </p:txEl>
                                          </p:spTgt>
                                        </p:tgtEl>
                                      </p:cBhvr>
                                      <p:to x="100000" y="90000"/>
                                    </p:animScale>
                                    <p:animScale>
                                      <p:cBhvr>
                                        <p:cTn id="52" dur="166" decel="50000">
                                          <p:stCondLst>
                                            <p:cond delay="1668"/>
                                          </p:stCondLst>
                                        </p:cTn>
                                        <p:tgtEl>
                                          <p:spTgt spid="3">
                                            <p:txEl>
                                              <p:pRg st="1" end="1"/>
                                            </p:txEl>
                                          </p:spTgt>
                                        </p:tgtEl>
                                      </p:cBhvr>
                                      <p:to x="100000" y="100000"/>
                                    </p:animScale>
                                    <p:animScale>
                                      <p:cBhvr>
                                        <p:cTn id="53" dur="26">
                                          <p:stCondLst>
                                            <p:cond delay="1808"/>
                                          </p:stCondLst>
                                        </p:cTn>
                                        <p:tgtEl>
                                          <p:spTgt spid="3">
                                            <p:txEl>
                                              <p:pRg st="1" end="1"/>
                                            </p:txEl>
                                          </p:spTgt>
                                        </p:tgtEl>
                                      </p:cBhvr>
                                      <p:to x="100000" y="95000"/>
                                    </p:animScale>
                                    <p:animScale>
                                      <p:cBhvr>
                                        <p:cTn id="54" dur="166" decel="50000">
                                          <p:stCondLst>
                                            <p:cond delay="1834"/>
                                          </p:stCondLst>
                                        </p:cTn>
                                        <p:tgtEl>
                                          <p:spTgt spid="3">
                                            <p:txEl>
                                              <p:pRg st="1" end="1"/>
                                            </p:txEl>
                                          </p:spTgt>
                                        </p:tgtEl>
                                      </p:cBhvr>
                                      <p:to x="100000" y="100000"/>
                                    </p:animScale>
                                  </p:childTnLst>
                                </p:cTn>
                              </p:par>
                              <p:par>
                                <p:cTn id="55" presetID="26" presetClass="entr" presetSubtype="0" fill="hold" nodeType="withEffect">
                                  <p:stCondLst>
                                    <p:cond delay="0"/>
                                  </p:stCondLst>
                                  <p:childTnLst>
                                    <p:set>
                                      <p:cBhvr>
                                        <p:cTn id="56" dur="1" fill="hold">
                                          <p:stCondLst>
                                            <p:cond delay="0"/>
                                          </p:stCondLst>
                                        </p:cTn>
                                        <p:tgtEl>
                                          <p:spTgt spid="3">
                                            <p:txEl>
                                              <p:pRg st="2" end="2"/>
                                            </p:txEl>
                                          </p:spTgt>
                                        </p:tgtEl>
                                        <p:attrNameLst>
                                          <p:attrName>style.visibility</p:attrName>
                                        </p:attrNameLst>
                                      </p:cBhvr>
                                      <p:to>
                                        <p:strVal val="visible"/>
                                      </p:to>
                                    </p:set>
                                    <p:animEffect transition="in" filter="wipe(down)">
                                      <p:cBhvr>
                                        <p:cTn id="57" dur="580">
                                          <p:stCondLst>
                                            <p:cond delay="0"/>
                                          </p:stCondLst>
                                        </p:cTn>
                                        <p:tgtEl>
                                          <p:spTgt spid="3">
                                            <p:txEl>
                                              <p:pRg st="2" end="2"/>
                                            </p:txEl>
                                          </p:spTgt>
                                        </p:tgtEl>
                                      </p:cBhvr>
                                    </p:animEffect>
                                    <p:anim calcmode="lin" valueType="num">
                                      <p:cBhvr>
                                        <p:cTn id="58"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63" dur="26">
                                          <p:stCondLst>
                                            <p:cond delay="650"/>
                                          </p:stCondLst>
                                        </p:cTn>
                                        <p:tgtEl>
                                          <p:spTgt spid="3">
                                            <p:txEl>
                                              <p:pRg st="2" end="2"/>
                                            </p:txEl>
                                          </p:spTgt>
                                        </p:tgtEl>
                                      </p:cBhvr>
                                      <p:to x="100000" y="60000"/>
                                    </p:animScale>
                                    <p:animScale>
                                      <p:cBhvr>
                                        <p:cTn id="64" dur="166" decel="50000">
                                          <p:stCondLst>
                                            <p:cond delay="676"/>
                                          </p:stCondLst>
                                        </p:cTn>
                                        <p:tgtEl>
                                          <p:spTgt spid="3">
                                            <p:txEl>
                                              <p:pRg st="2" end="2"/>
                                            </p:txEl>
                                          </p:spTgt>
                                        </p:tgtEl>
                                      </p:cBhvr>
                                      <p:to x="100000" y="100000"/>
                                    </p:animScale>
                                    <p:animScale>
                                      <p:cBhvr>
                                        <p:cTn id="65" dur="26">
                                          <p:stCondLst>
                                            <p:cond delay="1312"/>
                                          </p:stCondLst>
                                        </p:cTn>
                                        <p:tgtEl>
                                          <p:spTgt spid="3">
                                            <p:txEl>
                                              <p:pRg st="2" end="2"/>
                                            </p:txEl>
                                          </p:spTgt>
                                        </p:tgtEl>
                                      </p:cBhvr>
                                      <p:to x="100000" y="80000"/>
                                    </p:animScale>
                                    <p:animScale>
                                      <p:cBhvr>
                                        <p:cTn id="66" dur="166" decel="50000">
                                          <p:stCondLst>
                                            <p:cond delay="1338"/>
                                          </p:stCondLst>
                                        </p:cTn>
                                        <p:tgtEl>
                                          <p:spTgt spid="3">
                                            <p:txEl>
                                              <p:pRg st="2" end="2"/>
                                            </p:txEl>
                                          </p:spTgt>
                                        </p:tgtEl>
                                      </p:cBhvr>
                                      <p:to x="100000" y="100000"/>
                                    </p:animScale>
                                    <p:animScale>
                                      <p:cBhvr>
                                        <p:cTn id="67" dur="26">
                                          <p:stCondLst>
                                            <p:cond delay="1642"/>
                                          </p:stCondLst>
                                        </p:cTn>
                                        <p:tgtEl>
                                          <p:spTgt spid="3">
                                            <p:txEl>
                                              <p:pRg st="2" end="2"/>
                                            </p:txEl>
                                          </p:spTgt>
                                        </p:tgtEl>
                                      </p:cBhvr>
                                      <p:to x="100000" y="90000"/>
                                    </p:animScale>
                                    <p:animScale>
                                      <p:cBhvr>
                                        <p:cTn id="68" dur="166" decel="50000">
                                          <p:stCondLst>
                                            <p:cond delay="1668"/>
                                          </p:stCondLst>
                                        </p:cTn>
                                        <p:tgtEl>
                                          <p:spTgt spid="3">
                                            <p:txEl>
                                              <p:pRg st="2" end="2"/>
                                            </p:txEl>
                                          </p:spTgt>
                                        </p:tgtEl>
                                      </p:cBhvr>
                                      <p:to x="100000" y="100000"/>
                                    </p:animScale>
                                    <p:animScale>
                                      <p:cBhvr>
                                        <p:cTn id="69" dur="26">
                                          <p:stCondLst>
                                            <p:cond delay="1808"/>
                                          </p:stCondLst>
                                        </p:cTn>
                                        <p:tgtEl>
                                          <p:spTgt spid="3">
                                            <p:txEl>
                                              <p:pRg st="2" end="2"/>
                                            </p:txEl>
                                          </p:spTgt>
                                        </p:tgtEl>
                                      </p:cBhvr>
                                      <p:to x="100000" y="95000"/>
                                    </p:animScale>
                                    <p:animScale>
                                      <p:cBhvr>
                                        <p:cTn id="70" dur="166" decel="50000">
                                          <p:stCondLst>
                                            <p:cond delay="1834"/>
                                          </p:stCondLst>
                                        </p:cTn>
                                        <p:tgtEl>
                                          <p:spTgt spid="3">
                                            <p:txEl>
                                              <p:pRg st="2" end="2"/>
                                            </p:txEl>
                                          </p:spTgt>
                                        </p:tgtEl>
                                      </p:cBhvr>
                                      <p:to x="100000" y="100000"/>
                                    </p:animScale>
                                  </p:childTnLst>
                                </p:cTn>
                              </p:par>
                              <p:par>
                                <p:cTn id="71" presetID="26" presetClass="entr" presetSubtype="0" fill="hold" nodeType="withEffect">
                                  <p:stCondLst>
                                    <p:cond delay="0"/>
                                  </p:stCondLst>
                                  <p:childTnLst>
                                    <p:set>
                                      <p:cBhvr>
                                        <p:cTn id="72" dur="1" fill="hold">
                                          <p:stCondLst>
                                            <p:cond delay="0"/>
                                          </p:stCondLst>
                                        </p:cTn>
                                        <p:tgtEl>
                                          <p:spTgt spid="3">
                                            <p:txEl>
                                              <p:pRg st="3" end="3"/>
                                            </p:txEl>
                                          </p:spTgt>
                                        </p:tgtEl>
                                        <p:attrNameLst>
                                          <p:attrName>style.visibility</p:attrName>
                                        </p:attrNameLst>
                                      </p:cBhvr>
                                      <p:to>
                                        <p:strVal val="visible"/>
                                      </p:to>
                                    </p:set>
                                    <p:animEffect transition="in" filter="wipe(down)">
                                      <p:cBhvr>
                                        <p:cTn id="73" dur="580">
                                          <p:stCondLst>
                                            <p:cond delay="0"/>
                                          </p:stCondLst>
                                        </p:cTn>
                                        <p:tgtEl>
                                          <p:spTgt spid="3">
                                            <p:txEl>
                                              <p:pRg st="3" end="3"/>
                                            </p:txEl>
                                          </p:spTgt>
                                        </p:tgtEl>
                                      </p:cBhvr>
                                    </p:animEffect>
                                    <p:anim calcmode="lin" valueType="num">
                                      <p:cBhvr>
                                        <p:cTn id="74"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79" dur="26">
                                          <p:stCondLst>
                                            <p:cond delay="650"/>
                                          </p:stCondLst>
                                        </p:cTn>
                                        <p:tgtEl>
                                          <p:spTgt spid="3">
                                            <p:txEl>
                                              <p:pRg st="3" end="3"/>
                                            </p:txEl>
                                          </p:spTgt>
                                        </p:tgtEl>
                                      </p:cBhvr>
                                      <p:to x="100000" y="60000"/>
                                    </p:animScale>
                                    <p:animScale>
                                      <p:cBhvr>
                                        <p:cTn id="80" dur="166" decel="50000">
                                          <p:stCondLst>
                                            <p:cond delay="676"/>
                                          </p:stCondLst>
                                        </p:cTn>
                                        <p:tgtEl>
                                          <p:spTgt spid="3">
                                            <p:txEl>
                                              <p:pRg st="3" end="3"/>
                                            </p:txEl>
                                          </p:spTgt>
                                        </p:tgtEl>
                                      </p:cBhvr>
                                      <p:to x="100000" y="100000"/>
                                    </p:animScale>
                                    <p:animScale>
                                      <p:cBhvr>
                                        <p:cTn id="81" dur="26">
                                          <p:stCondLst>
                                            <p:cond delay="1312"/>
                                          </p:stCondLst>
                                        </p:cTn>
                                        <p:tgtEl>
                                          <p:spTgt spid="3">
                                            <p:txEl>
                                              <p:pRg st="3" end="3"/>
                                            </p:txEl>
                                          </p:spTgt>
                                        </p:tgtEl>
                                      </p:cBhvr>
                                      <p:to x="100000" y="80000"/>
                                    </p:animScale>
                                    <p:animScale>
                                      <p:cBhvr>
                                        <p:cTn id="82" dur="166" decel="50000">
                                          <p:stCondLst>
                                            <p:cond delay="1338"/>
                                          </p:stCondLst>
                                        </p:cTn>
                                        <p:tgtEl>
                                          <p:spTgt spid="3">
                                            <p:txEl>
                                              <p:pRg st="3" end="3"/>
                                            </p:txEl>
                                          </p:spTgt>
                                        </p:tgtEl>
                                      </p:cBhvr>
                                      <p:to x="100000" y="100000"/>
                                    </p:animScale>
                                    <p:animScale>
                                      <p:cBhvr>
                                        <p:cTn id="83" dur="26">
                                          <p:stCondLst>
                                            <p:cond delay="1642"/>
                                          </p:stCondLst>
                                        </p:cTn>
                                        <p:tgtEl>
                                          <p:spTgt spid="3">
                                            <p:txEl>
                                              <p:pRg st="3" end="3"/>
                                            </p:txEl>
                                          </p:spTgt>
                                        </p:tgtEl>
                                      </p:cBhvr>
                                      <p:to x="100000" y="90000"/>
                                    </p:animScale>
                                    <p:animScale>
                                      <p:cBhvr>
                                        <p:cTn id="84" dur="166" decel="50000">
                                          <p:stCondLst>
                                            <p:cond delay="1668"/>
                                          </p:stCondLst>
                                        </p:cTn>
                                        <p:tgtEl>
                                          <p:spTgt spid="3">
                                            <p:txEl>
                                              <p:pRg st="3" end="3"/>
                                            </p:txEl>
                                          </p:spTgt>
                                        </p:tgtEl>
                                      </p:cBhvr>
                                      <p:to x="100000" y="100000"/>
                                    </p:animScale>
                                    <p:animScale>
                                      <p:cBhvr>
                                        <p:cTn id="85" dur="26">
                                          <p:stCondLst>
                                            <p:cond delay="1808"/>
                                          </p:stCondLst>
                                        </p:cTn>
                                        <p:tgtEl>
                                          <p:spTgt spid="3">
                                            <p:txEl>
                                              <p:pRg st="3" end="3"/>
                                            </p:txEl>
                                          </p:spTgt>
                                        </p:tgtEl>
                                      </p:cBhvr>
                                      <p:to x="100000" y="95000"/>
                                    </p:animScale>
                                    <p:animScale>
                                      <p:cBhvr>
                                        <p:cTn id="86" dur="166" decel="50000">
                                          <p:stCondLst>
                                            <p:cond delay="1834"/>
                                          </p:stCondLst>
                                        </p:cTn>
                                        <p:tgtEl>
                                          <p:spTgt spid="3">
                                            <p:txEl>
                                              <p:pRg st="3" end="3"/>
                                            </p:txEl>
                                          </p:spTgt>
                                        </p:tgtEl>
                                      </p:cBhvr>
                                      <p:to x="100000" y="100000"/>
                                    </p:animScale>
                                  </p:childTnLst>
                                </p:cTn>
                              </p:par>
                              <p:par>
                                <p:cTn id="87" presetID="26" presetClass="entr" presetSubtype="0" fill="hold" nodeType="withEffect">
                                  <p:stCondLst>
                                    <p:cond delay="0"/>
                                  </p:stCondLst>
                                  <p:childTnLst>
                                    <p:set>
                                      <p:cBhvr>
                                        <p:cTn id="88" dur="1" fill="hold">
                                          <p:stCondLst>
                                            <p:cond delay="0"/>
                                          </p:stCondLst>
                                        </p:cTn>
                                        <p:tgtEl>
                                          <p:spTgt spid="3">
                                            <p:txEl>
                                              <p:pRg st="4" end="4"/>
                                            </p:txEl>
                                          </p:spTgt>
                                        </p:tgtEl>
                                        <p:attrNameLst>
                                          <p:attrName>style.visibility</p:attrName>
                                        </p:attrNameLst>
                                      </p:cBhvr>
                                      <p:to>
                                        <p:strVal val="visible"/>
                                      </p:to>
                                    </p:set>
                                    <p:animEffect transition="in" filter="wipe(down)">
                                      <p:cBhvr>
                                        <p:cTn id="89" dur="580">
                                          <p:stCondLst>
                                            <p:cond delay="0"/>
                                          </p:stCondLst>
                                        </p:cTn>
                                        <p:tgtEl>
                                          <p:spTgt spid="3">
                                            <p:txEl>
                                              <p:pRg st="4" end="4"/>
                                            </p:txEl>
                                          </p:spTgt>
                                        </p:tgtEl>
                                      </p:cBhvr>
                                    </p:animEffect>
                                    <p:anim calcmode="lin" valueType="num">
                                      <p:cBhvr>
                                        <p:cTn id="9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9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9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9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9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95" dur="26">
                                          <p:stCondLst>
                                            <p:cond delay="650"/>
                                          </p:stCondLst>
                                        </p:cTn>
                                        <p:tgtEl>
                                          <p:spTgt spid="3">
                                            <p:txEl>
                                              <p:pRg st="4" end="4"/>
                                            </p:txEl>
                                          </p:spTgt>
                                        </p:tgtEl>
                                      </p:cBhvr>
                                      <p:to x="100000" y="60000"/>
                                    </p:animScale>
                                    <p:animScale>
                                      <p:cBhvr>
                                        <p:cTn id="96" dur="166" decel="50000">
                                          <p:stCondLst>
                                            <p:cond delay="676"/>
                                          </p:stCondLst>
                                        </p:cTn>
                                        <p:tgtEl>
                                          <p:spTgt spid="3">
                                            <p:txEl>
                                              <p:pRg st="4" end="4"/>
                                            </p:txEl>
                                          </p:spTgt>
                                        </p:tgtEl>
                                      </p:cBhvr>
                                      <p:to x="100000" y="100000"/>
                                    </p:animScale>
                                    <p:animScale>
                                      <p:cBhvr>
                                        <p:cTn id="97" dur="26">
                                          <p:stCondLst>
                                            <p:cond delay="1312"/>
                                          </p:stCondLst>
                                        </p:cTn>
                                        <p:tgtEl>
                                          <p:spTgt spid="3">
                                            <p:txEl>
                                              <p:pRg st="4" end="4"/>
                                            </p:txEl>
                                          </p:spTgt>
                                        </p:tgtEl>
                                      </p:cBhvr>
                                      <p:to x="100000" y="80000"/>
                                    </p:animScale>
                                    <p:animScale>
                                      <p:cBhvr>
                                        <p:cTn id="98" dur="166" decel="50000">
                                          <p:stCondLst>
                                            <p:cond delay="1338"/>
                                          </p:stCondLst>
                                        </p:cTn>
                                        <p:tgtEl>
                                          <p:spTgt spid="3">
                                            <p:txEl>
                                              <p:pRg st="4" end="4"/>
                                            </p:txEl>
                                          </p:spTgt>
                                        </p:tgtEl>
                                      </p:cBhvr>
                                      <p:to x="100000" y="100000"/>
                                    </p:animScale>
                                    <p:animScale>
                                      <p:cBhvr>
                                        <p:cTn id="99" dur="26">
                                          <p:stCondLst>
                                            <p:cond delay="1642"/>
                                          </p:stCondLst>
                                        </p:cTn>
                                        <p:tgtEl>
                                          <p:spTgt spid="3">
                                            <p:txEl>
                                              <p:pRg st="4" end="4"/>
                                            </p:txEl>
                                          </p:spTgt>
                                        </p:tgtEl>
                                      </p:cBhvr>
                                      <p:to x="100000" y="90000"/>
                                    </p:animScale>
                                    <p:animScale>
                                      <p:cBhvr>
                                        <p:cTn id="100" dur="166" decel="50000">
                                          <p:stCondLst>
                                            <p:cond delay="1668"/>
                                          </p:stCondLst>
                                        </p:cTn>
                                        <p:tgtEl>
                                          <p:spTgt spid="3">
                                            <p:txEl>
                                              <p:pRg st="4" end="4"/>
                                            </p:txEl>
                                          </p:spTgt>
                                        </p:tgtEl>
                                      </p:cBhvr>
                                      <p:to x="100000" y="100000"/>
                                    </p:animScale>
                                    <p:animScale>
                                      <p:cBhvr>
                                        <p:cTn id="101" dur="26">
                                          <p:stCondLst>
                                            <p:cond delay="1808"/>
                                          </p:stCondLst>
                                        </p:cTn>
                                        <p:tgtEl>
                                          <p:spTgt spid="3">
                                            <p:txEl>
                                              <p:pRg st="4" end="4"/>
                                            </p:txEl>
                                          </p:spTgt>
                                        </p:tgtEl>
                                      </p:cBhvr>
                                      <p:to x="100000" y="95000"/>
                                    </p:animScale>
                                    <p:animScale>
                                      <p:cBhvr>
                                        <p:cTn id="102" dur="166" decel="50000">
                                          <p:stCondLst>
                                            <p:cond delay="1834"/>
                                          </p:stCondLst>
                                        </p:cTn>
                                        <p:tgtEl>
                                          <p:spTgt spid="3">
                                            <p:txEl>
                                              <p:pRg st="4" end="4"/>
                                            </p:txEl>
                                          </p:spTgt>
                                        </p:tgtEl>
                                      </p:cBhvr>
                                      <p:to x="100000" y="100000"/>
                                    </p:animScale>
                                  </p:childTnLst>
                                </p:cTn>
                              </p:par>
                            </p:childTnLst>
                          </p:cTn>
                        </p:par>
                      </p:childTnLst>
                    </p:cTn>
                  </p:par>
                  <p:par>
                    <p:cTn id="103" fill="hold">
                      <p:stCondLst>
                        <p:cond delay="indefinite"/>
                      </p:stCondLst>
                      <p:childTnLst>
                        <p:par>
                          <p:cTn id="104" fill="hold">
                            <p:stCondLst>
                              <p:cond delay="0"/>
                            </p:stCondLst>
                            <p:childTnLst>
                              <p:par>
                                <p:cTn id="105" presetID="26" presetClass="entr" presetSubtype="0" fill="hold" nodeType="clickEffect">
                                  <p:stCondLst>
                                    <p:cond delay="0"/>
                                  </p:stCondLst>
                                  <p:childTnLst>
                                    <p:set>
                                      <p:cBhvr>
                                        <p:cTn id="106" dur="1" fill="hold">
                                          <p:stCondLst>
                                            <p:cond delay="0"/>
                                          </p:stCondLst>
                                        </p:cTn>
                                        <p:tgtEl>
                                          <p:spTgt spid="1026"/>
                                        </p:tgtEl>
                                        <p:attrNameLst>
                                          <p:attrName>style.visibility</p:attrName>
                                        </p:attrNameLst>
                                      </p:cBhvr>
                                      <p:to>
                                        <p:strVal val="visible"/>
                                      </p:to>
                                    </p:set>
                                    <p:animEffect transition="in" filter="wipe(down)">
                                      <p:cBhvr>
                                        <p:cTn id="107" dur="580">
                                          <p:stCondLst>
                                            <p:cond delay="0"/>
                                          </p:stCondLst>
                                        </p:cTn>
                                        <p:tgtEl>
                                          <p:spTgt spid="1026"/>
                                        </p:tgtEl>
                                      </p:cBhvr>
                                    </p:animEffect>
                                    <p:anim calcmode="lin" valueType="num">
                                      <p:cBhvr>
                                        <p:cTn id="108" dur="1822" tmFilter="0,0; 0.14,0.36; 0.43,0.73; 0.71,0.91; 1.0,1.0">
                                          <p:stCondLst>
                                            <p:cond delay="0"/>
                                          </p:stCondLst>
                                        </p:cTn>
                                        <p:tgtEl>
                                          <p:spTgt spid="1026"/>
                                        </p:tgtEl>
                                        <p:attrNameLst>
                                          <p:attrName>ppt_x</p:attrName>
                                        </p:attrNameLst>
                                      </p:cBhvr>
                                      <p:tavLst>
                                        <p:tav tm="0">
                                          <p:val>
                                            <p:strVal val="#ppt_x-0.25"/>
                                          </p:val>
                                        </p:tav>
                                        <p:tav tm="100000">
                                          <p:val>
                                            <p:strVal val="#ppt_x"/>
                                          </p:val>
                                        </p:tav>
                                      </p:tavLst>
                                    </p:anim>
                                    <p:anim calcmode="lin" valueType="num">
                                      <p:cBhvr>
                                        <p:cTn id="109" dur="664" tmFilter="0.0,0.0; 0.25,0.07; 0.50,0.2; 0.75,0.467; 1.0,1.0">
                                          <p:stCondLst>
                                            <p:cond delay="0"/>
                                          </p:stCondLst>
                                        </p:cTn>
                                        <p:tgtEl>
                                          <p:spTgt spid="1026"/>
                                        </p:tgtEl>
                                        <p:attrNameLst>
                                          <p:attrName>ppt_y</p:attrName>
                                        </p:attrNameLst>
                                      </p:cBhvr>
                                      <p:tavLst>
                                        <p:tav tm="0" fmla="#ppt_y-sin(pi*$)/3">
                                          <p:val>
                                            <p:fltVal val="0.5"/>
                                          </p:val>
                                        </p:tav>
                                        <p:tav tm="100000">
                                          <p:val>
                                            <p:fltVal val="1"/>
                                          </p:val>
                                        </p:tav>
                                      </p:tavLst>
                                    </p:anim>
                                    <p:anim calcmode="lin" valueType="num">
                                      <p:cBhvr>
                                        <p:cTn id="110" dur="664" tmFilter="0, 0; 0.125,0.2665; 0.25,0.4; 0.375,0.465; 0.5,0.5;  0.625,0.535; 0.75,0.6; 0.875,0.7335; 1,1">
                                          <p:stCondLst>
                                            <p:cond delay="664"/>
                                          </p:stCondLst>
                                        </p:cTn>
                                        <p:tgtEl>
                                          <p:spTgt spid="1026"/>
                                        </p:tgtEl>
                                        <p:attrNameLst>
                                          <p:attrName>ppt_y</p:attrName>
                                        </p:attrNameLst>
                                      </p:cBhvr>
                                      <p:tavLst>
                                        <p:tav tm="0" fmla="#ppt_y-sin(pi*$)/9">
                                          <p:val>
                                            <p:fltVal val="0"/>
                                          </p:val>
                                        </p:tav>
                                        <p:tav tm="100000">
                                          <p:val>
                                            <p:fltVal val="1"/>
                                          </p:val>
                                        </p:tav>
                                      </p:tavLst>
                                    </p:anim>
                                    <p:anim calcmode="lin" valueType="num">
                                      <p:cBhvr>
                                        <p:cTn id="111" dur="332" tmFilter="0, 0; 0.125,0.2665; 0.25,0.4; 0.375,0.465; 0.5,0.5;  0.625,0.535; 0.75,0.6; 0.875,0.7335; 1,1">
                                          <p:stCondLst>
                                            <p:cond delay="1324"/>
                                          </p:stCondLst>
                                        </p:cTn>
                                        <p:tgtEl>
                                          <p:spTgt spid="1026"/>
                                        </p:tgtEl>
                                        <p:attrNameLst>
                                          <p:attrName>ppt_y</p:attrName>
                                        </p:attrNameLst>
                                      </p:cBhvr>
                                      <p:tavLst>
                                        <p:tav tm="0" fmla="#ppt_y-sin(pi*$)/27">
                                          <p:val>
                                            <p:fltVal val="0"/>
                                          </p:val>
                                        </p:tav>
                                        <p:tav tm="100000">
                                          <p:val>
                                            <p:fltVal val="1"/>
                                          </p:val>
                                        </p:tav>
                                      </p:tavLst>
                                    </p:anim>
                                    <p:anim calcmode="lin" valueType="num">
                                      <p:cBhvr>
                                        <p:cTn id="112" dur="164" tmFilter="0, 0; 0.125,0.2665; 0.25,0.4; 0.375,0.465; 0.5,0.5;  0.625,0.535; 0.75,0.6; 0.875,0.7335; 1,1">
                                          <p:stCondLst>
                                            <p:cond delay="1656"/>
                                          </p:stCondLst>
                                        </p:cTn>
                                        <p:tgtEl>
                                          <p:spTgt spid="1026"/>
                                        </p:tgtEl>
                                        <p:attrNameLst>
                                          <p:attrName>ppt_y</p:attrName>
                                        </p:attrNameLst>
                                      </p:cBhvr>
                                      <p:tavLst>
                                        <p:tav tm="0" fmla="#ppt_y-sin(pi*$)/81">
                                          <p:val>
                                            <p:fltVal val="0"/>
                                          </p:val>
                                        </p:tav>
                                        <p:tav tm="100000">
                                          <p:val>
                                            <p:fltVal val="1"/>
                                          </p:val>
                                        </p:tav>
                                      </p:tavLst>
                                    </p:anim>
                                    <p:animScale>
                                      <p:cBhvr>
                                        <p:cTn id="113" dur="26">
                                          <p:stCondLst>
                                            <p:cond delay="650"/>
                                          </p:stCondLst>
                                        </p:cTn>
                                        <p:tgtEl>
                                          <p:spTgt spid="1026"/>
                                        </p:tgtEl>
                                      </p:cBhvr>
                                      <p:to x="100000" y="60000"/>
                                    </p:animScale>
                                    <p:animScale>
                                      <p:cBhvr>
                                        <p:cTn id="114" dur="166" decel="50000">
                                          <p:stCondLst>
                                            <p:cond delay="676"/>
                                          </p:stCondLst>
                                        </p:cTn>
                                        <p:tgtEl>
                                          <p:spTgt spid="1026"/>
                                        </p:tgtEl>
                                      </p:cBhvr>
                                      <p:to x="100000" y="100000"/>
                                    </p:animScale>
                                    <p:animScale>
                                      <p:cBhvr>
                                        <p:cTn id="115" dur="26">
                                          <p:stCondLst>
                                            <p:cond delay="1312"/>
                                          </p:stCondLst>
                                        </p:cTn>
                                        <p:tgtEl>
                                          <p:spTgt spid="1026"/>
                                        </p:tgtEl>
                                      </p:cBhvr>
                                      <p:to x="100000" y="80000"/>
                                    </p:animScale>
                                    <p:animScale>
                                      <p:cBhvr>
                                        <p:cTn id="116" dur="166" decel="50000">
                                          <p:stCondLst>
                                            <p:cond delay="1338"/>
                                          </p:stCondLst>
                                        </p:cTn>
                                        <p:tgtEl>
                                          <p:spTgt spid="1026"/>
                                        </p:tgtEl>
                                      </p:cBhvr>
                                      <p:to x="100000" y="100000"/>
                                    </p:animScale>
                                    <p:animScale>
                                      <p:cBhvr>
                                        <p:cTn id="117" dur="26">
                                          <p:stCondLst>
                                            <p:cond delay="1642"/>
                                          </p:stCondLst>
                                        </p:cTn>
                                        <p:tgtEl>
                                          <p:spTgt spid="1026"/>
                                        </p:tgtEl>
                                      </p:cBhvr>
                                      <p:to x="100000" y="90000"/>
                                    </p:animScale>
                                    <p:animScale>
                                      <p:cBhvr>
                                        <p:cTn id="118" dur="166" decel="50000">
                                          <p:stCondLst>
                                            <p:cond delay="1668"/>
                                          </p:stCondLst>
                                        </p:cTn>
                                        <p:tgtEl>
                                          <p:spTgt spid="1026"/>
                                        </p:tgtEl>
                                      </p:cBhvr>
                                      <p:to x="100000" y="100000"/>
                                    </p:animScale>
                                    <p:animScale>
                                      <p:cBhvr>
                                        <p:cTn id="119" dur="26">
                                          <p:stCondLst>
                                            <p:cond delay="1808"/>
                                          </p:stCondLst>
                                        </p:cTn>
                                        <p:tgtEl>
                                          <p:spTgt spid="1026"/>
                                        </p:tgtEl>
                                      </p:cBhvr>
                                      <p:to x="100000" y="95000"/>
                                    </p:animScale>
                                    <p:animScale>
                                      <p:cBhvr>
                                        <p:cTn id="120" dur="166" decel="50000">
                                          <p:stCondLst>
                                            <p:cond delay="1834"/>
                                          </p:stCondLst>
                                        </p:cTn>
                                        <p:tgtEl>
                                          <p:spTgt spid="102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608" y="0"/>
            <a:ext cx="6881192" cy="1700808"/>
          </a:xfrm>
        </p:spPr>
        <p:txBody>
          <a:bodyPr>
            <a:normAutofit fontScale="90000"/>
          </a:bodyPr>
          <a:lstStyle/>
          <a:p>
            <a:r>
              <a:rPr lang="es-AR" sz="4000" dirty="0">
                <a:solidFill>
                  <a:srgbClr val="298FAF"/>
                </a:solidFill>
                <a:latin typeface="Cooper Black" pitchFamily="18" charset="0"/>
              </a:rPr>
              <a:t>Elementos de Power Point-Funciones que cumple cada</a:t>
            </a:r>
            <a:r>
              <a:rPr lang="es-AR" dirty="0">
                <a:latin typeface="Cooper Black" pitchFamily="18" charset="0"/>
              </a:rPr>
              <a:t/>
            </a:r>
            <a:br>
              <a:rPr lang="es-AR" dirty="0">
                <a:latin typeface="Cooper Black" pitchFamily="18" charset="0"/>
              </a:rPr>
            </a:br>
            <a:r>
              <a:rPr lang="es-AR" dirty="0">
                <a:solidFill>
                  <a:srgbClr val="298FAF"/>
                </a:solidFill>
                <a:latin typeface="Cooper Black" pitchFamily="18" charset="0"/>
              </a:rPr>
              <a:t>elemento</a:t>
            </a:r>
          </a:p>
        </p:txBody>
      </p:sp>
      <p:sp>
        <p:nvSpPr>
          <p:cNvPr id="3" name="2 Marcador de contenido"/>
          <p:cNvSpPr>
            <a:spLocks noGrp="1"/>
          </p:cNvSpPr>
          <p:nvPr>
            <p:ph idx="1"/>
          </p:nvPr>
        </p:nvSpPr>
        <p:spPr/>
        <p:txBody>
          <a:bodyPr>
            <a:normAutofit/>
          </a:bodyPr>
          <a:lstStyle/>
          <a:p>
            <a:r>
              <a:rPr lang="es-AR" sz="2000" dirty="0">
                <a:solidFill>
                  <a:schemeClr val="accent1">
                    <a:lumMod val="60000"/>
                    <a:lumOff val="40000"/>
                  </a:schemeClr>
                </a:solidFill>
                <a:latin typeface="Cooper Black" pitchFamily="18" charset="0"/>
              </a:rPr>
              <a:t>Barra de herramientas de acceso rápido: Te permite acceder rápidamente a algunos comandos sin necesidad de buscarlos entre las pestañas. ...</a:t>
            </a:r>
          </a:p>
          <a:p>
            <a:r>
              <a:rPr lang="es-AR" sz="2000" dirty="0">
                <a:solidFill>
                  <a:schemeClr val="accent1">
                    <a:lumMod val="60000"/>
                    <a:lumOff val="40000"/>
                  </a:schemeClr>
                </a:solidFill>
                <a:latin typeface="Cooper Black" pitchFamily="18" charset="0"/>
              </a:rPr>
              <a:t>Pestaña Archivo: ...</a:t>
            </a:r>
          </a:p>
          <a:p>
            <a:r>
              <a:rPr lang="es-AR" sz="2000" dirty="0">
                <a:solidFill>
                  <a:schemeClr val="accent1">
                    <a:lumMod val="60000"/>
                    <a:lumOff val="40000"/>
                  </a:schemeClr>
                </a:solidFill>
                <a:latin typeface="Cooper Black" pitchFamily="18" charset="0"/>
              </a:rPr>
              <a:t>La cinta de opciones: ...</a:t>
            </a:r>
          </a:p>
          <a:p>
            <a:r>
              <a:rPr lang="es-AR" sz="2000" dirty="0">
                <a:solidFill>
                  <a:schemeClr val="accent1">
                    <a:lumMod val="60000"/>
                    <a:lumOff val="40000"/>
                  </a:schemeClr>
                </a:solidFill>
                <a:latin typeface="Cooper Black" pitchFamily="18" charset="0"/>
              </a:rPr>
              <a:t>Cuenta Microsoft: ...</a:t>
            </a:r>
          </a:p>
          <a:p>
            <a:r>
              <a:rPr lang="es-AR" sz="2000" dirty="0">
                <a:solidFill>
                  <a:schemeClr val="accent1">
                    <a:lumMod val="60000"/>
                    <a:lumOff val="40000"/>
                  </a:schemeClr>
                </a:solidFill>
                <a:latin typeface="Cooper Black" pitchFamily="18" charset="0"/>
              </a:rPr>
              <a:t>Indicar. ...</a:t>
            </a:r>
          </a:p>
          <a:p>
            <a:r>
              <a:rPr lang="es-AR" sz="2000" dirty="0">
                <a:solidFill>
                  <a:schemeClr val="accent1">
                    <a:lumMod val="60000"/>
                    <a:lumOff val="40000"/>
                  </a:schemeClr>
                </a:solidFill>
                <a:latin typeface="Cooper Black" pitchFamily="18" charset="0"/>
              </a:rPr>
              <a:t>Panel de navegación de diapositivas: ...</a:t>
            </a:r>
          </a:p>
          <a:p>
            <a:r>
              <a:rPr lang="es-AR" sz="2000" dirty="0">
                <a:solidFill>
                  <a:schemeClr val="accent1">
                    <a:lumMod val="60000"/>
                    <a:lumOff val="40000"/>
                  </a:schemeClr>
                </a:solidFill>
                <a:latin typeface="Cooper Black" pitchFamily="18" charset="0"/>
              </a:rPr>
              <a:t>Panel de diapositiva: ...</a:t>
            </a:r>
          </a:p>
          <a:p>
            <a:r>
              <a:rPr lang="es-AR" sz="2000" dirty="0">
                <a:solidFill>
                  <a:schemeClr val="accent1">
                    <a:lumMod val="60000"/>
                    <a:lumOff val="40000"/>
                  </a:schemeClr>
                </a:solidFill>
                <a:latin typeface="Cooper Black" pitchFamily="18" charset="0"/>
              </a:rPr>
              <a:t>Número de diapositiva</a:t>
            </a:r>
            <a:r>
              <a:rPr lang="es-AR" sz="2000" dirty="0" smtClean="0"/>
              <a:t>:</a:t>
            </a:r>
            <a:endParaRPr lang="es-AR" sz="2000" dirty="0"/>
          </a:p>
        </p:txBody>
      </p:sp>
      <p:pic>
        <p:nvPicPr>
          <p:cNvPr id="2050" name="Picture 2" descr="D:\Users\Secundaria\Downloads\uuuu.jpg"/>
          <p:cNvPicPr>
            <a:picLocks noChangeAspect="1" noChangeArrowheads="1"/>
          </p:cNvPicPr>
          <p:nvPr/>
        </p:nvPicPr>
        <p:blipFill>
          <a:blip r:embed="rId2"/>
          <a:srcRect/>
          <a:stretch>
            <a:fillRect/>
          </a:stretch>
        </p:blipFill>
        <p:spPr bwMode="auto">
          <a:xfrm>
            <a:off x="6058518" y="2786058"/>
            <a:ext cx="3085482" cy="3357586"/>
          </a:xfrm>
          <a:prstGeom prst="rect">
            <a:avLst/>
          </a:prstGeom>
          <a:noFill/>
        </p:spPr>
      </p:pic>
    </p:spTree>
    <p:extLst>
      <p:ext uri="{BB962C8B-B14F-4D97-AF65-F5344CB8AC3E}">
        <p14:creationId xmlns:p14="http://schemas.microsoft.com/office/powerpoint/2010/main" val="342852273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wipe(down)">
                                      <p:cBhvr>
                                        <p:cTn id="25" dur="580">
                                          <p:stCondLst>
                                            <p:cond delay="0"/>
                                          </p:stCondLst>
                                        </p:cTn>
                                        <p:tgtEl>
                                          <p:spTgt spid="3">
                                            <p:txEl>
                                              <p:pRg st="0" end="0"/>
                                            </p:txEl>
                                          </p:spTgt>
                                        </p:tgtEl>
                                      </p:cBhvr>
                                    </p:animEffect>
                                    <p:anim calcmode="lin" valueType="num">
                                      <p:cBhvr>
                                        <p:cTn id="2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0" end="0"/>
                                            </p:txEl>
                                          </p:spTgt>
                                        </p:tgtEl>
                                      </p:cBhvr>
                                      <p:to x="100000" y="60000"/>
                                    </p:animScale>
                                    <p:animScale>
                                      <p:cBhvr>
                                        <p:cTn id="32" dur="166" decel="50000">
                                          <p:stCondLst>
                                            <p:cond delay="676"/>
                                          </p:stCondLst>
                                        </p:cTn>
                                        <p:tgtEl>
                                          <p:spTgt spid="3">
                                            <p:txEl>
                                              <p:pRg st="0" end="0"/>
                                            </p:txEl>
                                          </p:spTgt>
                                        </p:tgtEl>
                                      </p:cBhvr>
                                      <p:to x="100000" y="100000"/>
                                    </p:animScale>
                                    <p:animScale>
                                      <p:cBhvr>
                                        <p:cTn id="33" dur="26">
                                          <p:stCondLst>
                                            <p:cond delay="1312"/>
                                          </p:stCondLst>
                                        </p:cTn>
                                        <p:tgtEl>
                                          <p:spTgt spid="3">
                                            <p:txEl>
                                              <p:pRg st="0" end="0"/>
                                            </p:txEl>
                                          </p:spTgt>
                                        </p:tgtEl>
                                      </p:cBhvr>
                                      <p:to x="100000" y="80000"/>
                                    </p:animScale>
                                    <p:animScale>
                                      <p:cBhvr>
                                        <p:cTn id="34" dur="166" decel="50000">
                                          <p:stCondLst>
                                            <p:cond delay="1338"/>
                                          </p:stCondLst>
                                        </p:cTn>
                                        <p:tgtEl>
                                          <p:spTgt spid="3">
                                            <p:txEl>
                                              <p:pRg st="0" end="0"/>
                                            </p:txEl>
                                          </p:spTgt>
                                        </p:tgtEl>
                                      </p:cBhvr>
                                      <p:to x="100000" y="100000"/>
                                    </p:animScale>
                                    <p:animScale>
                                      <p:cBhvr>
                                        <p:cTn id="35" dur="26">
                                          <p:stCondLst>
                                            <p:cond delay="1642"/>
                                          </p:stCondLst>
                                        </p:cTn>
                                        <p:tgtEl>
                                          <p:spTgt spid="3">
                                            <p:txEl>
                                              <p:pRg st="0" end="0"/>
                                            </p:txEl>
                                          </p:spTgt>
                                        </p:tgtEl>
                                      </p:cBhvr>
                                      <p:to x="100000" y="90000"/>
                                    </p:animScale>
                                    <p:animScale>
                                      <p:cBhvr>
                                        <p:cTn id="36" dur="166" decel="50000">
                                          <p:stCondLst>
                                            <p:cond delay="1668"/>
                                          </p:stCondLst>
                                        </p:cTn>
                                        <p:tgtEl>
                                          <p:spTgt spid="3">
                                            <p:txEl>
                                              <p:pRg st="0" end="0"/>
                                            </p:txEl>
                                          </p:spTgt>
                                        </p:tgtEl>
                                      </p:cBhvr>
                                      <p:to x="100000" y="100000"/>
                                    </p:animScale>
                                    <p:animScale>
                                      <p:cBhvr>
                                        <p:cTn id="37" dur="26">
                                          <p:stCondLst>
                                            <p:cond delay="1808"/>
                                          </p:stCondLst>
                                        </p:cTn>
                                        <p:tgtEl>
                                          <p:spTgt spid="3">
                                            <p:txEl>
                                              <p:pRg st="0" end="0"/>
                                            </p:txEl>
                                          </p:spTgt>
                                        </p:tgtEl>
                                      </p:cBhvr>
                                      <p:to x="100000" y="95000"/>
                                    </p:animScale>
                                    <p:animScale>
                                      <p:cBhvr>
                                        <p:cTn id="38" dur="166" decel="50000">
                                          <p:stCondLst>
                                            <p:cond delay="1834"/>
                                          </p:stCondLst>
                                        </p:cTn>
                                        <p:tgtEl>
                                          <p:spTgt spid="3">
                                            <p:txEl>
                                              <p:pRg st="0" end="0"/>
                                            </p:txEl>
                                          </p:spTgt>
                                        </p:tgtEl>
                                      </p:cBhvr>
                                      <p:to x="100000" y="100000"/>
                                    </p:animScale>
                                  </p:childTnLst>
                                </p:cTn>
                              </p:par>
                              <p:par>
                                <p:cTn id="39" presetID="26" presetClass="entr" presetSubtype="0" fill="hold" nodeType="withEffect">
                                  <p:stCondLst>
                                    <p:cond delay="0"/>
                                  </p:stCondLst>
                                  <p:childTnLst>
                                    <p:set>
                                      <p:cBhvr>
                                        <p:cTn id="40" dur="1" fill="hold">
                                          <p:stCondLst>
                                            <p:cond delay="0"/>
                                          </p:stCondLst>
                                        </p:cTn>
                                        <p:tgtEl>
                                          <p:spTgt spid="3">
                                            <p:txEl>
                                              <p:pRg st="1" end="1"/>
                                            </p:txEl>
                                          </p:spTgt>
                                        </p:tgtEl>
                                        <p:attrNameLst>
                                          <p:attrName>style.visibility</p:attrName>
                                        </p:attrNameLst>
                                      </p:cBhvr>
                                      <p:to>
                                        <p:strVal val="visible"/>
                                      </p:to>
                                    </p:set>
                                    <p:animEffect transition="in" filter="wipe(down)">
                                      <p:cBhvr>
                                        <p:cTn id="41" dur="580">
                                          <p:stCondLst>
                                            <p:cond delay="0"/>
                                          </p:stCondLst>
                                        </p:cTn>
                                        <p:tgtEl>
                                          <p:spTgt spid="3">
                                            <p:txEl>
                                              <p:pRg st="1" end="1"/>
                                            </p:txEl>
                                          </p:spTgt>
                                        </p:tgtEl>
                                      </p:cBhvr>
                                    </p:animEffect>
                                    <p:anim calcmode="lin" valueType="num">
                                      <p:cBhvr>
                                        <p:cTn id="42"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47" dur="26">
                                          <p:stCondLst>
                                            <p:cond delay="650"/>
                                          </p:stCondLst>
                                        </p:cTn>
                                        <p:tgtEl>
                                          <p:spTgt spid="3">
                                            <p:txEl>
                                              <p:pRg st="1" end="1"/>
                                            </p:txEl>
                                          </p:spTgt>
                                        </p:tgtEl>
                                      </p:cBhvr>
                                      <p:to x="100000" y="60000"/>
                                    </p:animScale>
                                    <p:animScale>
                                      <p:cBhvr>
                                        <p:cTn id="48" dur="166" decel="50000">
                                          <p:stCondLst>
                                            <p:cond delay="676"/>
                                          </p:stCondLst>
                                        </p:cTn>
                                        <p:tgtEl>
                                          <p:spTgt spid="3">
                                            <p:txEl>
                                              <p:pRg st="1" end="1"/>
                                            </p:txEl>
                                          </p:spTgt>
                                        </p:tgtEl>
                                      </p:cBhvr>
                                      <p:to x="100000" y="100000"/>
                                    </p:animScale>
                                    <p:animScale>
                                      <p:cBhvr>
                                        <p:cTn id="49" dur="26">
                                          <p:stCondLst>
                                            <p:cond delay="1312"/>
                                          </p:stCondLst>
                                        </p:cTn>
                                        <p:tgtEl>
                                          <p:spTgt spid="3">
                                            <p:txEl>
                                              <p:pRg st="1" end="1"/>
                                            </p:txEl>
                                          </p:spTgt>
                                        </p:tgtEl>
                                      </p:cBhvr>
                                      <p:to x="100000" y="80000"/>
                                    </p:animScale>
                                    <p:animScale>
                                      <p:cBhvr>
                                        <p:cTn id="50" dur="166" decel="50000">
                                          <p:stCondLst>
                                            <p:cond delay="1338"/>
                                          </p:stCondLst>
                                        </p:cTn>
                                        <p:tgtEl>
                                          <p:spTgt spid="3">
                                            <p:txEl>
                                              <p:pRg st="1" end="1"/>
                                            </p:txEl>
                                          </p:spTgt>
                                        </p:tgtEl>
                                      </p:cBhvr>
                                      <p:to x="100000" y="100000"/>
                                    </p:animScale>
                                    <p:animScale>
                                      <p:cBhvr>
                                        <p:cTn id="51" dur="26">
                                          <p:stCondLst>
                                            <p:cond delay="1642"/>
                                          </p:stCondLst>
                                        </p:cTn>
                                        <p:tgtEl>
                                          <p:spTgt spid="3">
                                            <p:txEl>
                                              <p:pRg st="1" end="1"/>
                                            </p:txEl>
                                          </p:spTgt>
                                        </p:tgtEl>
                                      </p:cBhvr>
                                      <p:to x="100000" y="90000"/>
                                    </p:animScale>
                                    <p:animScale>
                                      <p:cBhvr>
                                        <p:cTn id="52" dur="166" decel="50000">
                                          <p:stCondLst>
                                            <p:cond delay="1668"/>
                                          </p:stCondLst>
                                        </p:cTn>
                                        <p:tgtEl>
                                          <p:spTgt spid="3">
                                            <p:txEl>
                                              <p:pRg st="1" end="1"/>
                                            </p:txEl>
                                          </p:spTgt>
                                        </p:tgtEl>
                                      </p:cBhvr>
                                      <p:to x="100000" y="100000"/>
                                    </p:animScale>
                                    <p:animScale>
                                      <p:cBhvr>
                                        <p:cTn id="53" dur="26">
                                          <p:stCondLst>
                                            <p:cond delay="1808"/>
                                          </p:stCondLst>
                                        </p:cTn>
                                        <p:tgtEl>
                                          <p:spTgt spid="3">
                                            <p:txEl>
                                              <p:pRg st="1" end="1"/>
                                            </p:txEl>
                                          </p:spTgt>
                                        </p:tgtEl>
                                      </p:cBhvr>
                                      <p:to x="100000" y="95000"/>
                                    </p:animScale>
                                    <p:animScale>
                                      <p:cBhvr>
                                        <p:cTn id="54" dur="166" decel="50000">
                                          <p:stCondLst>
                                            <p:cond delay="1834"/>
                                          </p:stCondLst>
                                        </p:cTn>
                                        <p:tgtEl>
                                          <p:spTgt spid="3">
                                            <p:txEl>
                                              <p:pRg st="1" end="1"/>
                                            </p:txEl>
                                          </p:spTgt>
                                        </p:tgtEl>
                                      </p:cBhvr>
                                      <p:to x="100000" y="100000"/>
                                    </p:animScale>
                                  </p:childTnLst>
                                </p:cTn>
                              </p:par>
                              <p:par>
                                <p:cTn id="55" presetID="26" presetClass="entr" presetSubtype="0" fill="hold" nodeType="withEffect">
                                  <p:stCondLst>
                                    <p:cond delay="0"/>
                                  </p:stCondLst>
                                  <p:childTnLst>
                                    <p:set>
                                      <p:cBhvr>
                                        <p:cTn id="56" dur="1" fill="hold">
                                          <p:stCondLst>
                                            <p:cond delay="0"/>
                                          </p:stCondLst>
                                        </p:cTn>
                                        <p:tgtEl>
                                          <p:spTgt spid="3">
                                            <p:txEl>
                                              <p:pRg st="2" end="2"/>
                                            </p:txEl>
                                          </p:spTgt>
                                        </p:tgtEl>
                                        <p:attrNameLst>
                                          <p:attrName>style.visibility</p:attrName>
                                        </p:attrNameLst>
                                      </p:cBhvr>
                                      <p:to>
                                        <p:strVal val="visible"/>
                                      </p:to>
                                    </p:set>
                                    <p:animEffect transition="in" filter="wipe(down)">
                                      <p:cBhvr>
                                        <p:cTn id="57" dur="580">
                                          <p:stCondLst>
                                            <p:cond delay="0"/>
                                          </p:stCondLst>
                                        </p:cTn>
                                        <p:tgtEl>
                                          <p:spTgt spid="3">
                                            <p:txEl>
                                              <p:pRg st="2" end="2"/>
                                            </p:txEl>
                                          </p:spTgt>
                                        </p:tgtEl>
                                      </p:cBhvr>
                                    </p:animEffect>
                                    <p:anim calcmode="lin" valueType="num">
                                      <p:cBhvr>
                                        <p:cTn id="58"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63" dur="26">
                                          <p:stCondLst>
                                            <p:cond delay="650"/>
                                          </p:stCondLst>
                                        </p:cTn>
                                        <p:tgtEl>
                                          <p:spTgt spid="3">
                                            <p:txEl>
                                              <p:pRg st="2" end="2"/>
                                            </p:txEl>
                                          </p:spTgt>
                                        </p:tgtEl>
                                      </p:cBhvr>
                                      <p:to x="100000" y="60000"/>
                                    </p:animScale>
                                    <p:animScale>
                                      <p:cBhvr>
                                        <p:cTn id="64" dur="166" decel="50000">
                                          <p:stCondLst>
                                            <p:cond delay="676"/>
                                          </p:stCondLst>
                                        </p:cTn>
                                        <p:tgtEl>
                                          <p:spTgt spid="3">
                                            <p:txEl>
                                              <p:pRg st="2" end="2"/>
                                            </p:txEl>
                                          </p:spTgt>
                                        </p:tgtEl>
                                      </p:cBhvr>
                                      <p:to x="100000" y="100000"/>
                                    </p:animScale>
                                    <p:animScale>
                                      <p:cBhvr>
                                        <p:cTn id="65" dur="26">
                                          <p:stCondLst>
                                            <p:cond delay="1312"/>
                                          </p:stCondLst>
                                        </p:cTn>
                                        <p:tgtEl>
                                          <p:spTgt spid="3">
                                            <p:txEl>
                                              <p:pRg st="2" end="2"/>
                                            </p:txEl>
                                          </p:spTgt>
                                        </p:tgtEl>
                                      </p:cBhvr>
                                      <p:to x="100000" y="80000"/>
                                    </p:animScale>
                                    <p:animScale>
                                      <p:cBhvr>
                                        <p:cTn id="66" dur="166" decel="50000">
                                          <p:stCondLst>
                                            <p:cond delay="1338"/>
                                          </p:stCondLst>
                                        </p:cTn>
                                        <p:tgtEl>
                                          <p:spTgt spid="3">
                                            <p:txEl>
                                              <p:pRg st="2" end="2"/>
                                            </p:txEl>
                                          </p:spTgt>
                                        </p:tgtEl>
                                      </p:cBhvr>
                                      <p:to x="100000" y="100000"/>
                                    </p:animScale>
                                    <p:animScale>
                                      <p:cBhvr>
                                        <p:cTn id="67" dur="26">
                                          <p:stCondLst>
                                            <p:cond delay="1642"/>
                                          </p:stCondLst>
                                        </p:cTn>
                                        <p:tgtEl>
                                          <p:spTgt spid="3">
                                            <p:txEl>
                                              <p:pRg st="2" end="2"/>
                                            </p:txEl>
                                          </p:spTgt>
                                        </p:tgtEl>
                                      </p:cBhvr>
                                      <p:to x="100000" y="90000"/>
                                    </p:animScale>
                                    <p:animScale>
                                      <p:cBhvr>
                                        <p:cTn id="68" dur="166" decel="50000">
                                          <p:stCondLst>
                                            <p:cond delay="1668"/>
                                          </p:stCondLst>
                                        </p:cTn>
                                        <p:tgtEl>
                                          <p:spTgt spid="3">
                                            <p:txEl>
                                              <p:pRg st="2" end="2"/>
                                            </p:txEl>
                                          </p:spTgt>
                                        </p:tgtEl>
                                      </p:cBhvr>
                                      <p:to x="100000" y="100000"/>
                                    </p:animScale>
                                    <p:animScale>
                                      <p:cBhvr>
                                        <p:cTn id="69" dur="26">
                                          <p:stCondLst>
                                            <p:cond delay="1808"/>
                                          </p:stCondLst>
                                        </p:cTn>
                                        <p:tgtEl>
                                          <p:spTgt spid="3">
                                            <p:txEl>
                                              <p:pRg st="2" end="2"/>
                                            </p:txEl>
                                          </p:spTgt>
                                        </p:tgtEl>
                                      </p:cBhvr>
                                      <p:to x="100000" y="95000"/>
                                    </p:animScale>
                                    <p:animScale>
                                      <p:cBhvr>
                                        <p:cTn id="70" dur="166" decel="50000">
                                          <p:stCondLst>
                                            <p:cond delay="1834"/>
                                          </p:stCondLst>
                                        </p:cTn>
                                        <p:tgtEl>
                                          <p:spTgt spid="3">
                                            <p:txEl>
                                              <p:pRg st="2" end="2"/>
                                            </p:txEl>
                                          </p:spTgt>
                                        </p:tgtEl>
                                      </p:cBhvr>
                                      <p:to x="100000" y="100000"/>
                                    </p:animScale>
                                  </p:childTnLst>
                                </p:cTn>
                              </p:par>
                              <p:par>
                                <p:cTn id="71" presetID="26" presetClass="entr" presetSubtype="0" fill="hold" nodeType="withEffect">
                                  <p:stCondLst>
                                    <p:cond delay="0"/>
                                  </p:stCondLst>
                                  <p:childTnLst>
                                    <p:set>
                                      <p:cBhvr>
                                        <p:cTn id="72" dur="1" fill="hold">
                                          <p:stCondLst>
                                            <p:cond delay="0"/>
                                          </p:stCondLst>
                                        </p:cTn>
                                        <p:tgtEl>
                                          <p:spTgt spid="3">
                                            <p:txEl>
                                              <p:pRg st="3" end="3"/>
                                            </p:txEl>
                                          </p:spTgt>
                                        </p:tgtEl>
                                        <p:attrNameLst>
                                          <p:attrName>style.visibility</p:attrName>
                                        </p:attrNameLst>
                                      </p:cBhvr>
                                      <p:to>
                                        <p:strVal val="visible"/>
                                      </p:to>
                                    </p:set>
                                    <p:animEffect transition="in" filter="wipe(down)">
                                      <p:cBhvr>
                                        <p:cTn id="73" dur="580">
                                          <p:stCondLst>
                                            <p:cond delay="0"/>
                                          </p:stCondLst>
                                        </p:cTn>
                                        <p:tgtEl>
                                          <p:spTgt spid="3">
                                            <p:txEl>
                                              <p:pRg st="3" end="3"/>
                                            </p:txEl>
                                          </p:spTgt>
                                        </p:tgtEl>
                                      </p:cBhvr>
                                    </p:animEffect>
                                    <p:anim calcmode="lin" valueType="num">
                                      <p:cBhvr>
                                        <p:cTn id="74"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79" dur="26">
                                          <p:stCondLst>
                                            <p:cond delay="650"/>
                                          </p:stCondLst>
                                        </p:cTn>
                                        <p:tgtEl>
                                          <p:spTgt spid="3">
                                            <p:txEl>
                                              <p:pRg st="3" end="3"/>
                                            </p:txEl>
                                          </p:spTgt>
                                        </p:tgtEl>
                                      </p:cBhvr>
                                      <p:to x="100000" y="60000"/>
                                    </p:animScale>
                                    <p:animScale>
                                      <p:cBhvr>
                                        <p:cTn id="80" dur="166" decel="50000">
                                          <p:stCondLst>
                                            <p:cond delay="676"/>
                                          </p:stCondLst>
                                        </p:cTn>
                                        <p:tgtEl>
                                          <p:spTgt spid="3">
                                            <p:txEl>
                                              <p:pRg st="3" end="3"/>
                                            </p:txEl>
                                          </p:spTgt>
                                        </p:tgtEl>
                                      </p:cBhvr>
                                      <p:to x="100000" y="100000"/>
                                    </p:animScale>
                                    <p:animScale>
                                      <p:cBhvr>
                                        <p:cTn id="81" dur="26">
                                          <p:stCondLst>
                                            <p:cond delay="1312"/>
                                          </p:stCondLst>
                                        </p:cTn>
                                        <p:tgtEl>
                                          <p:spTgt spid="3">
                                            <p:txEl>
                                              <p:pRg st="3" end="3"/>
                                            </p:txEl>
                                          </p:spTgt>
                                        </p:tgtEl>
                                      </p:cBhvr>
                                      <p:to x="100000" y="80000"/>
                                    </p:animScale>
                                    <p:animScale>
                                      <p:cBhvr>
                                        <p:cTn id="82" dur="166" decel="50000">
                                          <p:stCondLst>
                                            <p:cond delay="1338"/>
                                          </p:stCondLst>
                                        </p:cTn>
                                        <p:tgtEl>
                                          <p:spTgt spid="3">
                                            <p:txEl>
                                              <p:pRg st="3" end="3"/>
                                            </p:txEl>
                                          </p:spTgt>
                                        </p:tgtEl>
                                      </p:cBhvr>
                                      <p:to x="100000" y="100000"/>
                                    </p:animScale>
                                    <p:animScale>
                                      <p:cBhvr>
                                        <p:cTn id="83" dur="26">
                                          <p:stCondLst>
                                            <p:cond delay="1642"/>
                                          </p:stCondLst>
                                        </p:cTn>
                                        <p:tgtEl>
                                          <p:spTgt spid="3">
                                            <p:txEl>
                                              <p:pRg st="3" end="3"/>
                                            </p:txEl>
                                          </p:spTgt>
                                        </p:tgtEl>
                                      </p:cBhvr>
                                      <p:to x="100000" y="90000"/>
                                    </p:animScale>
                                    <p:animScale>
                                      <p:cBhvr>
                                        <p:cTn id="84" dur="166" decel="50000">
                                          <p:stCondLst>
                                            <p:cond delay="1668"/>
                                          </p:stCondLst>
                                        </p:cTn>
                                        <p:tgtEl>
                                          <p:spTgt spid="3">
                                            <p:txEl>
                                              <p:pRg st="3" end="3"/>
                                            </p:txEl>
                                          </p:spTgt>
                                        </p:tgtEl>
                                      </p:cBhvr>
                                      <p:to x="100000" y="100000"/>
                                    </p:animScale>
                                    <p:animScale>
                                      <p:cBhvr>
                                        <p:cTn id="85" dur="26">
                                          <p:stCondLst>
                                            <p:cond delay="1808"/>
                                          </p:stCondLst>
                                        </p:cTn>
                                        <p:tgtEl>
                                          <p:spTgt spid="3">
                                            <p:txEl>
                                              <p:pRg st="3" end="3"/>
                                            </p:txEl>
                                          </p:spTgt>
                                        </p:tgtEl>
                                      </p:cBhvr>
                                      <p:to x="100000" y="95000"/>
                                    </p:animScale>
                                    <p:animScale>
                                      <p:cBhvr>
                                        <p:cTn id="86" dur="166" decel="50000">
                                          <p:stCondLst>
                                            <p:cond delay="1834"/>
                                          </p:stCondLst>
                                        </p:cTn>
                                        <p:tgtEl>
                                          <p:spTgt spid="3">
                                            <p:txEl>
                                              <p:pRg st="3" end="3"/>
                                            </p:txEl>
                                          </p:spTgt>
                                        </p:tgtEl>
                                      </p:cBhvr>
                                      <p:to x="100000" y="100000"/>
                                    </p:animScale>
                                  </p:childTnLst>
                                </p:cTn>
                              </p:par>
                              <p:par>
                                <p:cTn id="87" presetID="26" presetClass="entr" presetSubtype="0" fill="hold" nodeType="withEffect">
                                  <p:stCondLst>
                                    <p:cond delay="0"/>
                                  </p:stCondLst>
                                  <p:childTnLst>
                                    <p:set>
                                      <p:cBhvr>
                                        <p:cTn id="88" dur="1" fill="hold">
                                          <p:stCondLst>
                                            <p:cond delay="0"/>
                                          </p:stCondLst>
                                        </p:cTn>
                                        <p:tgtEl>
                                          <p:spTgt spid="3">
                                            <p:txEl>
                                              <p:pRg st="4" end="4"/>
                                            </p:txEl>
                                          </p:spTgt>
                                        </p:tgtEl>
                                        <p:attrNameLst>
                                          <p:attrName>style.visibility</p:attrName>
                                        </p:attrNameLst>
                                      </p:cBhvr>
                                      <p:to>
                                        <p:strVal val="visible"/>
                                      </p:to>
                                    </p:set>
                                    <p:animEffect transition="in" filter="wipe(down)">
                                      <p:cBhvr>
                                        <p:cTn id="89" dur="580">
                                          <p:stCondLst>
                                            <p:cond delay="0"/>
                                          </p:stCondLst>
                                        </p:cTn>
                                        <p:tgtEl>
                                          <p:spTgt spid="3">
                                            <p:txEl>
                                              <p:pRg st="4" end="4"/>
                                            </p:txEl>
                                          </p:spTgt>
                                        </p:tgtEl>
                                      </p:cBhvr>
                                    </p:animEffect>
                                    <p:anim calcmode="lin" valueType="num">
                                      <p:cBhvr>
                                        <p:cTn id="9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9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9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9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9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95" dur="26">
                                          <p:stCondLst>
                                            <p:cond delay="650"/>
                                          </p:stCondLst>
                                        </p:cTn>
                                        <p:tgtEl>
                                          <p:spTgt spid="3">
                                            <p:txEl>
                                              <p:pRg st="4" end="4"/>
                                            </p:txEl>
                                          </p:spTgt>
                                        </p:tgtEl>
                                      </p:cBhvr>
                                      <p:to x="100000" y="60000"/>
                                    </p:animScale>
                                    <p:animScale>
                                      <p:cBhvr>
                                        <p:cTn id="96" dur="166" decel="50000">
                                          <p:stCondLst>
                                            <p:cond delay="676"/>
                                          </p:stCondLst>
                                        </p:cTn>
                                        <p:tgtEl>
                                          <p:spTgt spid="3">
                                            <p:txEl>
                                              <p:pRg st="4" end="4"/>
                                            </p:txEl>
                                          </p:spTgt>
                                        </p:tgtEl>
                                      </p:cBhvr>
                                      <p:to x="100000" y="100000"/>
                                    </p:animScale>
                                    <p:animScale>
                                      <p:cBhvr>
                                        <p:cTn id="97" dur="26">
                                          <p:stCondLst>
                                            <p:cond delay="1312"/>
                                          </p:stCondLst>
                                        </p:cTn>
                                        <p:tgtEl>
                                          <p:spTgt spid="3">
                                            <p:txEl>
                                              <p:pRg st="4" end="4"/>
                                            </p:txEl>
                                          </p:spTgt>
                                        </p:tgtEl>
                                      </p:cBhvr>
                                      <p:to x="100000" y="80000"/>
                                    </p:animScale>
                                    <p:animScale>
                                      <p:cBhvr>
                                        <p:cTn id="98" dur="166" decel="50000">
                                          <p:stCondLst>
                                            <p:cond delay="1338"/>
                                          </p:stCondLst>
                                        </p:cTn>
                                        <p:tgtEl>
                                          <p:spTgt spid="3">
                                            <p:txEl>
                                              <p:pRg st="4" end="4"/>
                                            </p:txEl>
                                          </p:spTgt>
                                        </p:tgtEl>
                                      </p:cBhvr>
                                      <p:to x="100000" y="100000"/>
                                    </p:animScale>
                                    <p:animScale>
                                      <p:cBhvr>
                                        <p:cTn id="99" dur="26">
                                          <p:stCondLst>
                                            <p:cond delay="1642"/>
                                          </p:stCondLst>
                                        </p:cTn>
                                        <p:tgtEl>
                                          <p:spTgt spid="3">
                                            <p:txEl>
                                              <p:pRg st="4" end="4"/>
                                            </p:txEl>
                                          </p:spTgt>
                                        </p:tgtEl>
                                      </p:cBhvr>
                                      <p:to x="100000" y="90000"/>
                                    </p:animScale>
                                    <p:animScale>
                                      <p:cBhvr>
                                        <p:cTn id="100" dur="166" decel="50000">
                                          <p:stCondLst>
                                            <p:cond delay="1668"/>
                                          </p:stCondLst>
                                        </p:cTn>
                                        <p:tgtEl>
                                          <p:spTgt spid="3">
                                            <p:txEl>
                                              <p:pRg st="4" end="4"/>
                                            </p:txEl>
                                          </p:spTgt>
                                        </p:tgtEl>
                                      </p:cBhvr>
                                      <p:to x="100000" y="100000"/>
                                    </p:animScale>
                                    <p:animScale>
                                      <p:cBhvr>
                                        <p:cTn id="101" dur="26">
                                          <p:stCondLst>
                                            <p:cond delay="1808"/>
                                          </p:stCondLst>
                                        </p:cTn>
                                        <p:tgtEl>
                                          <p:spTgt spid="3">
                                            <p:txEl>
                                              <p:pRg st="4" end="4"/>
                                            </p:txEl>
                                          </p:spTgt>
                                        </p:tgtEl>
                                      </p:cBhvr>
                                      <p:to x="100000" y="95000"/>
                                    </p:animScale>
                                    <p:animScale>
                                      <p:cBhvr>
                                        <p:cTn id="102" dur="166" decel="50000">
                                          <p:stCondLst>
                                            <p:cond delay="1834"/>
                                          </p:stCondLst>
                                        </p:cTn>
                                        <p:tgtEl>
                                          <p:spTgt spid="3">
                                            <p:txEl>
                                              <p:pRg st="4" end="4"/>
                                            </p:txEl>
                                          </p:spTgt>
                                        </p:tgtEl>
                                      </p:cBhvr>
                                      <p:to x="100000" y="100000"/>
                                    </p:animScale>
                                  </p:childTnLst>
                                </p:cTn>
                              </p:par>
                              <p:par>
                                <p:cTn id="103" presetID="26" presetClass="entr" presetSubtype="0" fill="hold" nodeType="withEffect">
                                  <p:stCondLst>
                                    <p:cond delay="0"/>
                                  </p:stCondLst>
                                  <p:childTnLst>
                                    <p:set>
                                      <p:cBhvr>
                                        <p:cTn id="104" dur="1" fill="hold">
                                          <p:stCondLst>
                                            <p:cond delay="0"/>
                                          </p:stCondLst>
                                        </p:cTn>
                                        <p:tgtEl>
                                          <p:spTgt spid="3">
                                            <p:txEl>
                                              <p:pRg st="5" end="5"/>
                                            </p:txEl>
                                          </p:spTgt>
                                        </p:tgtEl>
                                        <p:attrNameLst>
                                          <p:attrName>style.visibility</p:attrName>
                                        </p:attrNameLst>
                                      </p:cBhvr>
                                      <p:to>
                                        <p:strVal val="visible"/>
                                      </p:to>
                                    </p:set>
                                    <p:animEffect transition="in" filter="wipe(down)">
                                      <p:cBhvr>
                                        <p:cTn id="105" dur="580">
                                          <p:stCondLst>
                                            <p:cond delay="0"/>
                                          </p:stCondLst>
                                        </p:cTn>
                                        <p:tgtEl>
                                          <p:spTgt spid="3">
                                            <p:txEl>
                                              <p:pRg st="5" end="5"/>
                                            </p:txEl>
                                          </p:spTgt>
                                        </p:tgtEl>
                                      </p:cBhvr>
                                    </p:animEffect>
                                    <p:anim calcmode="lin" valueType="num">
                                      <p:cBhvr>
                                        <p:cTn id="106"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107"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8"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9"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10"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11" dur="26">
                                          <p:stCondLst>
                                            <p:cond delay="650"/>
                                          </p:stCondLst>
                                        </p:cTn>
                                        <p:tgtEl>
                                          <p:spTgt spid="3">
                                            <p:txEl>
                                              <p:pRg st="5" end="5"/>
                                            </p:txEl>
                                          </p:spTgt>
                                        </p:tgtEl>
                                      </p:cBhvr>
                                      <p:to x="100000" y="60000"/>
                                    </p:animScale>
                                    <p:animScale>
                                      <p:cBhvr>
                                        <p:cTn id="112" dur="166" decel="50000">
                                          <p:stCondLst>
                                            <p:cond delay="676"/>
                                          </p:stCondLst>
                                        </p:cTn>
                                        <p:tgtEl>
                                          <p:spTgt spid="3">
                                            <p:txEl>
                                              <p:pRg st="5" end="5"/>
                                            </p:txEl>
                                          </p:spTgt>
                                        </p:tgtEl>
                                      </p:cBhvr>
                                      <p:to x="100000" y="100000"/>
                                    </p:animScale>
                                    <p:animScale>
                                      <p:cBhvr>
                                        <p:cTn id="113" dur="26">
                                          <p:stCondLst>
                                            <p:cond delay="1312"/>
                                          </p:stCondLst>
                                        </p:cTn>
                                        <p:tgtEl>
                                          <p:spTgt spid="3">
                                            <p:txEl>
                                              <p:pRg st="5" end="5"/>
                                            </p:txEl>
                                          </p:spTgt>
                                        </p:tgtEl>
                                      </p:cBhvr>
                                      <p:to x="100000" y="80000"/>
                                    </p:animScale>
                                    <p:animScale>
                                      <p:cBhvr>
                                        <p:cTn id="114" dur="166" decel="50000">
                                          <p:stCondLst>
                                            <p:cond delay="1338"/>
                                          </p:stCondLst>
                                        </p:cTn>
                                        <p:tgtEl>
                                          <p:spTgt spid="3">
                                            <p:txEl>
                                              <p:pRg st="5" end="5"/>
                                            </p:txEl>
                                          </p:spTgt>
                                        </p:tgtEl>
                                      </p:cBhvr>
                                      <p:to x="100000" y="100000"/>
                                    </p:animScale>
                                    <p:animScale>
                                      <p:cBhvr>
                                        <p:cTn id="115" dur="26">
                                          <p:stCondLst>
                                            <p:cond delay="1642"/>
                                          </p:stCondLst>
                                        </p:cTn>
                                        <p:tgtEl>
                                          <p:spTgt spid="3">
                                            <p:txEl>
                                              <p:pRg st="5" end="5"/>
                                            </p:txEl>
                                          </p:spTgt>
                                        </p:tgtEl>
                                      </p:cBhvr>
                                      <p:to x="100000" y="90000"/>
                                    </p:animScale>
                                    <p:animScale>
                                      <p:cBhvr>
                                        <p:cTn id="116" dur="166" decel="50000">
                                          <p:stCondLst>
                                            <p:cond delay="1668"/>
                                          </p:stCondLst>
                                        </p:cTn>
                                        <p:tgtEl>
                                          <p:spTgt spid="3">
                                            <p:txEl>
                                              <p:pRg st="5" end="5"/>
                                            </p:txEl>
                                          </p:spTgt>
                                        </p:tgtEl>
                                      </p:cBhvr>
                                      <p:to x="100000" y="100000"/>
                                    </p:animScale>
                                    <p:animScale>
                                      <p:cBhvr>
                                        <p:cTn id="117" dur="26">
                                          <p:stCondLst>
                                            <p:cond delay="1808"/>
                                          </p:stCondLst>
                                        </p:cTn>
                                        <p:tgtEl>
                                          <p:spTgt spid="3">
                                            <p:txEl>
                                              <p:pRg st="5" end="5"/>
                                            </p:txEl>
                                          </p:spTgt>
                                        </p:tgtEl>
                                      </p:cBhvr>
                                      <p:to x="100000" y="95000"/>
                                    </p:animScale>
                                    <p:animScale>
                                      <p:cBhvr>
                                        <p:cTn id="118" dur="166" decel="50000">
                                          <p:stCondLst>
                                            <p:cond delay="1834"/>
                                          </p:stCondLst>
                                        </p:cTn>
                                        <p:tgtEl>
                                          <p:spTgt spid="3">
                                            <p:txEl>
                                              <p:pRg st="5" end="5"/>
                                            </p:txEl>
                                          </p:spTgt>
                                        </p:tgtEl>
                                      </p:cBhvr>
                                      <p:to x="100000" y="100000"/>
                                    </p:animScale>
                                  </p:childTnLst>
                                </p:cTn>
                              </p:par>
                              <p:par>
                                <p:cTn id="119" presetID="26" presetClass="entr" presetSubtype="0" fill="hold" nodeType="withEffect">
                                  <p:stCondLst>
                                    <p:cond delay="0"/>
                                  </p:stCondLst>
                                  <p:childTnLst>
                                    <p:set>
                                      <p:cBhvr>
                                        <p:cTn id="120" dur="1" fill="hold">
                                          <p:stCondLst>
                                            <p:cond delay="0"/>
                                          </p:stCondLst>
                                        </p:cTn>
                                        <p:tgtEl>
                                          <p:spTgt spid="3">
                                            <p:txEl>
                                              <p:pRg st="6" end="6"/>
                                            </p:txEl>
                                          </p:spTgt>
                                        </p:tgtEl>
                                        <p:attrNameLst>
                                          <p:attrName>style.visibility</p:attrName>
                                        </p:attrNameLst>
                                      </p:cBhvr>
                                      <p:to>
                                        <p:strVal val="visible"/>
                                      </p:to>
                                    </p:set>
                                    <p:animEffect transition="in" filter="wipe(down)">
                                      <p:cBhvr>
                                        <p:cTn id="121" dur="580">
                                          <p:stCondLst>
                                            <p:cond delay="0"/>
                                          </p:stCondLst>
                                        </p:cTn>
                                        <p:tgtEl>
                                          <p:spTgt spid="3">
                                            <p:txEl>
                                              <p:pRg st="6" end="6"/>
                                            </p:txEl>
                                          </p:spTgt>
                                        </p:tgtEl>
                                      </p:cBhvr>
                                    </p:animEffect>
                                    <p:anim calcmode="lin" valueType="num">
                                      <p:cBhvr>
                                        <p:cTn id="122"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23"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24"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25"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26"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27" dur="26">
                                          <p:stCondLst>
                                            <p:cond delay="650"/>
                                          </p:stCondLst>
                                        </p:cTn>
                                        <p:tgtEl>
                                          <p:spTgt spid="3">
                                            <p:txEl>
                                              <p:pRg st="6" end="6"/>
                                            </p:txEl>
                                          </p:spTgt>
                                        </p:tgtEl>
                                      </p:cBhvr>
                                      <p:to x="100000" y="60000"/>
                                    </p:animScale>
                                    <p:animScale>
                                      <p:cBhvr>
                                        <p:cTn id="128" dur="166" decel="50000">
                                          <p:stCondLst>
                                            <p:cond delay="676"/>
                                          </p:stCondLst>
                                        </p:cTn>
                                        <p:tgtEl>
                                          <p:spTgt spid="3">
                                            <p:txEl>
                                              <p:pRg st="6" end="6"/>
                                            </p:txEl>
                                          </p:spTgt>
                                        </p:tgtEl>
                                      </p:cBhvr>
                                      <p:to x="100000" y="100000"/>
                                    </p:animScale>
                                    <p:animScale>
                                      <p:cBhvr>
                                        <p:cTn id="129" dur="26">
                                          <p:stCondLst>
                                            <p:cond delay="1312"/>
                                          </p:stCondLst>
                                        </p:cTn>
                                        <p:tgtEl>
                                          <p:spTgt spid="3">
                                            <p:txEl>
                                              <p:pRg st="6" end="6"/>
                                            </p:txEl>
                                          </p:spTgt>
                                        </p:tgtEl>
                                      </p:cBhvr>
                                      <p:to x="100000" y="80000"/>
                                    </p:animScale>
                                    <p:animScale>
                                      <p:cBhvr>
                                        <p:cTn id="130" dur="166" decel="50000">
                                          <p:stCondLst>
                                            <p:cond delay="1338"/>
                                          </p:stCondLst>
                                        </p:cTn>
                                        <p:tgtEl>
                                          <p:spTgt spid="3">
                                            <p:txEl>
                                              <p:pRg st="6" end="6"/>
                                            </p:txEl>
                                          </p:spTgt>
                                        </p:tgtEl>
                                      </p:cBhvr>
                                      <p:to x="100000" y="100000"/>
                                    </p:animScale>
                                    <p:animScale>
                                      <p:cBhvr>
                                        <p:cTn id="131" dur="26">
                                          <p:stCondLst>
                                            <p:cond delay="1642"/>
                                          </p:stCondLst>
                                        </p:cTn>
                                        <p:tgtEl>
                                          <p:spTgt spid="3">
                                            <p:txEl>
                                              <p:pRg st="6" end="6"/>
                                            </p:txEl>
                                          </p:spTgt>
                                        </p:tgtEl>
                                      </p:cBhvr>
                                      <p:to x="100000" y="90000"/>
                                    </p:animScale>
                                    <p:animScale>
                                      <p:cBhvr>
                                        <p:cTn id="132" dur="166" decel="50000">
                                          <p:stCondLst>
                                            <p:cond delay="1668"/>
                                          </p:stCondLst>
                                        </p:cTn>
                                        <p:tgtEl>
                                          <p:spTgt spid="3">
                                            <p:txEl>
                                              <p:pRg st="6" end="6"/>
                                            </p:txEl>
                                          </p:spTgt>
                                        </p:tgtEl>
                                      </p:cBhvr>
                                      <p:to x="100000" y="100000"/>
                                    </p:animScale>
                                    <p:animScale>
                                      <p:cBhvr>
                                        <p:cTn id="133" dur="26">
                                          <p:stCondLst>
                                            <p:cond delay="1808"/>
                                          </p:stCondLst>
                                        </p:cTn>
                                        <p:tgtEl>
                                          <p:spTgt spid="3">
                                            <p:txEl>
                                              <p:pRg st="6" end="6"/>
                                            </p:txEl>
                                          </p:spTgt>
                                        </p:tgtEl>
                                      </p:cBhvr>
                                      <p:to x="100000" y="95000"/>
                                    </p:animScale>
                                    <p:animScale>
                                      <p:cBhvr>
                                        <p:cTn id="134" dur="166" decel="50000">
                                          <p:stCondLst>
                                            <p:cond delay="1834"/>
                                          </p:stCondLst>
                                        </p:cTn>
                                        <p:tgtEl>
                                          <p:spTgt spid="3">
                                            <p:txEl>
                                              <p:pRg st="6" end="6"/>
                                            </p:txEl>
                                          </p:spTgt>
                                        </p:tgtEl>
                                      </p:cBhvr>
                                      <p:to x="100000" y="100000"/>
                                    </p:animScale>
                                  </p:childTnLst>
                                </p:cTn>
                              </p:par>
                              <p:par>
                                <p:cTn id="135" presetID="26" presetClass="entr" presetSubtype="0" fill="hold" nodeType="withEffect">
                                  <p:stCondLst>
                                    <p:cond delay="0"/>
                                  </p:stCondLst>
                                  <p:childTnLst>
                                    <p:set>
                                      <p:cBhvr>
                                        <p:cTn id="136" dur="1" fill="hold">
                                          <p:stCondLst>
                                            <p:cond delay="0"/>
                                          </p:stCondLst>
                                        </p:cTn>
                                        <p:tgtEl>
                                          <p:spTgt spid="3">
                                            <p:txEl>
                                              <p:pRg st="7" end="7"/>
                                            </p:txEl>
                                          </p:spTgt>
                                        </p:tgtEl>
                                        <p:attrNameLst>
                                          <p:attrName>style.visibility</p:attrName>
                                        </p:attrNameLst>
                                      </p:cBhvr>
                                      <p:to>
                                        <p:strVal val="visible"/>
                                      </p:to>
                                    </p:set>
                                    <p:animEffect transition="in" filter="wipe(down)">
                                      <p:cBhvr>
                                        <p:cTn id="137" dur="580">
                                          <p:stCondLst>
                                            <p:cond delay="0"/>
                                          </p:stCondLst>
                                        </p:cTn>
                                        <p:tgtEl>
                                          <p:spTgt spid="3">
                                            <p:txEl>
                                              <p:pRg st="7" end="7"/>
                                            </p:txEl>
                                          </p:spTgt>
                                        </p:tgtEl>
                                      </p:cBhvr>
                                    </p:animEffect>
                                    <p:anim calcmode="lin" valueType="num">
                                      <p:cBhvr>
                                        <p:cTn id="138"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39"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40"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41"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42"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43" dur="26">
                                          <p:stCondLst>
                                            <p:cond delay="650"/>
                                          </p:stCondLst>
                                        </p:cTn>
                                        <p:tgtEl>
                                          <p:spTgt spid="3">
                                            <p:txEl>
                                              <p:pRg st="7" end="7"/>
                                            </p:txEl>
                                          </p:spTgt>
                                        </p:tgtEl>
                                      </p:cBhvr>
                                      <p:to x="100000" y="60000"/>
                                    </p:animScale>
                                    <p:animScale>
                                      <p:cBhvr>
                                        <p:cTn id="144" dur="166" decel="50000">
                                          <p:stCondLst>
                                            <p:cond delay="676"/>
                                          </p:stCondLst>
                                        </p:cTn>
                                        <p:tgtEl>
                                          <p:spTgt spid="3">
                                            <p:txEl>
                                              <p:pRg st="7" end="7"/>
                                            </p:txEl>
                                          </p:spTgt>
                                        </p:tgtEl>
                                      </p:cBhvr>
                                      <p:to x="100000" y="100000"/>
                                    </p:animScale>
                                    <p:animScale>
                                      <p:cBhvr>
                                        <p:cTn id="145" dur="26">
                                          <p:stCondLst>
                                            <p:cond delay="1312"/>
                                          </p:stCondLst>
                                        </p:cTn>
                                        <p:tgtEl>
                                          <p:spTgt spid="3">
                                            <p:txEl>
                                              <p:pRg st="7" end="7"/>
                                            </p:txEl>
                                          </p:spTgt>
                                        </p:tgtEl>
                                      </p:cBhvr>
                                      <p:to x="100000" y="80000"/>
                                    </p:animScale>
                                    <p:animScale>
                                      <p:cBhvr>
                                        <p:cTn id="146" dur="166" decel="50000">
                                          <p:stCondLst>
                                            <p:cond delay="1338"/>
                                          </p:stCondLst>
                                        </p:cTn>
                                        <p:tgtEl>
                                          <p:spTgt spid="3">
                                            <p:txEl>
                                              <p:pRg st="7" end="7"/>
                                            </p:txEl>
                                          </p:spTgt>
                                        </p:tgtEl>
                                      </p:cBhvr>
                                      <p:to x="100000" y="100000"/>
                                    </p:animScale>
                                    <p:animScale>
                                      <p:cBhvr>
                                        <p:cTn id="147" dur="26">
                                          <p:stCondLst>
                                            <p:cond delay="1642"/>
                                          </p:stCondLst>
                                        </p:cTn>
                                        <p:tgtEl>
                                          <p:spTgt spid="3">
                                            <p:txEl>
                                              <p:pRg st="7" end="7"/>
                                            </p:txEl>
                                          </p:spTgt>
                                        </p:tgtEl>
                                      </p:cBhvr>
                                      <p:to x="100000" y="90000"/>
                                    </p:animScale>
                                    <p:animScale>
                                      <p:cBhvr>
                                        <p:cTn id="148" dur="166" decel="50000">
                                          <p:stCondLst>
                                            <p:cond delay="1668"/>
                                          </p:stCondLst>
                                        </p:cTn>
                                        <p:tgtEl>
                                          <p:spTgt spid="3">
                                            <p:txEl>
                                              <p:pRg st="7" end="7"/>
                                            </p:txEl>
                                          </p:spTgt>
                                        </p:tgtEl>
                                      </p:cBhvr>
                                      <p:to x="100000" y="100000"/>
                                    </p:animScale>
                                    <p:animScale>
                                      <p:cBhvr>
                                        <p:cTn id="149" dur="26">
                                          <p:stCondLst>
                                            <p:cond delay="1808"/>
                                          </p:stCondLst>
                                        </p:cTn>
                                        <p:tgtEl>
                                          <p:spTgt spid="3">
                                            <p:txEl>
                                              <p:pRg st="7" end="7"/>
                                            </p:txEl>
                                          </p:spTgt>
                                        </p:tgtEl>
                                      </p:cBhvr>
                                      <p:to x="100000" y="95000"/>
                                    </p:animScale>
                                    <p:animScale>
                                      <p:cBhvr>
                                        <p:cTn id="150" dur="166" decel="50000">
                                          <p:stCondLst>
                                            <p:cond delay="1834"/>
                                          </p:stCondLst>
                                        </p:cTn>
                                        <p:tgtEl>
                                          <p:spTgt spid="3">
                                            <p:txEl>
                                              <p:pRg st="7" end="7"/>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71472" y="285728"/>
            <a:ext cx="7467600" cy="1143000"/>
          </a:xfrm>
        </p:spPr>
        <p:txBody>
          <a:bodyPr>
            <a:normAutofit fontScale="90000"/>
          </a:bodyPr>
          <a:lstStyle/>
          <a:p>
            <a:r>
              <a:rPr lang="es-AR" dirty="0">
                <a:solidFill>
                  <a:srgbClr val="3688A2"/>
                </a:solidFill>
                <a:latin typeface="Cooper Black" pitchFamily="18" charset="0"/>
              </a:rPr>
              <a:t>Tipos de Vistas, explique cada una</a:t>
            </a:r>
          </a:p>
        </p:txBody>
      </p:sp>
      <p:sp>
        <p:nvSpPr>
          <p:cNvPr id="3" name="2 Marcador de contenido"/>
          <p:cNvSpPr>
            <a:spLocks noGrp="1"/>
          </p:cNvSpPr>
          <p:nvPr>
            <p:ph idx="1"/>
          </p:nvPr>
        </p:nvSpPr>
        <p:spPr/>
        <p:txBody>
          <a:bodyPr>
            <a:normAutofit/>
          </a:bodyPr>
          <a:lstStyle/>
          <a:p>
            <a:r>
              <a:rPr lang="es-AR" sz="2000" dirty="0">
                <a:solidFill>
                  <a:schemeClr val="accent1">
                    <a:lumMod val="60000"/>
                    <a:lumOff val="40000"/>
                  </a:schemeClr>
                </a:solidFill>
                <a:latin typeface="Cooper Black" pitchFamily="18" charset="0"/>
              </a:rPr>
              <a:t>Puede ver el archivo PowerPoint de varias maneras, dependiendo de la tarea que se deba realizar. Algunas vistas resultan útiles para crear la presentación y otras vistas resultan más útiles para mostrar la presentación.</a:t>
            </a:r>
          </a:p>
          <a:p>
            <a:endParaRPr lang="es-AR" sz="2000" dirty="0">
              <a:solidFill>
                <a:schemeClr val="accent1">
                  <a:lumMod val="60000"/>
                  <a:lumOff val="40000"/>
                </a:schemeClr>
              </a:solidFill>
              <a:latin typeface="Cooper Black" pitchFamily="18" charset="0"/>
            </a:endParaRPr>
          </a:p>
          <a:p>
            <a:r>
              <a:rPr lang="es-AR" sz="2000" dirty="0">
                <a:solidFill>
                  <a:schemeClr val="accent1">
                    <a:lumMod val="60000"/>
                    <a:lumOff val="40000"/>
                  </a:schemeClr>
                </a:solidFill>
                <a:latin typeface="Cooper Black" pitchFamily="18" charset="0"/>
              </a:rPr>
              <a:t>Puede encontrar las diferentes opciones de PowerPoint de vista en la pestaña Vista, como se muestra a continuación</a:t>
            </a:r>
            <a:r>
              <a:rPr lang="es-AR" dirty="0"/>
              <a:t>.</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4653136"/>
            <a:ext cx="4829175" cy="145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6185101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wipe(down)">
                                      <p:cBhvr>
                                        <p:cTn id="25" dur="580">
                                          <p:stCondLst>
                                            <p:cond delay="0"/>
                                          </p:stCondLst>
                                        </p:cTn>
                                        <p:tgtEl>
                                          <p:spTgt spid="3">
                                            <p:txEl>
                                              <p:pRg st="0" end="0"/>
                                            </p:txEl>
                                          </p:spTgt>
                                        </p:tgtEl>
                                      </p:cBhvr>
                                    </p:animEffect>
                                    <p:anim calcmode="lin" valueType="num">
                                      <p:cBhvr>
                                        <p:cTn id="2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0" end="0"/>
                                            </p:txEl>
                                          </p:spTgt>
                                        </p:tgtEl>
                                      </p:cBhvr>
                                      <p:to x="100000" y="60000"/>
                                    </p:animScale>
                                    <p:animScale>
                                      <p:cBhvr>
                                        <p:cTn id="32" dur="166" decel="50000">
                                          <p:stCondLst>
                                            <p:cond delay="676"/>
                                          </p:stCondLst>
                                        </p:cTn>
                                        <p:tgtEl>
                                          <p:spTgt spid="3">
                                            <p:txEl>
                                              <p:pRg st="0" end="0"/>
                                            </p:txEl>
                                          </p:spTgt>
                                        </p:tgtEl>
                                      </p:cBhvr>
                                      <p:to x="100000" y="100000"/>
                                    </p:animScale>
                                    <p:animScale>
                                      <p:cBhvr>
                                        <p:cTn id="33" dur="26">
                                          <p:stCondLst>
                                            <p:cond delay="1312"/>
                                          </p:stCondLst>
                                        </p:cTn>
                                        <p:tgtEl>
                                          <p:spTgt spid="3">
                                            <p:txEl>
                                              <p:pRg st="0" end="0"/>
                                            </p:txEl>
                                          </p:spTgt>
                                        </p:tgtEl>
                                      </p:cBhvr>
                                      <p:to x="100000" y="80000"/>
                                    </p:animScale>
                                    <p:animScale>
                                      <p:cBhvr>
                                        <p:cTn id="34" dur="166" decel="50000">
                                          <p:stCondLst>
                                            <p:cond delay="1338"/>
                                          </p:stCondLst>
                                        </p:cTn>
                                        <p:tgtEl>
                                          <p:spTgt spid="3">
                                            <p:txEl>
                                              <p:pRg st="0" end="0"/>
                                            </p:txEl>
                                          </p:spTgt>
                                        </p:tgtEl>
                                      </p:cBhvr>
                                      <p:to x="100000" y="100000"/>
                                    </p:animScale>
                                    <p:animScale>
                                      <p:cBhvr>
                                        <p:cTn id="35" dur="26">
                                          <p:stCondLst>
                                            <p:cond delay="1642"/>
                                          </p:stCondLst>
                                        </p:cTn>
                                        <p:tgtEl>
                                          <p:spTgt spid="3">
                                            <p:txEl>
                                              <p:pRg st="0" end="0"/>
                                            </p:txEl>
                                          </p:spTgt>
                                        </p:tgtEl>
                                      </p:cBhvr>
                                      <p:to x="100000" y="90000"/>
                                    </p:animScale>
                                    <p:animScale>
                                      <p:cBhvr>
                                        <p:cTn id="36" dur="166" decel="50000">
                                          <p:stCondLst>
                                            <p:cond delay="1668"/>
                                          </p:stCondLst>
                                        </p:cTn>
                                        <p:tgtEl>
                                          <p:spTgt spid="3">
                                            <p:txEl>
                                              <p:pRg st="0" end="0"/>
                                            </p:txEl>
                                          </p:spTgt>
                                        </p:tgtEl>
                                      </p:cBhvr>
                                      <p:to x="100000" y="100000"/>
                                    </p:animScale>
                                    <p:animScale>
                                      <p:cBhvr>
                                        <p:cTn id="37" dur="26">
                                          <p:stCondLst>
                                            <p:cond delay="1808"/>
                                          </p:stCondLst>
                                        </p:cTn>
                                        <p:tgtEl>
                                          <p:spTgt spid="3">
                                            <p:txEl>
                                              <p:pRg st="0" end="0"/>
                                            </p:txEl>
                                          </p:spTgt>
                                        </p:tgtEl>
                                      </p:cBhvr>
                                      <p:to x="100000" y="95000"/>
                                    </p:animScale>
                                    <p:animScale>
                                      <p:cBhvr>
                                        <p:cTn id="38" dur="166" decel="50000">
                                          <p:stCondLst>
                                            <p:cond delay="1834"/>
                                          </p:stCondLst>
                                        </p:cTn>
                                        <p:tgtEl>
                                          <p:spTgt spid="3">
                                            <p:txEl>
                                              <p:pRg st="0" end="0"/>
                                            </p:txEl>
                                          </p:spTgt>
                                        </p:tgtEl>
                                      </p:cBhvr>
                                      <p:to x="100000" y="100000"/>
                                    </p:animScale>
                                  </p:childTnLst>
                                </p:cTn>
                              </p:par>
                              <p:par>
                                <p:cTn id="39" presetID="26" presetClass="entr" presetSubtype="0" fill="hold" nodeType="withEffect">
                                  <p:stCondLst>
                                    <p:cond delay="0"/>
                                  </p:stCondLst>
                                  <p:childTnLst>
                                    <p:set>
                                      <p:cBhvr>
                                        <p:cTn id="40" dur="1" fill="hold">
                                          <p:stCondLst>
                                            <p:cond delay="0"/>
                                          </p:stCondLst>
                                        </p:cTn>
                                        <p:tgtEl>
                                          <p:spTgt spid="3">
                                            <p:txEl>
                                              <p:pRg st="2" end="2"/>
                                            </p:txEl>
                                          </p:spTgt>
                                        </p:tgtEl>
                                        <p:attrNameLst>
                                          <p:attrName>style.visibility</p:attrName>
                                        </p:attrNameLst>
                                      </p:cBhvr>
                                      <p:to>
                                        <p:strVal val="visible"/>
                                      </p:to>
                                    </p:set>
                                    <p:animEffect transition="in" filter="wipe(down)">
                                      <p:cBhvr>
                                        <p:cTn id="41" dur="580">
                                          <p:stCondLst>
                                            <p:cond delay="0"/>
                                          </p:stCondLst>
                                        </p:cTn>
                                        <p:tgtEl>
                                          <p:spTgt spid="3">
                                            <p:txEl>
                                              <p:pRg st="2" end="2"/>
                                            </p:txEl>
                                          </p:spTgt>
                                        </p:tgtEl>
                                      </p:cBhvr>
                                    </p:animEffect>
                                    <p:anim calcmode="lin" valueType="num">
                                      <p:cBhvr>
                                        <p:cTn id="42"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7" dur="26">
                                          <p:stCondLst>
                                            <p:cond delay="650"/>
                                          </p:stCondLst>
                                        </p:cTn>
                                        <p:tgtEl>
                                          <p:spTgt spid="3">
                                            <p:txEl>
                                              <p:pRg st="2" end="2"/>
                                            </p:txEl>
                                          </p:spTgt>
                                        </p:tgtEl>
                                      </p:cBhvr>
                                      <p:to x="100000" y="60000"/>
                                    </p:animScale>
                                    <p:animScale>
                                      <p:cBhvr>
                                        <p:cTn id="48" dur="166" decel="50000">
                                          <p:stCondLst>
                                            <p:cond delay="676"/>
                                          </p:stCondLst>
                                        </p:cTn>
                                        <p:tgtEl>
                                          <p:spTgt spid="3">
                                            <p:txEl>
                                              <p:pRg st="2" end="2"/>
                                            </p:txEl>
                                          </p:spTgt>
                                        </p:tgtEl>
                                      </p:cBhvr>
                                      <p:to x="100000" y="100000"/>
                                    </p:animScale>
                                    <p:animScale>
                                      <p:cBhvr>
                                        <p:cTn id="49" dur="26">
                                          <p:stCondLst>
                                            <p:cond delay="1312"/>
                                          </p:stCondLst>
                                        </p:cTn>
                                        <p:tgtEl>
                                          <p:spTgt spid="3">
                                            <p:txEl>
                                              <p:pRg st="2" end="2"/>
                                            </p:txEl>
                                          </p:spTgt>
                                        </p:tgtEl>
                                      </p:cBhvr>
                                      <p:to x="100000" y="80000"/>
                                    </p:animScale>
                                    <p:animScale>
                                      <p:cBhvr>
                                        <p:cTn id="50" dur="166" decel="50000">
                                          <p:stCondLst>
                                            <p:cond delay="1338"/>
                                          </p:stCondLst>
                                        </p:cTn>
                                        <p:tgtEl>
                                          <p:spTgt spid="3">
                                            <p:txEl>
                                              <p:pRg st="2" end="2"/>
                                            </p:txEl>
                                          </p:spTgt>
                                        </p:tgtEl>
                                      </p:cBhvr>
                                      <p:to x="100000" y="100000"/>
                                    </p:animScale>
                                    <p:animScale>
                                      <p:cBhvr>
                                        <p:cTn id="51" dur="26">
                                          <p:stCondLst>
                                            <p:cond delay="1642"/>
                                          </p:stCondLst>
                                        </p:cTn>
                                        <p:tgtEl>
                                          <p:spTgt spid="3">
                                            <p:txEl>
                                              <p:pRg st="2" end="2"/>
                                            </p:txEl>
                                          </p:spTgt>
                                        </p:tgtEl>
                                      </p:cBhvr>
                                      <p:to x="100000" y="90000"/>
                                    </p:animScale>
                                    <p:animScale>
                                      <p:cBhvr>
                                        <p:cTn id="52" dur="166" decel="50000">
                                          <p:stCondLst>
                                            <p:cond delay="1668"/>
                                          </p:stCondLst>
                                        </p:cTn>
                                        <p:tgtEl>
                                          <p:spTgt spid="3">
                                            <p:txEl>
                                              <p:pRg st="2" end="2"/>
                                            </p:txEl>
                                          </p:spTgt>
                                        </p:tgtEl>
                                      </p:cBhvr>
                                      <p:to x="100000" y="100000"/>
                                    </p:animScale>
                                    <p:animScale>
                                      <p:cBhvr>
                                        <p:cTn id="53" dur="26">
                                          <p:stCondLst>
                                            <p:cond delay="1808"/>
                                          </p:stCondLst>
                                        </p:cTn>
                                        <p:tgtEl>
                                          <p:spTgt spid="3">
                                            <p:txEl>
                                              <p:pRg st="2" end="2"/>
                                            </p:txEl>
                                          </p:spTgt>
                                        </p:tgtEl>
                                      </p:cBhvr>
                                      <p:to x="100000" y="95000"/>
                                    </p:animScale>
                                    <p:animScale>
                                      <p:cBhvr>
                                        <p:cTn id="54" dur="166" decel="50000">
                                          <p:stCondLst>
                                            <p:cond delay="1834"/>
                                          </p:stCondLst>
                                        </p:cTn>
                                        <p:tgtEl>
                                          <p:spTgt spid="3">
                                            <p:txEl>
                                              <p:pRg st="2" end="2"/>
                                            </p:txEl>
                                          </p:spTgt>
                                        </p:tgtEl>
                                      </p:cBhvr>
                                      <p:to x="100000" y="100000"/>
                                    </p:animScale>
                                  </p:childTnLst>
                                </p:cTn>
                              </p:par>
                            </p:childTnLst>
                          </p:cTn>
                        </p:par>
                      </p:childTnLst>
                    </p:cTn>
                  </p:par>
                  <p:par>
                    <p:cTn id="55" fill="hold">
                      <p:stCondLst>
                        <p:cond delay="indefinite"/>
                      </p:stCondLst>
                      <p:childTnLst>
                        <p:par>
                          <p:cTn id="56" fill="hold">
                            <p:stCondLst>
                              <p:cond delay="0"/>
                            </p:stCondLst>
                            <p:childTnLst>
                              <p:par>
                                <p:cTn id="57" presetID="26" presetClass="entr" presetSubtype="0" fill="hold" nodeType="clickEffect">
                                  <p:stCondLst>
                                    <p:cond delay="0"/>
                                  </p:stCondLst>
                                  <p:childTnLst>
                                    <p:set>
                                      <p:cBhvr>
                                        <p:cTn id="58" dur="1" fill="hold">
                                          <p:stCondLst>
                                            <p:cond delay="0"/>
                                          </p:stCondLst>
                                        </p:cTn>
                                        <p:tgtEl>
                                          <p:spTgt spid="2050"/>
                                        </p:tgtEl>
                                        <p:attrNameLst>
                                          <p:attrName>style.visibility</p:attrName>
                                        </p:attrNameLst>
                                      </p:cBhvr>
                                      <p:to>
                                        <p:strVal val="visible"/>
                                      </p:to>
                                    </p:set>
                                    <p:animEffect transition="in" filter="wipe(down)">
                                      <p:cBhvr>
                                        <p:cTn id="59" dur="580">
                                          <p:stCondLst>
                                            <p:cond delay="0"/>
                                          </p:stCondLst>
                                        </p:cTn>
                                        <p:tgtEl>
                                          <p:spTgt spid="2050"/>
                                        </p:tgtEl>
                                      </p:cBhvr>
                                    </p:animEffect>
                                    <p:anim calcmode="lin" valueType="num">
                                      <p:cBhvr>
                                        <p:cTn id="60" dur="1822" tmFilter="0,0; 0.14,0.36; 0.43,0.73; 0.71,0.91; 1.0,1.0">
                                          <p:stCondLst>
                                            <p:cond delay="0"/>
                                          </p:stCondLst>
                                        </p:cTn>
                                        <p:tgtEl>
                                          <p:spTgt spid="2050"/>
                                        </p:tgtEl>
                                        <p:attrNameLst>
                                          <p:attrName>ppt_x</p:attrName>
                                        </p:attrNameLst>
                                      </p:cBhvr>
                                      <p:tavLst>
                                        <p:tav tm="0">
                                          <p:val>
                                            <p:strVal val="#ppt_x-0.25"/>
                                          </p:val>
                                        </p:tav>
                                        <p:tav tm="100000">
                                          <p:val>
                                            <p:strVal val="#ppt_x"/>
                                          </p:val>
                                        </p:tav>
                                      </p:tavLst>
                                    </p:anim>
                                    <p:anim calcmode="lin" valueType="num">
                                      <p:cBhvr>
                                        <p:cTn id="61" dur="664" tmFilter="0.0,0.0; 0.25,0.07; 0.50,0.2; 0.75,0.467; 1.0,1.0">
                                          <p:stCondLst>
                                            <p:cond delay="0"/>
                                          </p:stCondLst>
                                        </p:cTn>
                                        <p:tgtEl>
                                          <p:spTgt spid="2050"/>
                                        </p:tgtEl>
                                        <p:attrNameLst>
                                          <p:attrName>ppt_y</p:attrName>
                                        </p:attrNameLst>
                                      </p:cBhvr>
                                      <p:tavLst>
                                        <p:tav tm="0" fmla="#ppt_y-sin(pi*$)/3">
                                          <p:val>
                                            <p:fltVal val="0.5"/>
                                          </p:val>
                                        </p:tav>
                                        <p:tav tm="100000">
                                          <p:val>
                                            <p:fltVal val="1"/>
                                          </p:val>
                                        </p:tav>
                                      </p:tavLst>
                                    </p:anim>
                                    <p:anim calcmode="lin" valueType="num">
                                      <p:cBhvr>
                                        <p:cTn id="62" dur="664" tmFilter="0, 0; 0.125,0.2665; 0.25,0.4; 0.375,0.465; 0.5,0.5;  0.625,0.535; 0.75,0.6; 0.875,0.7335; 1,1">
                                          <p:stCondLst>
                                            <p:cond delay="664"/>
                                          </p:stCondLst>
                                        </p:cTn>
                                        <p:tgtEl>
                                          <p:spTgt spid="2050"/>
                                        </p:tgtEl>
                                        <p:attrNameLst>
                                          <p:attrName>ppt_y</p:attrName>
                                        </p:attrNameLst>
                                      </p:cBhvr>
                                      <p:tavLst>
                                        <p:tav tm="0" fmla="#ppt_y-sin(pi*$)/9">
                                          <p:val>
                                            <p:fltVal val="0"/>
                                          </p:val>
                                        </p:tav>
                                        <p:tav tm="100000">
                                          <p:val>
                                            <p:fltVal val="1"/>
                                          </p:val>
                                        </p:tav>
                                      </p:tavLst>
                                    </p:anim>
                                    <p:anim calcmode="lin" valueType="num">
                                      <p:cBhvr>
                                        <p:cTn id="63" dur="332" tmFilter="0, 0; 0.125,0.2665; 0.25,0.4; 0.375,0.465; 0.5,0.5;  0.625,0.535; 0.75,0.6; 0.875,0.7335; 1,1">
                                          <p:stCondLst>
                                            <p:cond delay="1324"/>
                                          </p:stCondLst>
                                        </p:cTn>
                                        <p:tgtEl>
                                          <p:spTgt spid="2050"/>
                                        </p:tgtEl>
                                        <p:attrNameLst>
                                          <p:attrName>ppt_y</p:attrName>
                                        </p:attrNameLst>
                                      </p:cBhvr>
                                      <p:tavLst>
                                        <p:tav tm="0" fmla="#ppt_y-sin(pi*$)/27">
                                          <p:val>
                                            <p:fltVal val="0"/>
                                          </p:val>
                                        </p:tav>
                                        <p:tav tm="100000">
                                          <p:val>
                                            <p:fltVal val="1"/>
                                          </p:val>
                                        </p:tav>
                                      </p:tavLst>
                                    </p:anim>
                                    <p:anim calcmode="lin" valueType="num">
                                      <p:cBhvr>
                                        <p:cTn id="64" dur="164" tmFilter="0, 0; 0.125,0.2665; 0.25,0.4; 0.375,0.465; 0.5,0.5;  0.625,0.535; 0.75,0.6; 0.875,0.7335; 1,1">
                                          <p:stCondLst>
                                            <p:cond delay="1656"/>
                                          </p:stCondLst>
                                        </p:cTn>
                                        <p:tgtEl>
                                          <p:spTgt spid="2050"/>
                                        </p:tgtEl>
                                        <p:attrNameLst>
                                          <p:attrName>ppt_y</p:attrName>
                                        </p:attrNameLst>
                                      </p:cBhvr>
                                      <p:tavLst>
                                        <p:tav tm="0" fmla="#ppt_y-sin(pi*$)/81">
                                          <p:val>
                                            <p:fltVal val="0"/>
                                          </p:val>
                                        </p:tav>
                                        <p:tav tm="100000">
                                          <p:val>
                                            <p:fltVal val="1"/>
                                          </p:val>
                                        </p:tav>
                                      </p:tavLst>
                                    </p:anim>
                                    <p:animScale>
                                      <p:cBhvr>
                                        <p:cTn id="65" dur="26">
                                          <p:stCondLst>
                                            <p:cond delay="650"/>
                                          </p:stCondLst>
                                        </p:cTn>
                                        <p:tgtEl>
                                          <p:spTgt spid="2050"/>
                                        </p:tgtEl>
                                      </p:cBhvr>
                                      <p:to x="100000" y="60000"/>
                                    </p:animScale>
                                    <p:animScale>
                                      <p:cBhvr>
                                        <p:cTn id="66" dur="166" decel="50000">
                                          <p:stCondLst>
                                            <p:cond delay="676"/>
                                          </p:stCondLst>
                                        </p:cTn>
                                        <p:tgtEl>
                                          <p:spTgt spid="2050"/>
                                        </p:tgtEl>
                                      </p:cBhvr>
                                      <p:to x="100000" y="100000"/>
                                    </p:animScale>
                                    <p:animScale>
                                      <p:cBhvr>
                                        <p:cTn id="67" dur="26">
                                          <p:stCondLst>
                                            <p:cond delay="1312"/>
                                          </p:stCondLst>
                                        </p:cTn>
                                        <p:tgtEl>
                                          <p:spTgt spid="2050"/>
                                        </p:tgtEl>
                                      </p:cBhvr>
                                      <p:to x="100000" y="80000"/>
                                    </p:animScale>
                                    <p:animScale>
                                      <p:cBhvr>
                                        <p:cTn id="68" dur="166" decel="50000">
                                          <p:stCondLst>
                                            <p:cond delay="1338"/>
                                          </p:stCondLst>
                                        </p:cTn>
                                        <p:tgtEl>
                                          <p:spTgt spid="2050"/>
                                        </p:tgtEl>
                                      </p:cBhvr>
                                      <p:to x="100000" y="100000"/>
                                    </p:animScale>
                                    <p:animScale>
                                      <p:cBhvr>
                                        <p:cTn id="69" dur="26">
                                          <p:stCondLst>
                                            <p:cond delay="1642"/>
                                          </p:stCondLst>
                                        </p:cTn>
                                        <p:tgtEl>
                                          <p:spTgt spid="2050"/>
                                        </p:tgtEl>
                                      </p:cBhvr>
                                      <p:to x="100000" y="90000"/>
                                    </p:animScale>
                                    <p:animScale>
                                      <p:cBhvr>
                                        <p:cTn id="70" dur="166" decel="50000">
                                          <p:stCondLst>
                                            <p:cond delay="1668"/>
                                          </p:stCondLst>
                                        </p:cTn>
                                        <p:tgtEl>
                                          <p:spTgt spid="2050"/>
                                        </p:tgtEl>
                                      </p:cBhvr>
                                      <p:to x="100000" y="100000"/>
                                    </p:animScale>
                                    <p:animScale>
                                      <p:cBhvr>
                                        <p:cTn id="71" dur="26">
                                          <p:stCondLst>
                                            <p:cond delay="1808"/>
                                          </p:stCondLst>
                                        </p:cTn>
                                        <p:tgtEl>
                                          <p:spTgt spid="2050"/>
                                        </p:tgtEl>
                                      </p:cBhvr>
                                      <p:to x="100000" y="95000"/>
                                    </p:animScale>
                                    <p:animScale>
                                      <p:cBhvr>
                                        <p:cTn id="72" dur="166" decel="50000">
                                          <p:stCondLst>
                                            <p:cond delay="1834"/>
                                          </p:stCondLst>
                                        </p:cTn>
                                        <p:tgtEl>
                                          <p:spTgt spid="205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dirty="0"/>
              <a:t> </a:t>
            </a:r>
            <a:r>
              <a:rPr lang="es-AR" sz="4800" dirty="0">
                <a:solidFill>
                  <a:schemeClr val="accent1">
                    <a:lumMod val="60000"/>
                    <a:lumOff val="40000"/>
                  </a:schemeClr>
                </a:solidFill>
                <a:latin typeface="Cooper Black" pitchFamily="18" charset="0"/>
              </a:rPr>
              <a:t>Pestaña Archivo: ...</a:t>
            </a:r>
            <a:br>
              <a:rPr lang="es-AR" sz="4800" dirty="0">
                <a:solidFill>
                  <a:schemeClr val="accent1">
                    <a:lumMod val="60000"/>
                    <a:lumOff val="40000"/>
                  </a:schemeClr>
                </a:solidFill>
                <a:latin typeface="Cooper Black" pitchFamily="18" charset="0"/>
              </a:rPr>
            </a:br>
            <a:endParaRPr lang="es-AR" dirty="0"/>
          </a:p>
        </p:txBody>
      </p:sp>
      <p:sp>
        <p:nvSpPr>
          <p:cNvPr id="3" name="2 Marcador de contenido"/>
          <p:cNvSpPr>
            <a:spLocks noGrp="1"/>
          </p:cNvSpPr>
          <p:nvPr>
            <p:ph idx="1"/>
          </p:nvPr>
        </p:nvSpPr>
        <p:spPr>
          <a:xfrm>
            <a:off x="457200" y="404664"/>
            <a:ext cx="7467600" cy="5721499"/>
          </a:xfrm>
        </p:spPr>
        <p:txBody>
          <a:bodyPr>
            <a:noAutofit/>
          </a:bodyPr>
          <a:lstStyle/>
          <a:p>
            <a:pPr marL="36576" indent="0">
              <a:buNone/>
            </a:pPr>
            <a:endParaRPr lang="es-AR" sz="3200" dirty="0">
              <a:solidFill>
                <a:schemeClr val="accent1">
                  <a:lumMod val="60000"/>
                  <a:lumOff val="40000"/>
                </a:schemeClr>
              </a:solidFill>
              <a:latin typeface="Cooper Black" pitchFamily="18" charset="0"/>
            </a:endParaRPr>
          </a:p>
          <a:p>
            <a:r>
              <a:rPr lang="es-AR" sz="3200" dirty="0">
                <a:solidFill>
                  <a:schemeClr val="accent1">
                    <a:lumMod val="60000"/>
                    <a:lumOff val="40000"/>
                  </a:schemeClr>
                </a:solidFill>
                <a:latin typeface="Cooper Black" pitchFamily="18" charset="0"/>
              </a:rPr>
              <a:t>Cuenta Microsoft: ...</a:t>
            </a:r>
          </a:p>
          <a:p>
            <a:r>
              <a:rPr lang="es-AR" sz="3200" dirty="0">
                <a:solidFill>
                  <a:schemeClr val="accent1">
                    <a:lumMod val="60000"/>
                    <a:lumOff val="40000"/>
                  </a:schemeClr>
                </a:solidFill>
                <a:latin typeface="Cooper Black" pitchFamily="18" charset="0"/>
              </a:rPr>
              <a:t>Indicar. ...</a:t>
            </a:r>
          </a:p>
          <a:p>
            <a:r>
              <a:rPr lang="es-AR" sz="3200" dirty="0">
                <a:solidFill>
                  <a:schemeClr val="accent1">
                    <a:lumMod val="60000"/>
                    <a:lumOff val="40000"/>
                  </a:schemeClr>
                </a:solidFill>
                <a:latin typeface="Cooper Black" pitchFamily="18" charset="0"/>
              </a:rPr>
              <a:t>Panel de navegación de diapositivas: ...</a:t>
            </a:r>
          </a:p>
          <a:p>
            <a:r>
              <a:rPr lang="es-AR" sz="3200" dirty="0">
                <a:solidFill>
                  <a:schemeClr val="accent1">
                    <a:lumMod val="60000"/>
                    <a:lumOff val="40000"/>
                  </a:schemeClr>
                </a:solidFill>
                <a:latin typeface="Cooper Black" pitchFamily="18" charset="0"/>
              </a:rPr>
              <a:t>Panel de diapositiva: ...</a:t>
            </a:r>
          </a:p>
          <a:p>
            <a:r>
              <a:rPr lang="es-AR" sz="3200" dirty="0">
                <a:solidFill>
                  <a:schemeClr val="accent1">
                    <a:lumMod val="60000"/>
                    <a:lumOff val="40000"/>
                  </a:schemeClr>
                </a:solidFill>
                <a:latin typeface="Cooper Black" pitchFamily="18" charset="0"/>
              </a:rPr>
              <a:t>Número de </a:t>
            </a:r>
            <a:r>
              <a:rPr lang="es-AR" sz="3200" dirty="0" smtClean="0">
                <a:solidFill>
                  <a:schemeClr val="accent1">
                    <a:lumMod val="60000"/>
                    <a:lumOff val="40000"/>
                  </a:schemeClr>
                </a:solidFill>
                <a:latin typeface="Cooper Black" pitchFamily="18" charset="0"/>
              </a:rPr>
              <a:t>diapositiva</a:t>
            </a:r>
            <a:endParaRPr lang="es-AR" sz="3200" dirty="0">
              <a:solidFill>
                <a:schemeClr val="accent1">
                  <a:lumMod val="60000"/>
                  <a:lumOff val="40000"/>
                </a:schemeClr>
              </a:solidFill>
              <a:latin typeface="Cooper Black" pitchFamily="18" charset="0"/>
            </a:endParaRPr>
          </a:p>
        </p:txBody>
      </p:sp>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4687335"/>
            <a:ext cx="3826396" cy="17295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49184189"/>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80">
                                          <p:stCondLst>
                                            <p:cond delay="0"/>
                                          </p:stCondLst>
                                        </p:cTn>
                                        <p:tgtEl>
                                          <p:spTgt spid="3">
                                            <p:txEl>
                                              <p:pRg st="1" end="1"/>
                                            </p:txEl>
                                          </p:spTgt>
                                        </p:tgtEl>
                                      </p:cBhvr>
                                    </p:animEffect>
                                    <p:anim calcmode="lin" valueType="num">
                                      <p:cBhvr>
                                        <p:cTn id="8"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1" end="1"/>
                                            </p:txEl>
                                          </p:spTgt>
                                        </p:tgtEl>
                                      </p:cBhvr>
                                      <p:to x="100000" y="60000"/>
                                    </p:animScale>
                                    <p:animScale>
                                      <p:cBhvr>
                                        <p:cTn id="14" dur="166" decel="50000">
                                          <p:stCondLst>
                                            <p:cond delay="676"/>
                                          </p:stCondLst>
                                        </p:cTn>
                                        <p:tgtEl>
                                          <p:spTgt spid="3">
                                            <p:txEl>
                                              <p:pRg st="1" end="1"/>
                                            </p:txEl>
                                          </p:spTgt>
                                        </p:tgtEl>
                                      </p:cBhvr>
                                      <p:to x="100000" y="100000"/>
                                    </p:animScale>
                                    <p:animScale>
                                      <p:cBhvr>
                                        <p:cTn id="15" dur="26">
                                          <p:stCondLst>
                                            <p:cond delay="1312"/>
                                          </p:stCondLst>
                                        </p:cTn>
                                        <p:tgtEl>
                                          <p:spTgt spid="3">
                                            <p:txEl>
                                              <p:pRg st="1" end="1"/>
                                            </p:txEl>
                                          </p:spTgt>
                                        </p:tgtEl>
                                      </p:cBhvr>
                                      <p:to x="100000" y="80000"/>
                                    </p:animScale>
                                    <p:animScale>
                                      <p:cBhvr>
                                        <p:cTn id="16" dur="166" decel="50000">
                                          <p:stCondLst>
                                            <p:cond delay="1338"/>
                                          </p:stCondLst>
                                        </p:cTn>
                                        <p:tgtEl>
                                          <p:spTgt spid="3">
                                            <p:txEl>
                                              <p:pRg st="1" end="1"/>
                                            </p:txEl>
                                          </p:spTgt>
                                        </p:tgtEl>
                                      </p:cBhvr>
                                      <p:to x="100000" y="100000"/>
                                    </p:animScale>
                                    <p:animScale>
                                      <p:cBhvr>
                                        <p:cTn id="17" dur="26">
                                          <p:stCondLst>
                                            <p:cond delay="1642"/>
                                          </p:stCondLst>
                                        </p:cTn>
                                        <p:tgtEl>
                                          <p:spTgt spid="3">
                                            <p:txEl>
                                              <p:pRg st="1" end="1"/>
                                            </p:txEl>
                                          </p:spTgt>
                                        </p:tgtEl>
                                      </p:cBhvr>
                                      <p:to x="100000" y="90000"/>
                                    </p:animScale>
                                    <p:animScale>
                                      <p:cBhvr>
                                        <p:cTn id="18" dur="166" decel="50000">
                                          <p:stCondLst>
                                            <p:cond delay="1668"/>
                                          </p:stCondLst>
                                        </p:cTn>
                                        <p:tgtEl>
                                          <p:spTgt spid="3">
                                            <p:txEl>
                                              <p:pRg st="1" end="1"/>
                                            </p:txEl>
                                          </p:spTgt>
                                        </p:tgtEl>
                                      </p:cBhvr>
                                      <p:to x="100000" y="100000"/>
                                    </p:animScale>
                                    <p:animScale>
                                      <p:cBhvr>
                                        <p:cTn id="19" dur="26">
                                          <p:stCondLst>
                                            <p:cond delay="1808"/>
                                          </p:stCondLst>
                                        </p:cTn>
                                        <p:tgtEl>
                                          <p:spTgt spid="3">
                                            <p:txEl>
                                              <p:pRg st="1" end="1"/>
                                            </p:txEl>
                                          </p:spTgt>
                                        </p:tgtEl>
                                      </p:cBhvr>
                                      <p:to x="100000" y="95000"/>
                                    </p:animScale>
                                    <p:animScale>
                                      <p:cBhvr>
                                        <p:cTn id="20" dur="166" decel="50000">
                                          <p:stCondLst>
                                            <p:cond delay="1834"/>
                                          </p:stCondLst>
                                        </p:cTn>
                                        <p:tgtEl>
                                          <p:spTgt spid="3">
                                            <p:txEl>
                                              <p:pRg st="1" end="1"/>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wipe(down)">
                                      <p:cBhvr>
                                        <p:cTn id="23" dur="580">
                                          <p:stCondLst>
                                            <p:cond delay="0"/>
                                          </p:stCondLst>
                                        </p:cTn>
                                        <p:tgtEl>
                                          <p:spTgt spid="3">
                                            <p:txEl>
                                              <p:pRg st="2" end="2"/>
                                            </p:txEl>
                                          </p:spTgt>
                                        </p:tgtEl>
                                      </p:cBhvr>
                                    </p:animEffect>
                                    <p:anim calcmode="lin" valueType="num">
                                      <p:cBhvr>
                                        <p:cTn id="2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2" end="2"/>
                                            </p:txEl>
                                          </p:spTgt>
                                        </p:tgtEl>
                                      </p:cBhvr>
                                      <p:to x="100000" y="60000"/>
                                    </p:animScale>
                                    <p:animScale>
                                      <p:cBhvr>
                                        <p:cTn id="30" dur="166" decel="50000">
                                          <p:stCondLst>
                                            <p:cond delay="676"/>
                                          </p:stCondLst>
                                        </p:cTn>
                                        <p:tgtEl>
                                          <p:spTgt spid="3">
                                            <p:txEl>
                                              <p:pRg st="2" end="2"/>
                                            </p:txEl>
                                          </p:spTgt>
                                        </p:tgtEl>
                                      </p:cBhvr>
                                      <p:to x="100000" y="100000"/>
                                    </p:animScale>
                                    <p:animScale>
                                      <p:cBhvr>
                                        <p:cTn id="31" dur="26">
                                          <p:stCondLst>
                                            <p:cond delay="1312"/>
                                          </p:stCondLst>
                                        </p:cTn>
                                        <p:tgtEl>
                                          <p:spTgt spid="3">
                                            <p:txEl>
                                              <p:pRg st="2" end="2"/>
                                            </p:txEl>
                                          </p:spTgt>
                                        </p:tgtEl>
                                      </p:cBhvr>
                                      <p:to x="100000" y="80000"/>
                                    </p:animScale>
                                    <p:animScale>
                                      <p:cBhvr>
                                        <p:cTn id="32" dur="166" decel="50000">
                                          <p:stCondLst>
                                            <p:cond delay="1338"/>
                                          </p:stCondLst>
                                        </p:cTn>
                                        <p:tgtEl>
                                          <p:spTgt spid="3">
                                            <p:txEl>
                                              <p:pRg st="2" end="2"/>
                                            </p:txEl>
                                          </p:spTgt>
                                        </p:tgtEl>
                                      </p:cBhvr>
                                      <p:to x="100000" y="100000"/>
                                    </p:animScale>
                                    <p:animScale>
                                      <p:cBhvr>
                                        <p:cTn id="33" dur="26">
                                          <p:stCondLst>
                                            <p:cond delay="1642"/>
                                          </p:stCondLst>
                                        </p:cTn>
                                        <p:tgtEl>
                                          <p:spTgt spid="3">
                                            <p:txEl>
                                              <p:pRg st="2" end="2"/>
                                            </p:txEl>
                                          </p:spTgt>
                                        </p:tgtEl>
                                      </p:cBhvr>
                                      <p:to x="100000" y="90000"/>
                                    </p:animScale>
                                    <p:animScale>
                                      <p:cBhvr>
                                        <p:cTn id="34" dur="166" decel="50000">
                                          <p:stCondLst>
                                            <p:cond delay="1668"/>
                                          </p:stCondLst>
                                        </p:cTn>
                                        <p:tgtEl>
                                          <p:spTgt spid="3">
                                            <p:txEl>
                                              <p:pRg st="2" end="2"/>
                                            </p:txEl>
                                          </p:spTgt>
                                        </p:tgtEl>
                                      </p:cBhvr>
                                      <p:to x="100000" y="100000"/>
                                    </p:animScale>
                                    <p:animScale>
                                      <p:cBhvr>
                                        <p:cTn id="35" dur="26">
                                          <p:stCondLst>
                                            <p:cond delay="1808"/>
                                          </p:stCondLst>
                                        </p:cTn>
                                        <p:tgtEl>
                                          <p:spTgt spid="3">
                                            <p:txEl>
                                              <p:pRg st="2" end="2"/>
                                            </p:txEl>
                                          </p:spTgt>
                                        </p:tgtEl>
                                      </p:cBhvr>
                                      <p:to x="100000" y="95000"/>
                                    </p:animScale>
                                    <p:animScale>
                                      <p:cBhvr>
                                        <p:cTn id="36" dur="166" decel="50000">
                                          <p:stCondLst>
                                            <p:cond delay="1834"/>
                                          </p:stCondLst>
                                        </p:cTn>
                                        <p:tgtEl>
                                          <p:spTgt spid="3">
                                            <p:txEl>
                                              <p:pRg st="2" end="2"/>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Effect transition="in" filter="wipe(down)">
                                      <p:cBhvr>
                                        <p:cTn id="39" dur="580">
                                          <p:stCondLst>
                                            <p:cond delay="0"/>
                                          </p:stCondLst>
                                        </p:cTn>
                                        <p:tgtEl>
                                          <p:spTgt spid="3">
                                            <p:txEl>
                                              <p:pRg st="3" end="3"/>
                                            </p:txEl>
                                          </p:spTgt>
                                        </p:tgtEl>
                                      </p:cBhvr>
                                    </p:animEffect>
                                    <p:anim calcmode="lin" valueType="num">
                                      <p:cBhvr>
                                        <p:cTn id="40"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3" end="3"/>
                                            </p:txEl>
                                          </p:spTgt>
                                        </p:tgtEl>
                                      </p:cBhvr>
                                      <p:to x="100000" y="60000"/>
                                    </p:animScale>
                                    <p:animScale>
                                      <p:cBhvr>
                                        <p:cTn id="46" dur="166" decel="50000">
                                          <p:stCondLst>
                                            <p:cond delay="676"/>
                                          </p:stCondLst>
                                        </p:cTn>
                                        <p:tgtEl>
                                          <p:spTgt spid="3">
                                            <p:txEl>
                                              <p:pRg st="3" end="3"/>
                                            </p:txEl>
                                          </p:spTgt>
                                        </p:tgtEl>
                                      </p:cBhvr>
                                      <p:to x="100000" y="100000"/>
                                    </p:animScale>
                                    <p:animScale>
                                      <p:cBhvr>
                                        <p:cTn id="47" dur="26">
                                          <p:stCondLst>
                                            <p:cond delay="1312"/>
                                          </p:stCondLst>
                                        </p:cTn>
                                        <p:tgtEl>
                                          <p:spTgt spid="3">
                                            <p:txEl>
                                              <p:pRg st="3" end="3"/>
                                            </p:txEl>
                                          </p:spTgt>
                                        </p:tgtEl>
                                      </p:cBhvr>
                                      <p:to x="100000" y="80000"/>
                                    </p:animScale>
                                    <p:animScale>
                                      <p:cBhvr>
                                        <p:cTn id="48" dur="166" decel="50000">
                                          <p:stCondLst>
                                            <p:cond delay="1338"/>
                                          </p:stCondLst>
                                        </p:cTn>
                                        <p:tgtEl>
                                          <p:spTgt spid="3">
                                            <p:txEl>
                                              <p:pRg st="3" end="3"/>
                                            </p:txEl>
                                          </p:spTgt>
                                        </p:tgtEl>
                                      </p:cBhvr>
                                      <p:to x="100000" y="100000"/>
                                    </p:animScale>
                                    <p:animScale>
                                      <p:cBhvr>
                                        <p:cTn id="49" dur="26">
                                          <p:stCondLst>
                                            <p:cond delay="1642"/>
                                          </p:stCondLst>
                                        </p:cTn>
                                        <p:tgtEl>
                                          <p:spTgt spid="3">
                                            <p:txEl>
                                              <p:pRg st="3" end="3"/>
                                            </p:txEl>
                                          </p:spTgt>
                                        </p:tgtEl>
                                      </p:cBhvr>
                                      <p:to x="100000" y="90000"/>
                                    </p:animScale>
                                    <p:animScale>
                                      <p:cBhvr>
                                        <p:cTn id="50" dur="166" decel="50000">
                                          <p:stCondLst>
                                            <p:cond delay="1668"/>
                                          </p:stCondLst>
                                        </p:cTn>
                                        <p:tgtEl>
                                          <p:spTgt spid="3">
                                            <p:txEl>
                                              <p:pRg st="3" end="3"/>
                                            </p:txEl>
                                          </p:spTgt>
                                        </p:tgtEl>
                                      </p:cBhvr>
                                      <p:to x="100000" y="100000"/>
                                    </p:animScale>
                                    <p:animScale>
                                      <p:cBhvr>
                                        <p:cTn id="51" dur="26">
                                          <p:stCondLst>
                                            <p:cond delay="1808"/>
                                          </p:stCondLst>
                                        </p:cTn>
                                        <p:tgtEl>
                                          <p:spTgt spid="3">
                                            <p:txEl>
                                              <p:pRg st="3" end="3"/>
                                            </p:txEl>
                                          </p:spTgt>
                                        </p:tgtEl>
                                      </p:cBhvr>
                                      <p:to x="100000" y="95000"/>
                                    </p:animScale>
                                    <p:animScale>
                                      <p:cBhvr>
                                        <p:cTn id="52" dur="166" decel="50000">
                                          <p:stCondLst>
                                            <p:cond delay="1834"/>
                                          </p:stCondLst>
                                        </p:cTn>
                                        <p:tgtEl>
                                          <p:spTgt spid="3">
                                            <p:txEl>
                                              <p:pRg st="3" end="3"/>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3">
                                            <p:txEl>
                                              <p:pRg st="4" end="4"/>
                                            </p:txEl>
                                          </p:spTgt>
                                        </p:tgtEl>
                                        <p:attrNameLst>
                                          <p:attrName>style.visibility</p:attrName>
                                        </p:attrNameLst>
                                      </p:cBhvr>
                                      <p:to>
                                        <p:strVal val="visible"/>
                                      </p:to>
                                    </p:set>
                                    <p:animEffect transition="in" filter="wipe(down)">
                                      <p:cBhvr>
                                        <p:cTn id="55" dur="580">
                                          <p:stCondLst>
                                            <p:cond delay="0"/>
                                          </p:stCondLst>
                                        </p:cTn>
                                        <p:tgtEl>
                                          <p:spTgt spid="3">
                                            <p:txEl>
                                              <p:pRg st="4" end="4"/>
                                            </p:txEl>
                                          </p:spTgt>
                                        </p:tgtEl>
                                      </p:cBhvr>
                                    </p:animEffect>
                                    <p:anim calcmode="lin" valueType="num">
                                      <p:cBhvr>
                                        <p:cTn id="56"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3">
                                            <p:txEl>
                                              <p:pRg st="4" end="4"/>
                                            </p:txEl>
                                          </p:spTgt>
                                        </p:tgtEl>
                                      </p:cBhvr>
                                      <p:to x="100000" y="60000"/>
                                    </p:animScale>
                                    <p:animScale>
                                      <p:cBhvr>
                                        <p:cTn id="62" dur="166" decel="50000">
                                          <p:stCondLst>
                                            <p:cond delay="676"/>
                                          </p:stCondLst>
                                        </p:cTn>
                                        <p:tgtEl>
                                          <p:spTgt spid="3">
                                            <p:txEl>
                                              <p:pRg st="4" end="4"/>
                                            </p:txEl>
                                          </p:spTgt>
                                        </p:tgtEl>
                                      </p:cBhvr>
                                      <p:to x="100000" y="100000"/>
                                    </p:animScale>
                                    <p:animScale>
                                      <p:cBhvr>
                                        <p:cTn id="63" dur="26">
                                          <p:stCondLst>
                                            <p:cond delay="1312"/>
                                          </p:stCondLst>
                                        </p:cTn>
                                        <p:tgtEl>
                                          <p:spTgt spid="3">
                                            <p:txEl>
                                              <p:pRg st="4" end="4"/>
                                            </p:txEl>
                                          </p:spTgt>
                                        </p:tgtEl>
                                      </p:cBhvr>
                                      <p:to x="100000" y="80000"/>
                                    </p:animScale>
                                    <p:animScale>
                                      <p:cBhvr>
                                        <p:cTn id="64" dur="166" decel="50000">
                                          <p:stCondLst>
                                            <p:cond delay="1338"/>
                                          </p:stCondLst>
                                        </p:cTn>
                                        <p:tgtEl>
                                          <p:spTgt spid="3">
                                            <p:txEl>
                                              <p:pRg st="4" end="4"/>
                                            </p:txEl>
                                          </p:spTgt>
                                        </p:tgtEl>
                                      </p:cBhvr>
                                      <p:to x="100000" y="100000"/>
                                    </p:animScale>
                                    <p:animScale>
                                      <p:cBhvr>
                                        <p:cTn id="65" dur="26">
                                          <p:stCondLst>
                                            <p:cond delay="1642"/>
                                          </p:stCondLst>
                                        </p:cTn>
                                        <p:tgtEl>
                                          <p:spTgt spid="3">
                                            <p:txEl>
                                              <p:pRg st="4" end="4"/>
                                            </p:txEl>
                                          </p:spTgt>
                                        </p:tgtEl>
                                      </p:cBhvr>
                                      <p:to x="100000" y="90000"/>
                                    </p:animScale>
                                    <p:animScale>
                                      <p:cBhvr>
                                        <p:cTn id="66" dur="166" decel="50000">
                                          <p:stCondLst>
                                            <p:cond delay="1668"/>
                                          </p:stCondLst>
                                        </p:cTn>
                                        <p:tgtEl>
                                          <p:spTgt spid="3">
                                            <p:txEl>
                                              <p:pRg st="4" end="4"/>
                                            </p:txEl>
                                          </p:spTgt>
                                        </p:tgtEl>
                                      </p:cBhvr>
                                      <p:to x="100000" y="100000"/>
                                    </p:animScale>
                                    <p:animScale>
                                      <p:cBhvr>
                                        <p:cTn id="67" dur="26">
                                          <p:stCondLst>
                                            <p:cond delay="1808"/>
                                          </p:stCondLst>
                                        </p:cTn>
                                        <p:tgtEl>
                                          <p:spTgt spid="3">
                                            <p:txEl>
                                              <p:pRg st="4" end="4"/>
                                            </p:txEl>
                                          </p:spTgt>
                                        </p:tgtEl>
                                      </p:cBhvr>
                                      <p:to x="100000" y="95000"/>
                                    </p:animScale>
                                    <p:animScale>
                                      <p:cBhvr>
                                        <p:cTn id="68" dur="166" decel="50000">
                                          <p:stCondLst>
                                            <p:cond delay="1834"/>
                                          </p:stCondLst>
                                        </p:cTn>
                                        <p:tgtEl>
                                          <p:spTgt spid="3">
                                            <p:txEl>
                                              <p:pRg st="4" end="4"/>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3">
                                            <p:txEl>
                                              <p:pRg st="5" end="5"/>
                                            </p:txEl>
                                          </p:spTgt>
                                        </p:tgtEl>
                                        <p:attrNameLst>
                                          <p:attrName>style.visibility</p:attrName>
                                        </p:attrNameLst>
                                      </p:cBhvr>
                                      <p:to>
                                        <p:strVal val="visible"/>
                                      </p:to>
                                    </p:set>
                                    <p:animEffect transition="in" filter="wipe(down)">
                                      <p:cBhvr>
                                        <p:cTn id="71" dur="580">
                                          <p:stCondLst>
                                            <p:cond delay="0"/>
                                          </p:stCondLst>
                                        </p:cTn>
                                        <p:tgtEl>
                                          <p:spTgt spid="3">
                                            <p:txEl>
                                              <p:pRg st="5" end="5"/>
                                            </p:txEl>
                                          </p:spTgt>
                                        </p:tgtEl>
                                      </p:cBhvr>
                                    </p:animEffect>
                                    <p:anim calcmode="lin" valueType="num">
                                      <p:cBhvr>
                                        <p:cTn id="72"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3">
                                            <p:txEl>
                                              <p:pRg st="5" end="5"/>
                                            </p:txEl>
                                          </p:spTgt>
                                        </p:tgtEl>
                                      </p:cBhvr>
                                      <p:to x="100000" y="60000"/>
                                    </p:animScale>
                                    <p:animScale>
                                      <p:cBhvr>
                                        <p:cTn id="78" dur="166" decel="50000">
                                          <p:stCondLst>
                                            <p:cond delay="676"/>
                                          </p:stCondLst>
                                        </p:cTn>
                                        <p:tgtEl>
                                          <p:spTgt spid="3">
                                            <p:txEl>
                                              <p:pRg st="5" end="5"/>
                                            </p:txEl>
                                          </p:spTgt>
                                        </p:tgtEl>
                                      </p:cBhvr>
                                      <p:to x="100000" y="100000"/>
                                    </p:animScale>
                                    <p:animScale>
                                      <p:cBhvr>
                                        <p:cTn id="79" dur="26">
                                          <p:stCondLst>
                                            <p:cond delay="1312"/>
                                          </p:stCondLst>
                                        </p:cTn>
                                        <p:tgtEl>
                                          <p:spTgt spid="3">
                                            <p:txEl>
                                              <p:pRg st="5" end="5"/>
                                            </p:txEl>
                                          </p:spTgt>
                                        </p:tgtEl>
                                      </p:cBhvr>
                                      <p:to x="100000" y="80000"/>
                                    </p:animScale>
                                    <p:animScale>
                                      <p:cBhvr>
                                        <p:cTn id="80" dur="166" decel="50000">
                                          <p:stCondLst>
                                            <p:cond delay="1338"/>
                                          </p:stCondLst>
                                        </p:cTn>
                                        <p:tgtEl>
                                          <p:spTgt spid="3">
                                            <p:txEl>
                                              <p:pRg st="5" end="5"/>
                                            </p:txEl>
                                          </p:spTgt>
                                        </p:tgtEl>
                                      </p:cBhvr>
                                      <p:to x="100000" y="100000"/>
                                    </p:animScale>
                                    <p:animScale>
                                      <p:cBhvr>
                                        <p:cTn id="81" dur="26">
                                          <p:stCondLst>
                                            <p:cond delay="1642"/>
                                          </p:stCondLst>
                                        </p:cTn>
                                        <p:tgtEl>
                                          <p:spTgt spid="3">
                                            <p:txEl>
                                              <p:pRg st="5" end="5"/>
                                            </p:txEl>
                                          </p:spTgt>
                                        </p:tgtEl>
                                      </p:cBhvr>
                                      <p:to x="100000" y="90000"/>
                                    </p:animScale>
                                    <p:animScale>
                                      <p:cBhvr>
                                        <p:cTn id="82" dur="166" decel="50000">
                                          <p:stCondLst>
                                            <p:cond delay="1668"/>
                                          </p:stCondLst>
                                        </p:cTn>
                                        <p:tgtEl>
                                          <p:spTgt spid="3">
                                            <p:txEl>
                                              <p:pRg st="5" end="5"/>
                                            </p:txEl>
                                          </p:spTgt>
                                        </p:tgtEl>
                                      </p:cBhvr>
                                      <p:to x="100000" y="100000"/>
                                    </p:animScale>
                                    <p:animScale>
                                      <p:cBhvr>
                                        <p:cTn id="83" dur="26">
                                          <p:stCondLst>
                                            <p:cond delay="1808"/>
                                          </p:stCondLst>
                                        </p:cTn>
                                        <p:tgtEl>
                                          <p:spTgt spid="3">
                                            <p:txEl>
                                              <p:pRg st="5" end="5"/>
                                            </p:txEl>
                                          </p:spTgt>
                                        </p:tgtEl>
                                      </p:cBhvr>
                                      <p:to x="100000" y="95000"/>
                                    </p:animScale>
                                    <p:animScale>
                                      <p:cBhvr>
                                        <p:cTn id="84"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27584" y="332656"/>
            <a:ext cx="7467600" cy="1143000"/>
          </a:xfrm>
        </p:spPr>
        <p:txBody>
          <a:bodyPr/>
          <a:lstStyle/>
          <a:p>
            <a:r>
              <a:rPr lang="es-AR" dirty="0" smtClean="0">
                <a:solidFill>
                  <a:srgbClr val="298FAF"/>
                </a:solidFill>
                <a:latin typeface="Cooper Black" pitchFamily="18" charset="0"/>
              </a:rPr>
              <a:t>ANIMACION</a:t>
            </a:r>
            <a:endParaRPr lang="es-AR" dirty="0">
              <a:solidFill>
                <a:srgbClr val="298FAF"/>
              </a:solidFill>
              <a:latin typeface="Cooper Black" pitchFamily="18" charset="0"/>
            </a:endParaRPr>
          </a:p>
        </p:txBody>
      </p:sp>
      <p:sp>
        <p:nvSpPr>
          <p:cNvPr id="3" name="2 Marcador de contenido"/>
          <p:cNvSpPr>
            <a:spLocks noGrp="1"/>
          </p:cNvSpPr>
          <p:nvPr>
            <p:ph idx="1"/>
          </p:nvPr>
        </p:nvSpPr>
        <p:spPr/>
        <p:txBody>
          <a:bodyPr>
            <a:normAutofit/>
          </a:bodyPr>
          <a:lstStyle/>
          <a:p>
            <a:r>
              <a:rPr lang="es-AR" dirty="0">
                <a:solidFill>
                  <a:schemeClr val="accent1">
                    <a:lumMod val="60000"/>
                    <a:lumOff val="40000"/>
                  </a:schemeClr>
                </a:solidFill>
                <a:latin typeface="Cooper Black" pitchFamily="18" charset="0"/>
              </a:rPr>
              <a:t> </a:t>
            </a:r>
            <a:r>
              <a:rPr lang="es-AR" sz="2000" dirty="0">
                <a:solidFill>
                  <a:schemeClr val="accent1">
                    <a:lumMod val="60000"/>
                    <a:lumOff val="40000"/>
                  </a:schemeClr>
                </a:solidFill>
                <a:latin typeface="Cooper Black" pitchFamily="18" charset="0"/>
              </a:rPr>
              <a:t>Es la técnica que da sensación de movimiento a imágenes, dibujos, figuras, recortes, objetos, personas, imágenes computarizadas, fotografiando o utilizando minúsculos cambios de posición para que, por un fenómeno de persistencia de la visión, el ojo humano capte el proceso como un movimiento real.</a:t>
            </a:r>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51720" y="3933056"/>
            <a:ext cx="4032448" cy="1944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8525408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wipe(down)">
                                      <p:cBhvr>
                                        <p:cTn id="25" dur="580">
                                          <p:stCondLst>
                                            <p:cond delay="0"/>
                                          </p:stCondLst>
                                        </p:cTn>
                                        <p:tgtEl>
                                          <p:spTgt spid="2"/>
                                        </p:tgtEl>
                                      </p:cBhvr>
                                    </p:animEffect>
                                    <p:anim calcmode="lin" valueType="num">
                                      <p:cBhvr>
                                        <p:cTn id="26"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31" dur="26">
                                          <p:stCondLst>
                                            <p:cond delay="650"/>
                                          </p:stCondLst>
                                        </p:cTn>
                                        <p:tgtEl>
                                          <p:spTgt spid="2"/>
                                        </p:tgtEl>
                                      </p:cBhvr>
                                      <p:to x="100000" y="60000"/>
                                    </p:animScale>
                                    <p:animScale>
                                      <p:cBhvr>
                                        <p:cTn id="32" dur="166" decel="50000">
                                          <p:stCondLst>
                                            <p:cond delay="676"/>
                                          </p:stCondLst>
                                        </p:cTn>
                                        <p:tgtEl>
                                          <p:spTgt spid="2"/>
                                        </p:tgtEl>
                                      </p:cBhvr>
                                      <p:to x="100000" y="100000"/>
                                    </p:animScale>
                                    <p:animScale>
                                      <p:cBhvr>
                                        <p:cTn id="33" dur="26">
                                          <p:stCondLst>
                                            <p:cond delay="1312"/>
                                          </p:stCondLst>
                                        </p:cTn>
                                        <p:tgtEl>
                                          <p:spTgt spid="2"/>
                                        </p:tgtEl>
                                      </p:cBhvr>
                                      <p:to x="100000" y="80000"/>
                                    </p:animScale>
                                    <p:animScale>
                                      <p:cBhvr>
                                        <p:cTn id="34" dur="166" decel="50000">
                                          <p:stCondLst>
                                            <p:cond delay="1338"/>
                                          </p:stCondLst>
                                        </p:cTn>
                                        <p:tgtEl>
                                          <p:spTgt spid="2"/>
                                        </p:tgtEl>
                                      </p:cBhvr>
                                      <p:to x="100000" y="100000"/>
                                    </p:animScale>
                                    <p:animScale>
                                      <p:cBhvr>
                                        <p:cTn id="35" dur="26">
                                          <p:stCondLst>
                                            <p:cond delay="1642"/>
                                          </p:stCondLst>
                                        </p:cTn>
                                        <p:tgtEl>
                                          <p:spTgt spid="2"/>
                                        </p:tgtEl>
                                      </p:cBhvr>
                                      <p:to x="100000" y="90000"/>
                                    </p:animScale>
                                    <p:animScale>
                                      <p:cBhvr>
                                        <p:cTn id="36" dur="166" decel="50000">
                                          <p:stCondLst>
                                            <p:cond delay="1668"/>
                                          </p:stCondLst>
                                        </p:cTn>
                                        <p:tgtEl>
                                          <p:spTgt spid="2"/>
                                        </p:tgtEl>
                                      </p:cBhvr>
                                      <p:to x="100000" y="100000"/>
                                    </p:animScale>
                                    <p:animScale>
                                      <p:cBhvr>
                                        <p:cTn id="37" dur="26">
                                          <p:stCondLst>
                                            <p:cond delay="1808"/>
                                          </p:stCondLst>
                                        </p:cTn>
                                        <p:tgtEl>
                                          <p:spTgt spid="2"/>
                                        </p:tgtEl>
                                      </p:cBhvr>
                                      <p:to x="100000" y="95000"/>
                                    </p:animScale>
                                    <p:animScale>
                                      <p:cBhvr>
                                        <p:cTn id="38" dur="166" decel="50000">
                                          <p:stCondLst>
                                            <p:cond delay="1834"/>
                                          </p:stCondLst>
                                        </p:cTn>
                                        <p:tgtEl>
                                          <p:spTgt spid="2"/>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074"/>
                                        </p:tgtEl>
                                        <p:attrNameLst>
                                          <p:attrName>style.visibility</p:attrName>
                                        </p:attrNameLst>
                                      </p:cBhvr>
                                      <p:to>
                                        <p:strVal val="visible"/>
                                      </p:to>
                                    </p:set>
                                    <p:animEffect transition="in" filter="wipe(down)">
                                      <p:cBhvr>
                                        <p:cTn id="43" dur="580">
                                          <p:stCondLst>
                                            <p:cond delay="0"/>
                                          </p:stCondLst>
                                        </p:cTn>
                                        <p:tgtEl>
                                          <p:spTgt spid="3074"/>
                                        </p:tgtEl>
                                      </p:cBhvr>
                                    </p:animEffect>
                                    <p:anim calcmode="lin" valueType="num">
                                      <p:cBhvr>
                                        <p:cTn id="44" dur="1822" tmFilter="0,0; 0.14,0.36; 0.43,0.73; 0.71,0.91; 1.0,1.0">
                                          <p:stCondLst>
                                            <p:cond delay="0"/>
                                          </p:stCondLst>
                                        </p:cTn>
                                        <p:tgtEl>
                                          <p:spTgt spid="3074"/>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074"/>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074"/>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074"/>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074"/>
                                        </p:tgtEl>
                                        <p:attrNameLst>
                                          <p:attrName>ppt_y</p:attrName>
                                        </p:attrNameLst>
                                      </p:cBhvr>
                                      <p:tavLst>
                                        <p:tav tm="0" fmla="#ppt_y-sin(pi*$)/81">
                                          <p:val>
                                            <p:fltVal val="0"/>
                                          </p:val>
                                        </p:tav>
                                        <p:tav tm="100000">
                                          <p:val>
                                            <p:fltVal val="1"/>
                                          </p:val>
                                        </p:tav>
                                      </p:tavLst>
                                    </p:anim>
                                    <p:animScale>
                                      <p:cBhvr>
                                        <p:cTn id="49" dur="26">
                                          <p:stCondLst>
                                            <p:cond delay="650"/>
                                          </p:stCondLst>
                                        </p:cTn>
                                        <p:tgtEl>
                                          <p:spTgt spid="3074"/>
                                        </p:tgtEl>
                                      </p:cBhvr>
                                      <p:to x="100000" y="60000"/>
                                    </p:animScale>
                                    <p:animScale>
                                      <p:cBhvr>
                                        <p:cTn id="50" dur="166" decel="50000">
                                          <p:stCondLst>
                                            <p:cond delay="676"/>
                                          </p:stCondLst>
                                        </p:cTn>
                                        <p:tgtEl>
                                          <p:spTgt spid="3074"/>
                                        </p:tgtEl>
                                      </p:cBhvr>
                                      <p:to x="100000" y="100000"/>
                                    </p:animScale>
                                    <p:animScale>
                                      <p:cBhvr>
                                        <p:cTn id="51" dur="26">
                                          <p:stCondLst>
                                            <p:cond delay="1312"/>
                                          </p:stCondLst>
                                        </p:cTn>
                                        <p:tgtEl>
                                          <p:spTgt spid="3074"/>
                                        </p:tgtEl>
                                      </p:cBhvr>
                                      <p:to x="100000" y="80000"/>
                                    </p:animScale>
                                    <p:animScale>
                                      <p:cBhvr>
                                        <p:cTn id="52" dur="166" decel="50000">
                                          <p:stCondLst>
                                            <p:cond delay="1338"/>
                                          </p:stCondLst>
                                        </p:cTn>
                                        <p:tgtEl>
                                          <p:spTgt spid="3074"/>
                                        </p:tgtEl>
                                      </p:cBhvr>
                                      <p:to x="100000" y="100000"/>
                                    </p:animScale>
                                    <p:animScale>
                                      <p:cBhvr>
                                        <p:cTn id="53" dur="26">
                                          <p:stCondLst>
                                            <p:cond delay="1642"/>
                                          </p:stCondLst>
                                        </p:cTn>
                                        <p:tgtEl>
                                          <p:spTgt spid="3074"/>
                                        </p:tgtEl>
                                      </p:cBhvr>
                                      <p:to x="100000" y="90000"/>
                                    </p:animScale>
                                    <p:animScale>
                                      <p:cBhvr>
                                        <p:cTn id="54" dur="166" decel="50000">
                                          <p:stCondLst>
                                            <p:cond delay="1668"/>
                                          </p:stCondLst>
                                        </p:cTn>
                                        <p:tgtEl>
                                          <p:spTgt spid="3074"/>
                                        </p:tgtEl>
                                      </p:cBhvr>
                                      <p:to x="100000" y="100000"/>
                                    </p:animScale>
                                    <p:animScale>
                                      <p:cBhvr>
                                        <p:cTn id="55" dur="26">
                                          <p:stCondLst>
                                            <p:cond delay="1808"/>
                                          </p:stCondLst>
                                        </p:cTn>
                                        <p:tgtEl>
                                          <p:spTgt spid="3074"/>
                                        </p:tgtEl>
                                      </p:cBhvr>
                                      <p:to x="100000" y="95000"/>
                                    </p:animScale>
                                    <p:animScale>
                                      <p:cBhvr>
                                        <p:cTn id="56" dur="166" decel="50000">
                                          <p:stCondLst>
                                            <p:cond delay="1834"/>
                                          </p:stCondLst>
                                        </p:cTn>
                                        <p:tgtEl>
                                          <p:spTgt spid="307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solidFill>
                  <a:srgbClr val="3688A2"/>
                </a:solidFill>
                <a:latin typeface="Cooper Black" pitchFamily="18" charset="0"/>
              </a:rPr>
              <a:t>TRANSICION</a:t>
            </a:r>
            <a:endParaRPr lang="es-AR" dirty="0">
              <a:solidFill>
                <a:srgbClr val="3688A2"/>
              </a:solidFill>
              <a:latin typeface="Cooper Black" pitchFamily="18" charset="0"/>
            </a:endParaRPr>
          </a:p>
        </p:txBody>
      </p:sp>
      <p:sp>
        <p:nvSpPr>
          <p:cNvPr id="3" name="2 Marcador de contenido"/>
          <p:cNvSpPr>
            <a:spLocks noGrp="1"/>
          </p:cNvSpPr>
          <p:nvPr>
            <p:ph idx="1"/>
          </p:nvPr>
        </p:nvSpPr>
        <p:spPr>
          <a:xfrm>
            <a:off x="457200" y="1600200"/>
            <a:ext cx="7467600" cy="4972071"/>
          </a:xfrm>
        </p:spPr>
        <p:txBody>
          <a:bodyPr>
            <a:normAutofit/>
          </a:bodyPr>
          <a:lstStyle/>
          <a:p>
            <a:pPr marL="36576" indent="0">
              <a:buNone/>
            </a:pPr>
            <a:r>
              <a:rPr lang="es-AR" sz="2000" dirty="0" smtClean="0">
                <a:solidFill>
                  <a:schemeClr val="accent1">
                    <a:lumMod val="60000"/>
                    <a:lumOff val="40000"/>
                  </a:schemeClr>
                </a:solidFill>
                <a:latin typeface="Cooper Black" pitchFamily="18" charset="0"/>
              </a:rPr>
              <a:t>La transición es un efecto especial que se usa para indicar la aparición de una diapositiva durante una presentación con diapositivas. Generalmente esta técnica se pone en práctica durante el proceso de posproducción. Comúnmente se utiliza un corte normal y se añade la siguiente imagen.</a:t>
            </a:r>
          </a:p>
          <a:p>
            <a:pPr marL="36576" indent="0">
              <a:buNone/>
            </a:pPr>
            <a:endParaRPr lang="es-AR" sz="2000" dirty="0">
              <a:solidFill>
                <a:schemeClr val="accent1">
                  <a:lumMod val="60000"/>
                  <a:lumOff val="40000"/>
                </a:schemeClr>
              </a:solidFill>
              <a:latin typeface="Cooper Black" pitchFamily="18" charset="0"/>
            </a:endParaRPr>
          </a:p>
        </p:txBody>
      </p:sp>
      <p:pic>
        <p:nvPicPr>
          <p:cNvPr id="1026" name="Picture 2" descr="D:\Users\Secundaria\Downloads\lalalalalalalalalala.png"/>
          <p:cNvPicPr>
            <a:picLocks noChangeAspect="1" noChangeArrowheads="1"/>
          </p:cNvPicPr>
          <p:nvPr/>
        </p:nvPicPr>
        <p:blipFill>
          <a:blip r:embed="rId2"/>
          <a:srcRect/>
          <a:stretch>
            <a:fillRect/>
          </a:stretch>
        </p:blipFill>
        <p:spPr bwMode="auto">
          <a:xfrm>
            <a:off x="1928794" y="3643314"/>
            <a:ext cx="4500594" cy="3071834"/>
          </a:xfrm>
          <a:prstGeom prst="rect">
            <a:avLst/>
          </a:prstGeom>
          <a:noFill/>
        </p:spPr>
      </p:pic>
    </p:spTree>
    <p:extLst>
      <p:ext uri="{BB962C8B-B14F-4D97-AF65-F5344CB8AC3E}">
        <p14:creationId xmlns:p14="http://schemas.microsoft.com/office/powerpoint/2010/main" val="3369488191"/>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153966"/>
          </a:xfrm>
        </p:spPr>
        <p:txBody>
          <a:bodyPr>
            <a:normAutofit fontScale="90000"/>
          </a:bodyPr>
          <a:lstStyle/>
          <a:p>
            <a:r>
              <a:rPr lang="es-ES" dirty="0" smtClean="0"/>
              <a:t> </a:t>
            </a:r>
            <a:endParaRPr lang="es-ES" dirty="0"/>
          </a:p>
        </p:txBody>
      </p:sp>
      <p:sp>
        <p:nvSpPr>
          <p:cNvPr id="3" name="2 Marcador de contenido"/>
          <p:cNvSpPr>
            <a:spLocks noGrp="1"/>
          </p:cNvSpPr>
          <p:nvPr>
            <p:ph idx="1"/>
          </p:nvPr>
        </p:nvSpPr>
        <p:spPr>
          <a:xfrm>
            <a:off x="457200" y="500042"/>
            <a:ext cx="7467600" cy="5626121"/>
          </a:xfrm>
        </p:spPr>
        <p:txBody>
          <a:bodyPr>
            <a:normAutofit/>
          </a:bodyPr>
          <a:lstStyle/>
          <a:p>
            <a:pPr>
              <a:buNone/>
            </a:pPr>
            <a:r>
              <a:rPr lang="es-ES" sz="2000" dirty="0" smtClean="0">
                <a:latin typeface="Cooper Black" pitchFamily="18" charset="0"/>
                <a:hlinkClick r:id="rId2"/>
              </a:rPr>
              <a:t>https://support.microsoft.com/es-es/office/agregar-transiciones-entre-diapositivas-3f8244bf-f893-4efd-a7eb-3a4845cç9c971</a:t>
            </a:r>
            <a:endParaRPr lang="es-ES" sz="2000" dirty="0" smtClean="0">
              <a:latin typeface="Cooper Black" pitchFamily="18" charset="0"/>
            </a:endParaRPr>
          </a:p>
          <a:p>
            <a:pPr>
              <a:buNone/>
            </a:pPr>
            <a:r>
              <a:rPr lang="es-ES" sz="2000" dirty="0" smtClean="0">
                <a:latin typeface="Cooper Black" pitchFamily="18" charset="0"/>
                <a:hlinkClick r:id="rId3"/>
              </a:rPr>
              <a:t>https://uvp.mx/uvpblog/animacion/</a:t>
            </a:r>
            <a:endParaRPr lang="es-ES" sz="2000" dirty="0" smtClean="0">
              <a:latin typeface="Cooper Black" pitchFamily="18" charset="0"/>
            </a:endParaRPr>
          </a:p>
          <a:p>
            <a:pPr>
              <a:buNone/>
            </a:pPr>
            <a:r>
              <a:rPr lang="es-ES" sz="2000" dirty="0" smtClean="0">
                <a:latin typeface="Cooper Black" pitchFamily="18" charset="0"/>
                <a:hlinkClick r:id="rId3"/>
              </a:rPr>
              <a:t>https://uvp.mx/uvpblog/animacion/#:~:text=%C2%BFQu%C3%A9%20es%20la%20animaci%C3%B3n%3F,proceso%20como%20un%20movimiento%20real</a:t>
            </a:r>
            <a:r>
              <a:rPr lang="es-ES" sz="2000" dirty="0" smtClean="0">
                <a:latin typeface="Cooper Black" pitchFamily="18" charset="0"/>
              </a:rPr>
              <a:t>.</a:t>
            </a:r>
          </a:p>
          <a:p>
            <a:pPr>
              <a:buNone/>
            </a:pPr>
            <a:r>
              <a:rPr lang="es-ES" sz="2000" dirty="0" smtClean="0">
                <a:latin typeface="Cooper Black" pitchFamily="18" charset="0"/>
                <a:hlinkClick r:id="rId4"/>
              </a:rPr>
              <a:t>https://edu.gcfglobal.org/es/power-point-2016/interfaz-powerpoint-2016/1/</a:t>
            </a:r>
            <a:endParaRPr lang="es-ES" sz="2000" dirty="0" smtClean="0">
              <a:latin typeface="Cooper Black" pitchFamily="18" charset="0"/>
            </a:endParaRPr>
          </a:p>
          <a:p>
            <a:pPr>
              <a:buNone/>
            </a:pPr>
            <a:endParaRPr lang="es-ES" sz="2000" dirty="0" smtClean="0">
              <a:latin typeface="Cooper Black" pitchFamily="18" charset="0"/>
            </a:endParaRPr>
          </a:p>
          <a:p>
            <a:pPr>
              <a:buNone/>
            </a:pPr>
            <a:endParaRPr lang="es-ES" sz="2000" dirty="0" smtClean="0">
              <a:latin typeface="Cooper Black" pitchFamily="18" charset="0"/>
            </a:endParaRPr>
          </a:p>
          <a:p>
            <a:pPr>
              <a:buNone/>
            </a:pPr>
            <a:endParaRPr lang="es-ES" sz="2000" dirty="0">
              <a:latin typeface="Cooper Black" pitchFamily="18" charset="0"/>
            </a:endParaRPr>
          </a:p>
        </p:txBody>
      </p:sp>
      <p:pic>
        <p:nvPicPr>
          <p:cNvPr id="10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956376" y="6021288"/>
            <a:ext cx="820316" cy="612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randomBar dir="vert"/>
  </p:transition>
  <p:timing>
    <p:tnLst>
      <p:par>
        <p:cTn id="1" dur="indefinite" restart="never" nodeType="tmRoot"/>
      </p:par>
    </p:tnLst>
  </p:timing>
</p:sld>
</file>

<file path=ppt/theme/theme1.xml><?xml version="1.0" encoding="utf-8"?>
<a:theme xmlns:a="http://schemas.openxmlformats.org/drawingml/2006/main" name="Técnico">
  <a:themeElements>
    <a:clrScheme name="Técnico">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écnico">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écnico">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Override1.xml><?xml version="1.0" encoding="utf-8"?>
<a:themeOverride xmlns:a="http://schemas.openxmlformats.org/drawingml/2006/main">
  <a:clrScheme name="Técnico">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themeOverride>
</file>

<file path=docProps/app.xml><?xml version="1.0" encoding="utf-8"?>
<Properties xmlns="http://schemas.openxmlformats.org/officeDocument/2006/extended-properties" xmlns:vt="http://schemas.openxmlformats.org/officeDocument/2006/docPropsVTypes">
  <Template/>
  <TotalTime>154</TotalTime>
  <Words>414</Words>
  <Application>Microsoft Office PowerPoint</Application>
  <PresentationFormat>Presentación en pantalla (4:3)</PresentationFormat>
  <Paragraphs>54</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Técnico</vt:lpstr>
      <vt:lpstr>Trabajo Practico  point  power N°4</vt:lpstr>
      <vt:lpstr>Definición de Power Point y su utilidad </vt:lpstr>
      <vt:lpstr>Características más importantes </vt:lpstr>
      <vt:lpstr>Elementos de Power Point-Funciones que cumple cada elemento</vt:lpstr>
      <vt:lpstr>Tipos de Vistas, explique cada una</vt:lpstr>
      <vt:lpstr> Pestaña Archivo: ... </vt:lpstr>
      <vt:lpstr>ANIMACION</vt:lpstr>
      <vt:lpstr>TRANSICION</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Trabajo Practico N°4</dc:title>
  <dc:creator>Secundaria</dc:creator>
  <cp:lastModifiedBy>Secundaria</cp:lastModifiedBy>
  <cp:revision>19</cp:revision>
  <dcterms:created xsi:type="dcterms:W3CDTF">2022-04-19T18:32:51Z</dcterms:created>
  <dcterms:modified xsi:type="dcterms:W3CDTF">2022-04-28T18:34:41Z</dcterms:modified>
</cp:coreProperties>
</file>