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5" r:id="rId4"/>
    <p:sldId id="258" r:id="rId5"/>
    <p:sldId id="266" r:id="rId6"/>
    <p:sldId id="261" r:id="rId7"/>
    <p:sldId id="267" r:id="rId8"/>
    <p:sldId id="268" r:id="rId9"/>
    <p:sldId id="269" r:id="rId10"/>
    <p:sldId id="259" r:id="rId11"/>
    <p:sldId id="264" r:id="rId12"/>
    <p:sldId id="262" r:id="rId13"/>
    <p:sldId id="260" r:id="rId14"/>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4" autoAdjust="0"/>
  </p:normalViewPr>
  <p:slideViewPr>
    <p:cSldViewPr>
      <p:cViewPr varScale="1">
        <p:scale>
          <a:sx n="84" d="100"/>
          <a:sy n="84" d="100"/>
        </p:scale>
        <p:origin x="-96" y="-180"/>
      </p:cViewPr>
      <p:guideLst>
        <p:guide orient="horz" pos="1620"/>
        <p:guide pos="2880"/>
      </p:guideLst>
    </p:cSldViewPr>
  </p:slideViewPr>
  <p:outlineViewPr>
    <p:cViewPr>
      <p:scale>
        <a:sx n="33" d="100"/>
        <a:sy n="33" d="100"/>
      </p:scale>
      <p:origin x="0" y="62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3DBC507-9506-49F6-90B4-38B0B1FCA756}"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DBC507-9506-49F6-90B4-38B0B1FCA75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79"/>
            <a:ext cx="6019800" cy="438864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DBC507-9506-49F6-90B4-38B0B1FCA75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DBC507-9506-49F6-90B4-38B0B1FCA75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DBC507-9506-49F6-90B4-38B0B1FCA756}"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7467600" cy="85725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DBC507-9506-49F6-90B4-38B0B1FCA75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788"/>
            <a:ext cx="8229600" cy="85725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DBC507-9506-49F6-90B4-38B0B1FCA75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740"/>
            <a:ext cx="7470648" cy="85725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8" name="7 Marcador de número de diapositiva"/>
          <p:cNvSpPr>
            <a:spLocks noGrp="1"/>
          </p:cNvSpPr>
          <p:nvPr>
            <p:ph type="sldNum" sz="quarter" idx="11"/>
          </p:nvPr>
        </p:nvSpPr>
        <p:spPr/>
        <p:txBody>
          <a:bodyPr/>
          <a:lstStyle/>
          <a:p>
            <a:fld id="{13DBC507-9506-49F6-90B4-38B0B1FCA756}" type="slidenum">
              <a:rPr lang="es-ES" smtClean="0"/>
              <a:pPr/>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DBC507-9506-49F6-90B4-38B0B1FCA75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3051F94-E9B3-4BCA-8B82-71DAAFF2158A}" type="datetimeFigureOut">
              <a:rPr lang="es-ES" smtClean="0"/>
              <a:pPr/>
              <a:t>28/04/2022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4816548"/>
            <a:ext cx="762000" cy="273844"/>
          </a:xfrm>
        </p:spPr>
        <p:txBody>
          <a:bodyPr/>
          <a:lstStyle/>
          <a:p>
            <a:fld id="{13DBC507-9506-49F6-90B4-38B0B1FCA75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4816548"/>
            <a:ext cx="2133600" cy="273844"/>
          </a:xfrm>
        </p:spPr>
        <p:txBody>
          <a:bodyPr/>
          <a:lstStyle/>
          <a:p>
            <a:fld id="{63051F94-E9B3-4BCA-8B82-71DAAFF2158A}" type="datetimeFigureOut">
              <a:rPr lang="es-ES" smtClean="0"/>
              <a:pPr/>
              <a:t>28/04/2022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DBC507-9506-49F6-90B4-38B0B1FCA75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05979"/>
            <a:ext cx="7467600" cy="85725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63051F94-E9B3-4BCA-8B82-71DAAFF2158A}" type="datetimeFigureOut">
              <a:rPr lang="es-ES" smtClean="0"/>
              <a:pPr/>
              <a:t>28/04/2022</a:t>
            </a:fld>
            <a:endParaRPr lang="es-ES"/>
          </a:p>
        </p:txBody>
      </p:sp>
      <p:sp>
        <p:nvSpPr>
          <p:cNvPr id="22" name="21 Marcador de pie de página"/>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3DBC507-9506-49F6-90B4-38B0B1FCA756}"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q=utilidad+de+power+point&amp;ei=DrddYt6HDL3I1sQP2ta1iAw&amp;oq=utilidad+de+powe&amp;gs_lcp=Cgdnd3Mtd2l6EAMYADIFCAAQgAQyBQgAEIAEMgUIABCABDIFCAAQgAQyBQgAEIAEMgUIABCABDIFCAAQgAQyBQgAEIAEMgYIABAWEB4yBggAEBYQHjoKCAAQ6gIQtAIQQzoMCAAQ6g" TargetMode="External"/><Relationship Id="rId7" Type="http://schemas.openxmlformats.org/officeDocument/2006/relationships/hyperlink" Target="https://www.google.com/search?q=Las+transiciones+son+animaciones+que+ocurren+cuando+cambias+diapositivas.+Es+decir,+es+el+efecto+visual+que+se+reproduce+al+pasar+de+una+diapositiva+a+la+siguiente+durante+una+presentaci%C3%B3n.+Puedes+controlar+la+velocidad,+agregar+sonido+y+personalizar+las+propiedades+de+los+efectos+de+transici%C3%B3n.&amp;oq=Las+transiciones+son+animaciones+que+ocurren+cuando+cambias+diapositivas.+Es+decir,+es+el+efecto+visual+que+se+reproduce+al+pasar+de+una+diapositiva+a+la+siguiente+durante+una+presentaci%C3%B3n.+Puedes+controlar+la+velocidad,+agregar" TargetMode="External"/><Relationship Id="rId2" Type="http://schemas.openxmlformats.org/officeDocument/2006/relationships/hyperlink" Target="https://www.google.com/search?q=definicion+de+power+point&amp;oq=Definicion+de+power&amp;aqs=chrome.0.0j69i57j0l6.8327j1j7&amp;sourceid=chrome&amp;ie=UTF-8" TargetMode="External"/><Relationship Id="rId1" Type="http://schemas.openxmlformats.org/officeDocument/2006/relationships/slideLayout" Target="../slideLayouts/slideLayout2.xml"/><Relationship Id="rId6" Type="http://schemas.openxmlformats.org/officeDocument/2006/relationships/hyperlink" Target="https://www.google.com/search?q=expicacion+de+tipos+de+vistas+powerpoint&amp;oq=e&amp;aqs=chrome.0.69i59l2j69i57j69i60l3j69i61l2.7391j0j7&amp;sourceid=chrome&amp;ie=UTF-8" TargetMode="External"/><Relationship Id="rId5" Type="http://schemas.openxmlformats.org/officeDocument/2006/relationships/hyperlink" Target="https://edu.gcfglobal.org/es/power-point-2016/interfaz-powerpoint-2016/1/" TargetMode="External"/><Relationship Id="rId4" Type="http://schemas.openxmlformats.org/officeDocument/2006/relationships/hyperlink" Target="https://www.google.com/search?q=caracteristicas+importantes+de+power+point&amp;ei=TLddYo6JLJib1sQPnNy6oAI&amp;oq=caracteristicas+importantes+de+powe&amp;gs_lcp=Cgdnd3Mtd2l6EAMYADIGCAAQFhAeOgoIABDqAhC0AhBDOgwIABDqAhC0AhAKEEM6BAgAEEM6BggAEAoQQzoHCAAQsQMQQzoLCAAQgAQQsQMQgwE6BQgAEIAEOgQIABADOg0ILhCxAxDHARDRAxBDOg4ILhCABBCxAxDHARCjAjoICAAQgAQQsQM6CwguEIAEELEDENQCOggILhCABBDUAjoICC4QsQMQgwE6CggAELEDEIMBEEM6BQgAELEDOggIABAWEAoQHkoECEEYAEoECEYYAFAAWKpeYKlnaAFwAXgAgAGNAogBmB2SAQcyMC4xMy4ymAEAoAEBsAEKwAEB&amp;sclient=gws-wiz"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search?q=definicion+de+power+point&amp;oq=Definicion+de+power&amp;aqs=chrome.0.0j69i57j0l6.8327j1j7&amp;sourceid=chrome&amp;ie=UTF-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8458200" cy="2571750"/>
          </a:xfrm>
        </p:spPr>
        <p:txBody>
          <a:bodyPr>
            <a:normAutofit fontScale="90000"/>
          </a:bodyPr>
          <a:lstStyle/>
          <a:p>
            <a:r>
              <a:rPr lang="es-ES" dirty="0" smtClean="0"/>
              <a:t>Colegio del prado</a:t>
            </a:r>
            <a:br>
              <a:rPr lang="es-ES" dirty="0" smtClean="0"/>
            </a:br>
            <a:r>
              <a:rPr lang="es-ES" dirty="0" smtClean="0"/>
              <a:t>1A</a:t>
            </a:r>
            <a:br>
              <a:rPr lang="es-ES" dirty="0" smtClean="0"/>
            </a:br>
            <a:r>
              <a:rPr lang="es-ES" dirty="0" err="1" smtClean="0"/>
              <a:t>Power</a:t>
            </a:r>
            <a:r>
              <a:rPr lang="es-ES" dirty="0" smtClean="0"/>
              <a:t> Point</a:t>
            </a:r>
            <a:br>
              <a:rPr lang="es-ES" dirty="0" smtClean="0"/>
            </a:br>
            <a:r>
              <a:rPr lang="es-ES" dirty="0" err="1" smtClean="0"/>
              <a:t>federico</a:t>
            </a:r>
            <a:r>
              <a:rPr lang="es-ES" dirty="0" smtClean="0"/>
              <a:t> </a:t>
            </a:r>
            <a:r>
              <a:rPr lang="es-ES" dirty="0" err="1" smtClean="0"/>
              <a:t>ormeño</a:t>
            </a:r>
            <a:r>
              <a:rPr lang="es-ES" dirty="0" smtClean="0"/>
              <a:t/>
            </a:r>
            <a:br>
              <a:rPr lang="es-ES" dirty="0" smtClean="0"/>
            </a:br>
            <a:r>
              <a:rPr lang="es-ES" dirty="0" smtClean="0"/>
              <a:t>laboratorio de informática</a:t>
            </a:r>
            <a:br>
              <a:rPr lang="es-ES" dirty="0" smtClean="0"/>
            </a:br>
            <a:endParaRPr lang="es-ES" dirty="0"/>
          </a:p>
        </p:txBody>
      </p:sp>
      <p:pic>
        <p:nvPicPr>
          <p:cNvPr id="1026" name="Picture 2" descr="D:\Users\Secundaria\Downloads\download (3).jpg"/>
          <p:cNvPicPr>
            <a:picLocks noChangeAspect="1" noChangeArrowheads="1"/>
          </p:cNvPicPr>
          <p:nvPr/>
        </p:nvPicPr>
        <p:blipFill>
          <a:blip r:embed="rId2"/>
          <a:srcRect/>
          <a:stretch>
            <a:fillRect/>
          </a:stretch>
        </p:blipFill>
        <p:spPr bwMode="auto">
          <a:xfrm>
            <a:off x="-1" y="0"/>
            <a:ext cx="2143125" cy="2143125"/>
          </a:xfrm>
          <a:prstGeom prst="rect">
            <a:avLst/>
          </a:prstGeom>
          <a:noFill/>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044759"/>
            <a:ext cx="4762500" cy="2067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0">
        <p14:window dir="vert"/>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b="1" dirty="0" smtClean="0">
                <a:ln/>
                <a:solidFill>
                  <a:schemeClr val="accent3"/>
                </a:solidFill>
              </a:rPr>
              <a:t>Vistas de </a:t>
            </a:r>
            <a:r>
              <a:rPr lang="es-ES" b="1" dirty="0" err="1" smtClean="0">
                <a:ln/>
                <a:solidFill>
                  <a:schemeClr val="accent3"/>
                </a:solidFill>
              </a:rPr>
              <a:t>power</a:t>
            </a:r>
            <a:r>
              <a:rPr lang="es-ES" b="1" dirty="0" smtClean="0">
                <a:ln/>
                <a:solidFill>
                  <a:schemeClr val="accent3"/>
                </a:solidFill>
              </a:rPr>
              <a:t> </a:t>
            </a:r>
            <a:r>
              <a:rPr lang="es-ES" b="1" dirty="0" err="1" smtClean="0">
                <a:ln/>
                <a:solidFill>
                  <a:schemeClr val="accent3"/>
                </a:solidFill>
              </a:rPr>
              <a:t>point</a:t>
            </a:r>
            <a:endParaRPr lang="es-ES" b="1" dirty="0">
              <a:ln/>
              <a:solidFill>
                <a:schemeClr val="accent3"/>
              </a:solidFill>
            </a:endParaRPr>
          </a:p>
        </p:txBody>
      </p:sp>
      <p:sp>
        <p:nvSpPr>
          <p:cNvPr id="3" name="2 Marcador de contenido"/>
          <p:cNvSpPr>
            <a:spLocks noGrp="1"/>
          </p:cNvSpPr>
          <p:nvPr>
            <p:ph idx="1"/>
          </p:nvPr>
        </p:nvSpPr>
        <p:spPr/>
        <p:txBody>
          <a:bodyPr>
            <a:normAutofit fontScale="32500" lnSpcReduction="20000"/>
          </a:bodyPr>
          <a:lstStyle/>
          <a:p>
            <a:r>
              <a:rPr lang="es-AR" b="1" dirty="0"/>
              <a:t>Vista Normal</a:t>
            </a:r>
          </a:p>
          <a:p>
            <a:r>
              <a:rPr lang="es-AR" dirty="0"/>
              <a:t>La vista Normal contiene tres paneles: </a:t>
            </a:r>
            <a:r>
              <a:rPr lang="es-AR" b="1" dirty="0"/>
              <a:t>el panel de esquema, el panel de diapositivas y el panel de notas</a:t>
            </a:r>
            <a:r>
              <a:rPr lang="es-AR" dirty="0"/>
              <a:t>. Estos paneles permiten trabajar en todos los aspectos de la presentación desde un mismo lugar. El tamaño de los distintos paneles se puede ajustar arrastrando los bordes de los paneles.</a:t>
            </a:r>
          </a:p>
          <a:p>
            <a:r>
              <a:rPr lang="es-AR" b="1" dirty="0"/>
              <a:t>Panel de esquema</a:t>
            </a:r>
            <a:r>
              <a:rPr lang="es-AR" dirty="0"/>
              <a:t>: Utilice el panel de esquema para organizar y desarrollar el contenido de la presentación. Puede escribir todo el texto de la presentación y reorganizar las listas con viñetas, los párrafos y las diapositivas.</a:t>
            </a:r>
          </a:p>
          <a:p>
            <a:r>
              <a:rPr lang="es-AR" b="1" dirty="0"/>
              <a:t>Panel de diapositivas</a:t>
            </a:r>
            <a:r>
              <a:rPr lang="es-AR" dirty="0"/>
              <a:t>: En el panel de diapositivas se muestra el aspecto que tiene el texto en las diapositivas. Se pueden agregar gráficos, películas, sonidos, crear hipervínculos e incluir animaciones en diapositivas individuales.</a:t>
            </a:r>
          </a:p>
          <a:p>
            <a:r>
              <a:rPr lang="es-AR" b="1" dirty="0"/>
              <a:t>Panel de notas</a:t>
            </a:r>
            <a:r>
              <a:rPr lang="es-AR" dirty="0"/>
              <a:t>: El panel de notas permite agregar notas del orador o información para compartirla con la audiencia. Si desea incluir gráficos en las notas, tendrá que agregar las notas en la vista Página de notas.</a:t>
            </a:r>
          </a:p>
          <a:p>
            <a:r>
              <a:rPr lang="es-AR" dirty="0"/>
              <a:t>Estos tres paneles también se muestran al guardar la presentación como página Web. La única diferencia es que el panel de esquema muestra una tabla de contenido para que pueda desplazarse por la presentación.</a:t>
            </a:r>
          </a:p>
          <a:p>
            <a:r>
              <a:rPr lang="es-AR" b="1" dirty="0"/>
              <a:t>Vista Esquema</a:t>
            </a:r>
          </a:p>
          <a:p>
            <a:r>
              <a:rPr lang="es-AR" dirty="0"/>
              <a:t>Con esta vista sólo podrá ver los títulos y el texto principal de las diapositivas, en el formato típico de los esquemas. Esta es la mejor vista para tener una visión global de la presentación, organizarla y desarrollarla rápidamente comunicando todas las ideas que tenemos en la cabeza. En lugar de la barra de herramientas dibujo aparece la barra esquematización, que proporciona herramientas útiles para trabajar con esquemas. En la nueva versión de </a:t>
            </a:r>
            <a:r>
              <a:rPr lang="es-AR" dirty="0" err="1" smtClean="0"/>
              <a:t>Power</a:t>
            </a:r>
            <a:r>
              <a:rPr lang="es-AR" dirty="0" smtClean="0"/>
              <a:t> </a:t>
            </a:r>
            <a:r>
              <a:rPr lang="es-AR" dirty="0" err="1" smtClean="0"/>
              <a:t>point</a:t>
            </a:r>
            <a:r>
              <a:rPr lang="es-AR" dirty="0" smtClean="0"/>
              <a:t> </a:t>
            </a:r>
            <a:r>
              <a:rPr lang="es-AR" dirty="0"/>
              <a:t>2000 aparecen conjuntamente con el panel de Esquema el panel de diapositivas en miniatura y el panel de notas, muy similar a la Vista Normal.</a:t>
            </a:r>
          </a:p>
          <a:p>
            <a:r>
              <a:rPr lang="es-AR" dirty="0"/>
              <a:t/>
            </a:r>
            <a:br>
              <a:rPr lang="es-AR" dirty="0"/>
            </a:br>
            <a:endParaRPr lang="es-ES" dirty="0" smtClean="0"/>
          </a:p>
          <a:p>
            <a:endParaRPr lang="es-ES" dirty="0"/>
          </a:p>
        </p:txBody>
      </p:sp>
      <p:pic>
        <p:nvPicPr>
          <p:cNvPr id="4" name="Picture 2" descr="D:\Users\Secundaria\Downloads\download (7).jpg"/>
          <p:cNvPicPr>
            <a:picLocks noChangeAspect="1" noChangeArrowheads="1"/>
          </p:cNvPicPr>
          <p:nvPr/>
        </p:nvPicPr>
        <p:blipFill>
          <a:blip r:embed="rId2"/>
          <a:srcRect/>
          <a:stretch>
            <a:fillRect/>
          </a:stretch>
        </p:blipFill>
        <p:spPr bwMode="auto">
          <a:xfrm>
            <a:off x="611560" y="3755250"/>
            <a:ext cx="4283968" cy="138824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900" advTm="5000">
        <p14:glitter pattern="hexago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Rot by="120000">
                                      <p:cBhvr>
                                        <p:cTn id="53" dur="100" fill="hold">
                                          <p:stCondLst>
                                            <p:cond delay="0"/>
                                          </p:stCondLst>
                                        </p:cTn>
                                        <p:tgtEl>
                                          <p:spTgt spid="2"/>
                                        </p:tgtEl>
                                        <p:attrNameLst>
                                          <p:attrName>r</p:attrName>
                                        </p:attrNameLst>
                                      </p:cBhvr>
                                    </p:animRot>
                                    <p:animRot by="-240000">
                                      <p:cBhvr>
                                        <p:cTn id="54" dur="200" fill="hold">
                                          <p:stCondLst>
                                            <p:cond delay="200"/>
                                          </p:stCondLst>
                                        </p:cTn>
                                        <p:tgtEl>
                                          <p:spTgt spid="2"/>
                                        </p:tgtEl>
                                        <p:attrNameLst>
                                          <p:attrName>r</p:attrName>
                                        </p:attrNameLst>
                                      </p:cBhvr>
                                    </p:animRot>
                                    <p:animRot by="240000">
                                      <p:cBhvr>
                                        <p:cTn id="55" dur="200" fill="hold">
                                          <p:stCondLst>
                                            <p:cond delay="400"/>
                                          </p:stCondLst>
                                        </p:cTn>
                                        <p:tgtEl>
                                          <p:spTgt spid="2"/>
                                        </p:tgtEl>
                                        <p:attrNameLst>
                                          <p:attrName>r</p:attrName>
                                        </p:attrNameLst>
                                      </p:cBhvr>
                                    </p:animRot>
                                    <p:animRot by="-240000">
                                      <p:cBhvr>
                                        <p:cTn id="56" dur="200" fill="hold">
                                          <p:stCondLst>
                                            <p:cond delay="600"/>
                                          </p:stCondLst>
                                        </p:cTn>
                                        <p:tgtEl>
                                          <p:spTgt spid="2"/>
                                        </p:tgtEl>
                                        <p:attrNameLst>
                                          <p:attrName>r</p:attrName>
                                        </p:attrNameLst>
                                      </p:cBhvr>
                                    </p:animRot>
                                    <p:animRot by="120000">
                                      <p:cBhvr>
                                        <p:cTn id="5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Vistas de </a:t>
            </a:r>
            <a:r>
              <a:rPr lang="es-AR" dirty="0" err="1" smtClean="0"/>
              <a:t>power</a:t>
            </a:r>
            <a:r>
              <a:rPr lang="es-AR" dirty="0" smtClean="0"/>
              <a:t> </a:t>
            </a:r>
            <a:r>
              <a:rPr lang="es-AR" dirty="0" err="1" smtClean="0"/>
              <a:t>point</a:t>
            </a:r>
            <a:endParaRPr lang="es-AR" dirty="0"/>
          </a:p>
        </p:txBody>
      </p:sp>
      <p:sp>
        <p:nvSpPr>
          <p:cNvPr id="3" name="2 Marcador de contenido"/>
          <p:cNvSpPr>
            <a:spLocks noGrp="1"/>
          </p:cNvSpPr>
          <p:nvPr>
            <p:ph idx="1"/>
          </p:nvPr>
        </p:nvSpPr>
        <p:spPr>
          <a:xfrm>
            <a:off x="467544" y="1203598"/>
            <a:ext cx="7467600" cy="3394472"/>
          </a:xfrm>
        </p:spPr>
        <p:txBody>
          <a:bodyPr>
            <a:normAutofit fontScale="32500" lnSpcReduction="20000"/>
          </a:bodyPr>
          <a:lstStyle/>
          <a:p>
            <a:r>
              <a:rPr lang="es-AR" b="1" dirty="0"/>
              <a:t>Vista clasificador de diapositivas</a:t>
            </a:r>
          </a:p>
          <a:p>
            <a:r>
              <a:rPr lang="es-AR" dirty="0"/>
              <a:t>La vista Clasificador de diapositivas muestra, al mismo tiempo, todas las diapositivas de la presentación en miniatura. De esta forma resulta fácil agregar, eliminar y mover diapositivas, incluir intervalos y seleccionar transiciones animadas para pasar de una diapositiva a otra. También puede obtener una vista previa de las animaciones de varias diapositivas seleccionando las diapositivas que desea ver y haciendo clic en Vista previa de la animación en el menú Presentación. En cualquier momento durante la creación de una presentación puede iniciar la presentación con diapositivas y obtener una vista previa haciendo clic en Presentación con diapositivas.</a:t>
            </a:r>
          </a:p>
          <a:p>
            <a:r>
              <a:rPr lang="es-AR" b="1" dirty="0"/>
              <a:t>Vista Diapositiva</a:t>
            </a:r>
          </a:p>
          <a:p>
            <a:r>
              <a:rPr lang="es-AR" dirty="0"/>
              <a:t>En esta vista, similar a la de la versión anterior, aunque con un nuevo panel (esquema), podrá crear y examinar, en el panel de diapositivas, la diapositiva con el aspecto que verdaderamente tiene, hacer modificaciones en el texto, agregar gráficos, películas, sonidos, crear hipervínculos e incluir animaciones en diapositivas individuales.</a:t>
            </a:r>
          </a:p>
          <a:p>
            <a:r>
              <a:rPr lang="es-AR" b="1" dirty="0"/>
              <a:t>Ver las notas para el orador</a:t>
            </a:r>
          </a:p>
          <a:p>
            <a:r>
              <a:rPr lang="es-AR" dirty="0"/>
              <a:t>Podrá ver las notas para el orador si las utilizaba como en la versión anterior de </a:t>
            </a:r>
            <a:r>
              <a:rPr lang="es-AR" dirty="0" err="1"/>
              <a:t>Powerpoint</a:t>
            </a:r>
            <a:r>
              <a:rPr lang="es-AR" dirty="0"/>
              <a:t> seleccionando en el menú Ver la opción Página de notas, donde aparecerá una página donde podremos introducir el texto que servirá de guía a la persona que realizará en público la presentación creada, bien para todas las diapositivas o para algunas. Cada página se divide en dos partes: la superior donde se reproduce la diapositiva y que se puede manipular igual que en la vista diapositiva, y en la inferior, que resulta ser un espacio dedicado para las notas referentes a la diapositiva de la parte superior. Las barras de herramientas que proporciona son las mismas que la vista de diapositiva: estándar, formato y dibujo.</a:t>
            </a:r>
          </a:p>
          <a:p>
            <a:r>
              <a:rPr lang="es-AR" b="1" dirty="0"/>
              <a:t>Vista presentación con diapositivas</a:t>
            </a:r>
          </a:p>
          <a:p>
            <a:r>
              <a:rPr lang="es-AR" dirty="0"/>
              <a:t>En esta vista podrá ver las diapositivas ocupando la pantalla completa de su equipo en la secuencia que estableció, con los efectos de transición correspondientes y a los intervalos que fijó en el clasificador de diapositivas. Con esta vista se puede observar todas las diapositivas al 100% de su escala y observar los distintos efectos programados. Esta vista utiliza la pantalla completa y tiene como único objetivo la visualización de la presentación. No incluye ni barras de herramientas, ni menús, ni ningún otro elemento.</a:t>
            </a:r>
          </a:p>
          <a:p>
            <a:endParaRPr lang="es-AR" dirty="0"/>
          </a:p>
        </p:txBody>
      </p:sp>
    </p:spTree>
    <p:extLst>
      <p:ext uri="{BB962C8B-B14F-4D97-AF65-F5344CB8AC3E}">
        <p14:creationId xmlns:p14="http://schemas.microsoft.com/office/powerpoint/2010/main" val="303729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path" presetSubtype="0" accel="50000" decel="50000" fill="hold" nodeType="clickEffect">
                                  <p:stCondLst>
                                    <p:cond delay="0"/>
                                  </p:stCondLst>
                                  <p:childTnLst>
                                    <p:animMotion origin="layout" path="M 0 0 L 0.125 0 C 0.181 0 0.25 0.069 0.25 0.125 L 0.25 0.25 E" pathEditMode="relative" ptsTypes="">
                                      <p:cBhvr>
                                        <p:cTn id="12" dur="2000" fill="hold"/>
                                        <p:tgtEl>
                                          <p:spTgt spid="3">
                                            <p:txEl>
                                              <p:pRg st="0" end="0"/>
                                            </p:txEl>
                                          </p:spTgt>
                                        </p:tgtEl>
                                        <p:attrNameLst>
                                          <p:attrName>ppt_x</p:attrName>
                                          <p:attrName>ppt_y</p:attrName>
                                        </p:attrNameLst>
                                      </p:cBhvr>
                                    </p:animMotion>
                                  </p:childTnLst>
                                </p:cTn>
                              </p:par>
                              <p:par>
                                <p:cTn id="13" presetID="50" presetClass="path" presetSubtype="0" accel="50000" decel="50000" fill="hold" nodeType="withEffect">
                                  <p:stCondLst>
                                    <p:cond delay="0"/>
                                  </p:stCondLst>
                                  <p:childTnLst>
                                    <p:animMotion origin="layout" path="M 0 0 L 0.125 0 C 0.181 0 0.25 0.069 0.25 0.125 L 0.25 0.25 E" pathEditMode="relative" ptsTypes="">
                                      <p:cBhvr>
                                        <p:cTn id="14" dur="2000" fill="hold"/>
                                        <p:tgtEl>
                                          <p:spTgt spid="3">
                                            <p:txEl>
                                              <p:pRg st="1" end="1"/>
                                            </p:txEl>
                                          </p:spTgt>
                                        </p:tgtEl>
                                        <p:attrNameLst>
                                          <p:attrName>ppt_x</p:attrName>
                                          <p:attrName>ppt_y</p:attrName>
                                        </p:attrNameLst>
                                      </p:cBhvr>
                                    </p:animMotion>
                                  </p:childTnLst>
                                </p:cTn>
                              </p:par>
                              <p:par>
                                <p:cTn id="15" presetID="50" presetClass="path" presetSubtype="0" accel="50000" decel="50000" fill="hold" nodeType="withEffect">
                                  <p:stCondLst>
                                    <p:cond delay="0"/>
                                  </p:stCondLst>
                                  <p:childTnLst>
                                    <p:animMotion origin="layout" path="M 0 0 L 0.125 0 C 0.181 0 0.25 0.069 0.25 0.125 L 0.25 0.25 E" pathEditMode="relative" ptsTypes="">
                                      <p:cBhvr>
                                        <p:cTn id="16" dur="2000" fill="hold"/>
                                        <p:tgtEl>
                                          <p:spTgt spid="3">
                                            <p:txEl>
                                              <p:pRg st="2" end="2"/>
                                            </p:txEl>
                                          </p:spTgt>
                                        </p:tgtEl>
                                        <p:attrNameLst>
                                          <p:attrName>ppt_x</p:attrName>
                                          <p:attrName>ppt_y</p:attrName>
                                        </p:attrNameLst>
                                      </p:cBhvr>
                                    </p:animMotion>
                                  </p:childTnLst>
                                </p:cTn>
                              </p:par>
                              <p:par>
                                <p:cTn id="17" presetID="50" presetClass="path" presetSubtype="0" accel="50000" decel="50000" fill="hold" nodeType="withEffect">
                                  <p:stCondLst>
                                    <p:cond delay="0"/>
                                  </p:stCondLst>
                                  <p:childTnLst>
                                    <p:animMotion origin="layout" path="M 0 0 L 0.125 0 C 0.181 0 0.25 0.069 0.25 0.125 L 0.25 0.25 E" pathEditMode="relative" ptsTypes="">
                                      <p:cBhvr>
                                        <p:cTn id="18" dur="2000" fill="hold"/>
                                        <p:tgtEl>
                                          <p:spTgt spid="3">
                                            <p:txEl>
                                              <p:pRg st="3" end="3"/>
                                            </p:txEl>
                                          </p:spTgt>
                                        </p:tgtEl>
                                        <p:attrNameLst>
                                          <p:attrName>ppt_x</p:attrName>
                                          <p:attrName>ppt_y</p:attrName>
                                        </p:attrNameLst>
                                      </p:cBhvr>
                                    </p:animMotion>
                                  </p:childTnLst>
                                </p:cTn>
                              </p:par>
                              <p:par>
                                <p:cTn id="19" presetID="50" presetClass="path" presetSubtype="0" accel="50000" decel="50000" fill="hold" nodeType="withEffect">
                                  <p:stCondLst>
                                    <p:cond delay="0"/>
                                  </p:stCondLst>
                                  <p:childTnLst>
                                    <p:animMotion origin="layout" path="M 0 0 L 0.125 0 C 0.181 0 0.25 0.069 0.25 0.125 L 0.25 0.25 E" pathEditMode="relative" ptsTypes="">
                                      <p:cBhvr>
                                        <p:cTn id="20" dur="2000" fill="hold"/>
                                        <p:tgtEl>
                                          <p:spTgt spid="3">
                                            <p:txEl>
                                              <p:pRg st="4" end="4"/>
                                            </p:txEl>
                                          </p:spTgt>
                                        </p:tgtEl>
                                        <p:attrNameLst>
                                          <p:attrName>ppt_x</p:attrName>
                                          <p:attrName>ppt_y</p:attrName>
                                        </p:attrNameLst>
                                      </p:cBhvr>
                                    </p:animMotion>
                                  </p:childTnLst>
                                </p:cTn>
                              </p:par>
                              <p:par>
                                <p:cTn id="21" presetID="50" presetClass="path" presetSubtype="0" accel="50000" decel="50000" fill="hold" nodeType="withEffect">
                                  <p:stCondLst>
                                    <p:cond delay="0"/>
                                  </p:stCondLst>
                                  <p:childTnLst>
                                    <p:animMotion origin="layout" path="M 0 0 L 0.125 0 C 0.181 0 0.25 0.069 0.25 0.125 L 0.25 0.25 E" pathEditMode="relative" ptsTypes="">
                                      <p:cBhvr>
                                        <p:cTn id="22" dur="2000" fill="hold"/>
                                        <p:tgtEl>
                                          <p:spTgt spid="3">
                                            <p:txEl>
                                              <p:pRg st="5" end="5"/>
                                            </p:txEl>
                                          </p:spTgt>
                                        </p:tgtEl>
                                        <p:attrNameLst>
                                          <p:attrName>ppt_x</p:attrName>
                                          <p:attrName>ppt_y</p:attrName>
                                        </p:attrNameLst>
                                      </p:cBhvr>
                                    </p:animMotion>
                                  </p:childTnLst>
                                </p:cTn>
                              </p:par>
                              <p:par>
                                <p:cTn id="23" presetID="50" presetClass="path" presetSubtype="0" accel="50000" decel="50000" fill="hold" nodeType="withEffect">
                                  <p:stCondLst>
                                    <p:cond delay="0"/>
                                  </p:stCondLst>
                                  <p:childTnLst>
                                    <p:animMotion origin="layout" path="M 0 0 L 0.125 0 C 0.181 0 0.25 0.069 0.25 0.125 L 0.25 0.25 E" pathEditMode="relative" ptsTypes="">
                                      <p:cBhvr>
                                        <p:cTn id="24" dur="2000" fill="hold"/>
                                        <p:tgtEl>
                                          <p:spTgt spid="3">
                                            <p:txEl>
                                              <p:pRg st="6" end="6"/>
                                            </p:txEl>
                                          </p:spTgt>
                                        </p:tgtEl>
                                        <p:attrNameLst>
                                          <p:attrName>ppt_x</p:attrName>
                                          <p:attrName>ppt_y</p:attrName>
                                        </p:attrNameLst>
                                      </p:cBhvr>
                                    </p:animMotion>
                                  </p:childTnLst>
                                </p:cTn>
                              </p:par>
                              <p:par>
                                <p:cTn id="25" presetID="50" presetClass="path" presetSubtype="0" accel="50000" decel="50000" fill="hold" nodeType="withEffect">
                                  <p:stCondLst>
                                    <p:cond delay="0"/>
                                  </p:stCondLst>
                                  <p:childTnLst>
                                    <p:animMotion origin="layout" path="M 0 0 L 0.125 0 C 0.181 0 0.25 0.069 0.25 0.125 L 0.25 0.25 E" pathEditMode="relative" ptsTypes="">
                                      <p:cBhvr>
                                        <p:cTn id="26" dur="2000" fill="hold"/>
                                        <p:tgtEl>
                                          <p:spTgt spid="3">
                                            <p:txEl>
                                              <p:pRg st="7" end="7"/>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Animacion</a:t>
            </a:r>
            <a:r>
              <a:rPr lang="es-E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y Transición</a:t>
            </a:r>
            <a:endParaRPr lang="es-E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Marcador de contenido"/>
          <p:cNvSpPr>
            <a:spLocks noGrp="1"/>
          </p:cNvSpPr>
          <p:nvPr>
            <p:ph idx="1"/>
          </p:nvPr>
        </p:nvSpPr>
        <p:spPr>
          <a:xfrm>
            <a:off x="-5054" y="1131590"/>
            <a:ext cx="7467600" cy="3394472"/>
          </a:xfrm>
        </p:spPr>
        <p:txBody>
          <a:bodyPr>
            <a:normAutofit fontScale="5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transición de diapositivas es el efecto visual que se reproduce al pasar de una diapositiva a la siguiente durante una presentación. Puede controlar la velocidad, agregar sonido y personalizar las propiedades de los efectos de transición. </a:t>
            </a:r>
          </a:p>
          <a:p>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s-AR" dirty="0" smtClean="0"/>
              <a:t>La</a:t>
            </a:r>
            <a:r>
              <a:rPr lang="es-AR" dirty="0"/>
              <a:t> </a:t>
            </a:r>
            <a:r>
              <a:rPr lang="es-AR" b="1" dirty="0"/>
              <a:t>animación</a:t>
            </a:r>
            <a:r>
              <a:rPr lang="es-AR" dirty="0"/>
              <a:t> puede ayudar a que una </a:t>
            </a:r>
            <a:r>
              <a:rPr lang="es-AR" b="1" dirty="0"/>
              <a:t>PowerPoint</a:t>
            </a:r>
            <a:r>
              <a:rPr lang="es-AR" dirty="0"/>
              <a:t> presentación sea más dinámica y ayudar a que la información sea más memorable. Los tipos más comunes de efectos de </a:t>
            </a:r>
            <a:r>
              <a:rPr lang="es-AR" b="1" dirty="0"/>
              <a:t>animación</a:t>
            </a:r>
            <a:r>
              <a:rPr lang="es-AR" dirty="0"/>
              <a:t> incluyen entradas y salidas. También puede agregar sonido para aumentar la intensidad de los efectos de </a:t>
            </a:r>
            <a:r>
              <a:rPr lang="es-AR" b="1" dirty="0"/>
              <a:t>animación</a:t>
            </a:r>
            <a:r>
              <a:rPr lang="es-AR" dirty="0"/>
              <a:t>.</a:t>
            </a:r>
          </a:p>
          <a:p>
            <a:r>
              <a:rPr lang="es-AR" dirty="0"/>
              <a:t/>
            </a:r>
            <a:br>
              <a:rPr lang="es-AR" dirty="0"/>
            </a:b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3507854"/>
            <a:ext cx="3333750" cy="16570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00">
        <p14:ferris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bibliografia</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533424" y="1200151"/>
            <a:ext cx="7467600" cy="3394472"/>
          </a:xfrm>
        </p:spPr>
        <p:txBody>
          <a:bodyPr>
            <a:normAutofit fontScale="25000" lnSpcReduction="20000"/>
          </a:bodyPr>
          <a:lstStyle/>
          <a:p>
            <a:pPr>
              <a:buNone/>
            </a:pP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2"/>
              </a:rPr>
              <a:t>https://www.google.com/search?q=definicion+de+power+point&amp;oq=Definicion+de+power&amp;aqs=chrome.0.0j69i57j0l6.8327j1j7&amp;sourceid=chrome&amp;ie=UTF-8</a:t>
            </a:r>
            <a:endPar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3"/>
              </a:rPr>
              <a:t>https://www.google.com/search?q=utilidad+de+power+point&amp;ei=DrddYt6HDL3I1sQP2ta1iAw&amp;oq=utilidad+de+powe&amp;gs_lcp=Cgdnd3Mtd2l6EAMYADIFCAAQgAQyBQgAEIAEMgUIABCABDIFCAAQgAQyBQgAEIAEMgUIABCABDIFCAAQgAQyBQgAEIAEMgYIABAWEB4yBggAEBYQHjoKCAAQ6gIQtAIQQzoMCAAQ6g</a:t>
            </a:r>
            <a:endPar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4"/>
              </a:rPr>
              <a:t>https://www.google.com/search?q=caracteristicas+importantes+de+power+point&amp;ei=TLddYo6JLJib1sQPnNy6oAI&amp;oq=caracteristicas+importantes+de+powe&amp;gs_lcp=Cgdnd3Mtd2l6EAMYADIGCAAQFhAeOgoIABDqAhC0AhBDOgwIABDqAhC0AhAKEEM6BAgAEEM6BggAEAoQQzoHCAAQsQMQQzoLCAAQgAQQsQMQgwE6BQgAEIAEOgQIABADOg0ILhCxAxDHARDRAxBDOg4ILhCABBCxAxDHARCjAjoICAAQgAQQsQM6CwguEIAEELEDENQCOggILhCABBDUAjoICC4QsQMQgwE6CggAELEDEIMBEEM6BQgAELEDOggIABAWEAoQHkoECEEYAEoECEYYAFAAWKpeYKlnaAFwAXgAgAGNAogBmB2SAQcyMC4xMy4ymAEAoAEBsAEKwAEB&amp;sclient=gws-wiz</a:t>
            </a: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5"/>
              </a:rPr>
              <a:t>https://edu.gcfglobal.org/es/power-point-2016/interfaz-powerpoint-2016/1/</a:t>
            </a:r>
            <a:endPar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4"/>
              </a:rPr>
              <a:t>https://www.google.com/search?q=caracteristicas+importantes+de+power+point&amp;ei=TLddYo6JLJib1sQPnNy6oAI&amp;oq=caracteristicas+importantes+de+powe&amp;gs_lcp=Cgdnd3Mtd2l6EAMYADIGCAAQFhAeOgoIABDqAhC0AhBDOgwIABDqAhC0AhAKEEM6BAgAEEM6BggAEAoQQzoHCAAQsQMQQzoLCAAQgAQQsQMQgwE6BQgAEIAEOgQIABADOg0ILhCxAxDHARDRAxBDOg4ILhCABBCxAxDHARCjAjoICAAQgAQQsQM6CwguEIAEELEDENQCOggILhCABBDUAjoICC4QsQMQgwE6CggAELEDEIMBEEM6BQgAELEDOggIABAWEAoQHkoECEEYAEoECEYYAFAAWKpeYKlnaAFwAXgAgAGNAogBmB2SAQcyMC4xMy4ymAEAoAEBsAEKwAEB&amp;sclient=gws-wiz</a:t>
            </a:r>
            <a:endPar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6"/>
              </a:rPr>
              <a:t>https://www.google.com/search?q=expicacion+de+tipos+de+vistas+powerpoint&amp;oq=e&amp;aqs=chrome.0.69i59l2j69i57j69i60l3j69i61l2.7391j0j7&amp;sourceid=chrome&amp;ie=UTF-8</a:t>
            </a:r>
            <a:endPar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7"/>
              </a:rPr>
              <a:t>https://www.google.com/search?q=Las+transiciones+son+animaciones+que+ocurren+cuando+cambias+diapositivas.+Es+decir%2C+es+el+efecto+visual+que+se+reproduce+al+pasar+de+una+diapositiva+a+la+siguiente+durante+una+presentaci%C3%B3n.+Puedes+controlar+la+velocidad%2C+agregar+sonido+y+personalizar+las+propiedades+de+los+efectos+de+transici%C3%B3n.&amp;oq=Las+transiciones+son+animaciones+que+ocurren+cuando+cambias+diapositivas.+Es+decir%2C+es+el+efecto+visual+que+se+reproduce+al+pasar+de+una+diapositiva+a+la+siguiente+durante+una+presentaci%C3%B3n.+Puedes+controlar+la+velocidad%2C+agregar</a:t>
            </a:r>
            <a:endPar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http</a:t>
            </a: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ayura.udea.edu.co/cursos/distancia/sisinformacion/temas/powerpoint3.htm</a:t>
            </a:r>
          </a:p>
          <a:p>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21" presetClass="exit" presetSubtype="1" fill="hold" nodeType="withEffect">
                                  <p:stCondLst>
                                    <p:cond delay="0"/>
                                  </p:stCondLst>
                                  <p:childTnLst>
                                    <p:animEffect transition="out" filter="wheel(1)">
                                      <p:cBhvr>
                                        <p:cTn id="14" dur="2000"/>
                                        <p:tgtEl>
                                          <p:spTgt spid="3">
                                            <p:txEl>
                                              <p:pRg st="1" end="1"/>
                                            </p:txEl>
                                          </p:spTgt>
                                        </p:tgtEl>
                                      </p:cBhvr>
                                    </p:animEffect>
                                    <p:set>
                                      <p:cBhvr>
                                        <p:cTn id="15" dur="1" fill="hold">
                                          <p:stCondLst>
                                            <p:cond delay="1999"/>
                                          </p:stCondLst>
                                        </p:cTn>
                                        <p:tgtEl>
                                          <p:spTgt spid="3">
                                            <p:txEl>
                                              <p:pRg st="1" end="1"/>
                                            </p:txEl>
                                          </p:spTgt>
                                        </p:tgtEl>
                                        <p:attrNameLst>
                                          <p:attrName>style.visibility</p:attrName>
                                        </p:attrNameLst>
                                      </p:cBhvr>
                                      <p:to>
                                        <p:strVal val="hidden"/>
                                      </p:to>
                                    </p:set>
                                  </p:childTnLst>
                                </p:cTn>
                              </p:par>
                              <p:par>
                                <p:cTn id="16" presetID="21" presetClass="exit" presetSubtype="1" fill="hold" nodeType="withEffect">
                                  <p:stCondLst>
                                    <p:cond delay="0"/>
                                  </p:stCondLst>
                                  <p:childTnLst>
                                    <p:animEffect transition="out" filter="wheel(1)">
                                      <p:cBhvr>
                                        <p:cTn id="17" dur="2000"/>
                                        <p:tgtEl>
                                          <p:spTgt spid="3">
                                            <p:txEl>
                                              <p:pRg st="2" end="2"/>
                                            </p:txEl>
                                          </p:spTgt>
                                        </p:tgtEl>
                                      </p:cBhvr>
                                    </p:animEffect>
                                    <p:set>
                                      <p:cBhvr>
                                        <p:cTn id="18" dur="1" fill="hold">
                                          <p:stCondLst>
                                            <p:cond delay="1999"/>
                                          </p:stCondLst>
                                        </p:cTn>
                                        <p:tgtEl>
                                          <p:spTgt spid="3">
                                            <p:txEl>
                                              <p:pRg st="2" end="2"/>
                                            </p:txEl>
                                          </p:spTgt>
                                        </p:tgtEl>
                                        <p:attrNameLst>
                                          <p:attrName>style.visibility</p:attrName>
                                        </p:attrNameLst>
                                      </p:cBhvr>
                                      <p:to>
                                        <p:strVal val="hidden"/>
                                      </p:to>
                                    </p:set>
                                  </p:childTnLst>
                                </p:cTn>
                              </p:par>
                              <p:par>
                                <p:cTn id="19" presetID="21" presetClass="exit" presetSubtype="1" fill="hold" nodeType="withEffect">
                                  <p:stCondLst>
                                    <p:cond delay="0"/>
                                  </p:stCondLst>
                                  <p:childTnLst>
                                    <p:animEffect transition="out" filter="wheel(1)">
                                      <p:cBhvr>
                                        <p:cTn id="20" dur="2000"/>
                                        <p:tgtEl>
                                          <p:spTgt spid="3">
                                            <p:txEl>
                                              <p:pRg st="3" end="3"/>
                                            </p:txEl>
                                          </p:spTgt>
                                        </p:tgtEl>
                                      </p:cBhvr>
                                    </p:animEffect>
                                    <p:set>
                                      <p:cBhvr>
                                        <p:cTn id="21" dur="1" fill="hold">
                                          <p:stCondLst>
                                            <p:cond delay="1999"/>
                                          </p:stCondLst>
                                        </p:cTn>
                                        <p:tgtEl>
                                          <p:spTgt spid="3">
                                            <p:txEl>
                                              <p:pRg st="3" end="3"/>
                                            </p:txEl>
                                          </p:spTgt>
                                        </p:tgtEl>
                                        <p:attrNameLst>
                                          <p:attrName>style.visibility</p:attrName>
                                        </p:attrNameLst>
                                      </p:cBhvr>
                                      <p:to>
                                        <p:strVal val="hidden"/>
                                      </p:to>
                                    </p:set>
                                  </p:childTnLst>
                                </p:cTn>
                              </p:par>
                              <p:par>
                                <p:cTn id="22" presetID="21" presetClass="exit" presetSubtype="1" fill="hold" nodeType="withEffect">
                                  <p:stCondLst>
                                    <p:cond delay="0"/>
                                  </p:stCondLst>
                                  <p:childTnLst>
                                    <p:animEffect transition="out" filter="wheel(1)">
                                      <p:cBhvr>
                                        <p:cTn id="23" dur="2000"/>
                                        <p:tgtEl>
                                          <p:spTgt spid="3">
                                            <p:txEl>
                                              <p:pRg st="4" end="4"/>
                                            </p:txEl>
                                          </p:spTgt>
                                        </p:tgtEl>
                                      </p:cBhvr>
                                    </p:animEffect>
                                    <p:set>
                                      <p:cBhvr>
                                        <p:cTn id="24" dur="1" fill="hold">
                                          <p:stCondLst>
                                            <p:cond delay="1999"/>
                                          </p:stCondLst>
                                        </p:cTn>
                                        <p:tgtEl>
                                          <p:spTgt spid="3">
                                            <p:txEl>
                                              <p:pRg st="4" end="4"/>
                                            </p:txEl>
                                          </p:spTgt>
                                        </p:tgtEl>
                                        <p:attrNameLst>
                                          <p:attrName>style.visibility</p:attrName>
                                        </p:attrNameLst>
                                      </p:cBhvr>
                                      <p:to>
                                        <p:strVal val="hidden"/>
                                      </p:to>
                                    </p:set>
                                  </p:childTnLst>
                                </p:cTn>
                              </p:par>
                              <p:par>
                                <p:cTn id="25" presetID="21" presetClass="exit" presetSubtype="1" fill="hold" nodeType="withEffect">
                                  <p:stCondLst>
                                    <p:cond delay="0"/>
                                  </p:stCondLst>
                                  <p:childTnLst>
                                    <p:animEffect transition="out" filter="wheel(1)">
                                      <p:cBhvr>
                                        <p:cTn id="26" dur="2000"/>
                                        <p:tgtEl>
                                          <p:spTgt spid="3">
                                            <p:txEl>
                                              <p:pRg st="5" end="5"/>
                                            </p:txEl>
                                          </p:spTgt>
                                        </p:tgtEl>
                                      </p:cBhvr>
                                    </p:animEffect>
                                    <p:set>
                                      <p:cBhvr>
                                        <p:cTn id="27" dur="1" fill="hold">
                                          <p:stCondLst>
                                            <p:cond delay="1999"/>
                                          </p:stCondLst>
                                        </p:cTn>
                                        <p:tgtEl>
                                          <p:spTgt spid="3">
                                            <p:txEl>
                                              <p:pRg st="5" end="5"/>
                                            </p:txEl>
                                          </p:spTgt>
                                        </p:tgtEl>
                                        <p:attrNameLst>
                                          <p:attrName>style.visibility</p:attrName>
                                        </p:attrNameLst>
                                      </p:cBhvr>
                                      <p:to>
                                        <p:strVal val="hidden"/>
                                      </p:to>
                                    </p:set>
                                  </p:childTnLst>
                                </p:cTn>
                              </p:par>
                              <p:par>
                                <p:cTn id="28" presetID="21" presetClass="exit" presetSubtype="1" fill="hold" nodeType="withEffect">
                                  <p:stCondLst>
                                    <p:cond delay="0"/>
                                  </p:stCondLst>
                                  <p:childTnLst>
                                    <p:animEffect transition="out" filter="wheel(1)">
                                      <p:cBhvr>
                                        <p:cTn id="29" dur="2000"/>
                                        <p:tgtEl>
                                          <p:spTgt spid="3">
                                            <p:txEl>
                                              <p:pRg st="6" end="6"/>
                                            </p:txEl>
                                          </p:spTgt>
                                        </p:tgtEl>
                                      </p:cBhvr>
                                    </p:animEffect>
                                    <p:set>
                                      <p:cBhvr>
                                        <p:cTn id="30"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7467600" cy="857250"/>
          </a:xfrm>
        </p:spPr>
        <p:txBody>
          <a:bodyPr>
            <a:normAutofit/>
          </a:bodyPr>
          <a:lstStyle/>
          <a:p>
            <a:r>
              <a:rPr lang="es-E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Definicion</a:t>
            </a:r>
            <a:r>
              <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de </a:t>
            </a:r>
            <a:r>
              <a:rPr lang="es-E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power</a:t>
            </a:r>
            <a:r>
              <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s-E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point</a:t>
            </a:r>
            <a:endParaRPr lang="es-E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Marcador de contenido"/>
          <p:cNvSpPr>
            <a:spLocks noGrp="1"/>
          </p:cNvSpPr>
          <p:nvPr>
            <p:ph idx="1"/>
          </p:nvPr>
        </p:nvSpPr>
        <p:spPr>
          <a:xfrm>
            <a:off x="0" y="785800"/>
            <a:ext cx="9144000" cy="4357700"/>
          </a:xfrm>
        </p:spPr>
        <p:txBody>
          <a:bodyPr>
            <a:normAutofit fontScale="77500" lnSpcReduction="20000"/>
          </a:bodyPr>
          <a:lstStyle/>
          <a:p>
            <a:pPr>
              <a:buNone/>
            </a:pP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Microsoft PowerPoint (PPT) es un software de ofimática diseñado para realizar presentación de diapositivas. Fue creado a mediados de los años 80 y vendido en 1987 a Bill Gates, convirtiéndose en un producto estrella de la compañía Microsoft.</a:t>
            </a:r>
          </a:p>
          <a:p>
            <a:pPr>
              <a:buNone/>
            </a:pP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Ampliamente usado en distintos campos como en la enseñanza, negocios, etc. Es un programa diseñado para hacer presentaciones prácticas con texto esquematizado, fácil de entender, animaciones de texto e imágenes, imágenes prediseñadas o importadas desde imágenes de la computadora.</a:t>
            </a: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2"/>
              </a:rPr>
              <a:t> </a:t>
            </a:r>
            <a:endPar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endPar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endParaRPr lang="es-ES" dirty="0" smtClean="0"/>
          </a:p>
          <a:p>
            <a:pPr>
              <a:buNone/>
            </a:pPr>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500" advTm="20000">
        <p:split orient="vert"/>
      </p:transition>
    </mc:Choice>
    <mc:Fallback xmlns="">
      <p:transition spd="slow" advTm="2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3">
                                            <p:txEl>
                                              <p:pRg st="0" end="0"/>
                                            </p:txEl>
                                          </p:spTgt>
                                        </p:tgtEl>
                                      </p:cBhvr>
                                    </p:animEffect>
                                    <p:anim calcmode="lin" valueType="num">
                                      <p:cBhvr>
                                        <p:cTn id="7"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
                                            <p:txEl>
                                              <p:pRg st="0" end="0"/>
                                            </p:txEl>
                                          </p:spTgt>
                                        </p:tgtEl>
                                      </p:cBhvr>
                                      <p:to x="100000" y="60000"/>
                                    </p:animScale>
                                    <p:animScale>
                                      <p:cBhvr>
                                        <p:cTn id="15" dur="166" decel="50000">
                                          <p:stCondLst>
                                            <p:cond delay="646"/>
                                          </p:stCondLst>
                                        </p:cTn>
                                        <p:tgtEl>
                                          <p:spTgt spid="3">
                                            <p:txEl>
                                              <p:pRg st="0" end="0"/>
                                            </p:txEl>
                                          </p:spTgt>
                                        </p:tgtEl>
                                      </p:cBhvr>
                                      <p:to x="100000" y="100000"/>
                                    </p:animScale>
                                    <p:animScale>
                                      <p:cBhvr>
                                        <p:cTn id="16" dur="26">
                                          <p:stCondLst>
                                            <p:cond delay="1312"/>
                                          </p:stCondLst>
                                        </p:cTn>
                                        <p:tgtEl>
                                          <p:spTgt spid="3">
                                            <p:txEl>
                                              <p:pRg st="0" end="0"/>
                                            </p:txEl>
                                          </p:spTgt>
                                        </p:tgtEl>
                                      </p:cBhvr>
                                      <p:to x="100000" y="80000"/>
                                    </p:animScale>
                                    <p:animScale>
                                      <p:cBhvr>
                                        <p:cTn id="17" dur="166" decel="50000">
                                          <p:stCondLst>
                                            <p:cond delay="1338"/>
                                          </p:stCondLst>
                                        </p:cTn>
                                        <p:tgtEl>
                                          <p:spTgt spid="3">
                                            <p:txEl>
                                              <p:pRg st="0" end="0"/>
                                            </p:txEl>
                                          </p:spTgt>
                                        </p:tgtEl>
                                      </p:cBhvr>
                                      <p:to x="100000" y="100000"/>
                                    </p:animScale>
                                    <p:animScale>
                                      <p:cBhvr>
                                        <p:cTn id="18" dur="26">
                                          <p:stCondLst>
                                            <p:cond delay="1642"/>
                                          </p:stCondLst>
                                        </p:cTn>
                                        <p:tgtEl>
                                          <p:spTgt spid="3">
                                            <p:txEl>
                                              <p:pRg st="0" end="0"/>
                                            </p:txEl>
                                          </p:spTgt>
                                        </p:tgtEl>
                                      </p:cBhvr>
                                      <p:to x="100000" y="90000"/>
                                    </p:animScale>
                                    <p:animScale>
                                      <p:cBhvr>
                                        <p:cTn id="19" dur="166" decel="50000">
                                          <p:stCondLst>
                                            <p:cond delay="1668"/>
                                          </p:stCondLst>
                                        </p:cTn>
                                        <p:tgtEl>
                                          <p:spTgt spid="3">
                                            <p:txEl>
                                              <p:pRg st="0" end="0"/>
                                            </p:txEl>
                                          </p:spTgt>
                                        </p:tgtEl>
                                      </p:cBhvr>
                                      <p:to x="100000" y="100000"/>
                                    </p:animScale>
                                    <p:animScale>
                                      <p:cBhvr>
                                        <p:cTn id="20" dur="26">
                                          <p:stCondLst>
                                            <p:cond delay="1808"/>
                                          </p:stCondLst>
                                        </p:cTn>
                                        <p:tgtEl>
                                          <p:spTgt spid="3">
                                            <p:txEl>
                                              <p:pRg st="0" end="0"/>
                                            </p:txEl>
                                          </p:spTgt>
                                        </p:tgtEl>
                                      </p:cBhvr>
                                      <p:to x="100000" y="95000"/>
                                    </p:animScale>
                                    <p:animScale>
                                      <p:cBhvr>
                                        <p:cTn id="21" dur="166" decel="50000">
                                          <p:stCondLst>
                                            <p:cond delay="1834"/>
                                          </p:stCondLst>
                                        </p:cTn>
                                        <p:tgtEl>
                                          <p:spTgt spid="3">
                                            <p:txEl>
                                              <p:pRg st="0" end="0"/>
                                            </p:txEl>
                                          </p:spTgt>
                                        </p:tgtEl>
                                      </p:cBhvr>
                                      <p:to x="100000" y="100000"/>
                                    </p:animScale>
                                    <p:set>
                                      <p:cBhvr>
                                        <p:cTn id="22" dur="1" fill="hold">
                                          <p:stCondLst>
                                            <p:cond delay="1999"/>
                                          </p:stCondLst>
                                        </p:cTn>
                                        <p:tgtEl>
                                          <p:spTgt spid="3">
                                            <p:txEl>
                                              <p:pRg st="0" end="0"/>
                                            </p:txEl>
                                          </p:spTgt>
                                        </p:tgtEl>
                                        <p:attrNameLst>
                                          <p:attrName>style.visibility</p:attrName>
                                        </p:attrNameLst>
                                      </p:cBhvr>
                                      <p:to>
                                        <p:strVal val="hidden"/>
                                      </p:to>
                                    </p:set>
                                  </p:childTnLst>
                                </p:cTn>
                              </p:par>
                              <p:par>
                                <p:cTn id="23" presetID="26" presetClass="exit" presetSubtype="0" fill="hold" nodeType="withEffect">
                                  <p:stCondLst>
                                    <p:cond delay="0"/>
                                  </p:stCondLst>
                                  <p:childTnLst>
                                    <p:animEffect transition="out" filter="wipe(down)">
                                      <p:cBhvr>
                                        <p:cTn id="24" dur="180" accel="50000">
                                          <p:stCondLst>
                                            <p:cond delay="1820"/>
                                          </p:stCondLst>
                                        </p:cTn>
                                        <p:tgtEl>
                                          <p:spTgt spid="3">
                                            <p:txEl>
                                              <p:pRg st="1" end="1"/>
                                            </p:txEl>
                                          </p:spTgt>
                                        </p:tgtEl>
                                      </p:cBhvr>
                                    </p:animEffect>
                                    <p:anim calcmode="lin" valueType="num">
                                      <p:cBhvr>
                                        <p:cTn id="25"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32" dur="26">
                                          <p:stCondLst>
                                            <p:cond delay="620"/>
                                          </p:stCondLst>
                                        </p:cTn>
                                        <p:tgtEl>
                                          <p:spTgt spid="3">
                                            <p:txEl>
                                              <p:pRg st="1" end="1"/>
                                            </p:txEl>
                                          </p:spTgt>
                                        </p:tgtEl>
                                      </p:cBhvr>
                                      <p:to x="100000" y="60000"/>
                                    </p:animScale>
                                    <p:animScale>
                                      <p:cBhvr>
                                        <p:cTn id="33" dur="166" decel="50000">
                                          <p:stCondLst>
                                            <p:cond delay="646"/>
                                          </p:stCondLst>
                                        </p:cTn>
                                        <p:tgtEl>
                                          <p:spTgt spid="3">
                                            <p:txEl>
                                              <p:pRg st="1" end="1"/>
                                            </p:txEl>
                                          </p:spTgt>
                                        </p:tgtEl>
                                      </p:cBhvr>
                                      <p:to x="100000" y="100000"/>
                                    </p:animScale>
                                    <p:animScale>
                                      <p:cBhvr>
                                        <p:cTn id="34" dur="26">
                                          <p:stCondLst>
                                            <p:cond delay="1312"/>
                                          </p:stCondLst>
                                        </p:cTn>
                                        <p:tgtEl>
                                          <p:spTgt spid="3">
                                            <p:txEl>
                                              <p:pRg st="1" end="1"/>
                                            </p:txEl>
                                          </p:spTgt>
                                        </p:tgtEl>
                                      </p:cBhvr>
                                      <p:to x="100000" y="80000"/>
                                    </p:animScale>
                                    <p:animScale>
                                      <p:cBhvr>
                                        <p:cTn id="35" dur="166" decel="50000">
                                          <p:stCondLst>
                                            <p:cond delay="1338"/>
                                          </p:stCondLst>
                                        </p:cTn>
                                        <p:tgtEl>
                                          <p:spTgt spid="3">
                                            <p:txEl>
                                              <p:pRg st="1" end="1"/>
                                            </p:txEl>
                                          </p:spTgt>
                                        </p:tgtEl>
                                      </p:cBhvr>
                                      <p:to x="100000" y="100000"/>
                                    </p:animScale>
                                    <p:animScale>
                                      <p:cBhvr>
                                        <p:cTn id="36" dur="26">
                                          <p:stCondLst>
                                            <p:cond delay="1642"/>
                                          </p:stCondLst>
                                        </p:cTn>
                                        <p:tgtEl>
                                          <p:spTgt spid="3">
                                            <p:txEl>
                                              <p:pRg st="1" end="1"/>
                                            </p:txEl>
                                          </p:spTgt>
                                        </p:tgtEl>
                                      </p:cBhvr>
                                      <p:to x="100000" y="90000"/>
                                    </p:animScale>
                                    <p:animScale>
                                      <p:cBhvr>
                                        <p:cTn id="37" dur="166" decel="50000">
                                          <p:stCondLst>
                                            <p:cond delay="1668"/>
                                          </p:stCondLst>
                                        </p:cTn>
                                        <p:tgtEl>
                                          <p:spTgt spid="3">
                                            <p:txEl>
                                              <p:pRg st="1" end="1"/>
                                            </p:txEl>
                                          </p:spTgt>
                                        </p:tgtEl>
                                      </p:cBhvr>
                                      <p:to x="100000" y="100000"/>
                                    </p:animScale>
                                    <p:animScale>
                                      <p:cBhvr>
                                        <p:cTn id="38" dur="26">
                                          <p:stCondLst>
                                            <p:cond delay="1808"/>
                                          </p:stCondLst>
                                        </p:cTn>
                                        <p:tgtEl>
                                          <p:spTgt spid="3">
                                            <p:txEl>
                                              <p:pRg st="1" end="1"/>
                                            </p:txEl>
                                          </p:spTgt>
                                        </p:tgtEl>
                                      </p:cBhvr>
                                      <p:to x="100000" y="95000"/>
                                    </p:animScale>
                                    <p:animScale>
                                      <p:cBhvr>
                                        <p:cTn id="39" dur="166" decel="50000">
                                          <p:stCondLst>
                                            <p:cond delay="1834"/>
                                          </p:stCondLst>
                                        </p:cTn>
                                        <p:tgtEl>
                                          <p:spTgt spid="3">
                                            <p:txEl>
                                              <p:pRg st="1" end="1"/>
                                            </p:txEl>
                                          </p:spTgt>
                                        </p:tgtEl>
                                      </p:cBhvr>
                                      <p:to x="100000" y="100000"/>
                                    </p:animScale>
                                    <p:set>
                                      <p:cBhvr>
                                        <p:cTn id="40"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44"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Logo </a:t>
            </a:r>
            <a:r>
              <a:rPr lang="es-AR" dirty="0" err="1" smtClean="0"/>
              <a:t>power</a:t>
            </a:r>
            <a:r>
              <a:rPr lang="es-AR" dirty="0" smtClean="0"/>
              <a:t> </a:t>
            </a:r>
            <a:r>
              <a:rPr lang="es-AR" dirty="0" err="1" smtClean="0"/>
              <a:t>point</a:t>
            </a:r>
            <a:endParaRPr lang="es-AR" dirty="0"/>
          </a:p>
        </p:txBody>
      </p:sp>
      <p:pic>
        <p:nvPicPr>
          <p:cNvPr id="4" name="Picture 2" descr="D:\Users\Secundaria\Downloads\download (4).jpg"/>
          <p:cNvPicPr>
            <a:picLocks noGrp="1" noChangeAspect="1" noChangeArrowheads="1"/>
          </p:cNvPicPr>
          <p:nvPr>
            <p:ph idx="1"/>
          </p:nvPr>
        </p:nvPicPr>
        <p:blipFill>
          <a:blip r:embed="rId2"/>
          <a:srcRect/>
          <a:stretch>
            <a:fillRect/>
          </a:stretch>
        </p:blipFill>
        <p:spPr bwMode="auto">
          <a:xfrm>
            <a:off x="395536" y="1131590"/>
            <a:ext cx="5328592" cy="2376264"/>
          </a:xfrm>
          <a:prstGeom prst="rect">
            <a:avLst/>
          </a:prstGeom>
          <a:noFill/>
        </p:spPr>
      </p:pic>
    </p:spTree>
    <p:extLst>
      <p:ext uri="{BB962C8B-B14F-4D97-AF65-F5344CB8AC3E}">
        <p14:creationId xmlns:p14="http://schemas.microsoft.com/office/powerpoint/2010/main" val="33332330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Caracteristicas</a:t>
            </a: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mas importantes</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Marcador de contenido"/>
          <p:cNvSpPr>
            <a:spLocks noGrp="1"/>
          </p:cNvSpPr>
          <p:nvPr>
            <p:ph idx="1"/>
          </p:nvPr>
        </p:nvSpPr>
        <p:spPr>
          <a:xfrm>
            <a:off x="304800" y="1165622"/>
            <a:ext cx="8686800" cy="3977878"/>
          </a:xfrm>
        </p:spPr>
        <p:txBody>
          <a:bodyPr>
            <a:normAutofit fontScale="925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El uso de imágenes prediseñadas.</a:t>
            </a:r>
          </a:p>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Opción de personalización, esto te permitirá darle tu propio toque a cada presentación que realices.</a:t>
            </a:r>
          </a:p>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Cuenta con excelente herramientas para la modalidad de presentación y animación.</a:t>
            </a:r>
          </a:p>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Importar hojas de cálculo, te ayudará a presentar tus informes.</a:t>
            </a:r>
          </a:p>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Presentaciones de Google.</a:t>
            </a:r>
          </a:p>
          <a:p>
            <a:endPar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s-E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advTm="20000">
        <p14:flash/>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Caracteristicas</a:t>
            </a:r>
            <a:endParaRPr lang="es-AR" dirty="0"/>
          </a:p>
        </p:txBody>
      </p:sp>
      <p:sp>
        <p:nvSpPr>
          <p:cNvPr id="11" name="10 Marcador de contenido"/>
          <p:cNvSpPr>
            <a:spLocks noGrp="1"/>
          </p:cNvSpPr>
          <p:nvPr>
            <p:ph idx="1"/>
          </p:nvPr>
        </p:nvSpPr>
        <p:spPr/>
        <p:txBody>
          <a:bodyPr/>
          <a:lstStyle/>
          <a:p>
            <a:endParaRPr lang="es-AR" dirty="0"/>
          </a:p>
        </p:txBody>
      </p:sp>
      <p:pic>
        <p:nvPicPr>
          <p:cNvPr id="1026" name="Picture 2" descr="D:\Users\Secundaria\Downloads\=+Características+de+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75606"/>
            <a:ext cx="6858000" cy="314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53504"/>
      </p:ext>
    </p:extLst>
  </p:cSld>
  <p:clrMapOvr>
    <a:masterClrMapping/>
  </p:clrMapOvr>
  <p:transition spd="slow"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467600" cy="857250"/>
          </a:xfrm>
        </p:spPr>
        <p:txBody>
          <a:bodyPr>
            <a:normAutofit fontScale="90000"/>
          </a:bodyPr>
          <a:lstStyle/>
          <a:p>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Elementos de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power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point</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1/4</a:t>
            </a: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Marcador de contenido"/>
          <p:cNvSpPr>
            <a:spLocks noGrp="1"/>
          </p:cNvSpPr>
          <p:nvPr>
            <p:ph idx="1"/>
          </p:nvPr>
        </p:nvSpPr>
        <p:spPr>
          <a:xfrm>
            <a:off x="251520" y="771550"/>
            <a:ext cx="8686800" cy="4482000"/>
          </a:xfrm>
        </p:spPr>
        <p:txBody>
          <a:bodyPr>
            <a:normAutofit fontScale="4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AR" dirty="0"/>
              <a:t>Aunque las versiones más recientes de PowerPoint tienen aspecto muy distinto a las anteriores, los comandos y funciones a los que está acostumbrado aún siguen presentes. Ahora están en la cinta, que es una especie de menú que organiza de modo visual.</a:t>
            </a:r>
          </a:p>
          <a:p>
            <a:r>
              <a:rPr lang="es-AR" dirty="0"/>
              <a:t>Primero veamos cómo funciona la cinta y luego busquemos las características que desea.</a:t>
            </a:r>
          </a:p>
          <a:p>
            <a:r>
              <a:rPr lang="es-AR" dirty="0"/>
              <a:t>¿Cómo se usa la cinta?</a:t>
            </a:r>
          </a:p>
          <a:p>
            <a:r>
              <a:rPr lang="es-AR" dirty="0"/>
              <a:t>Al abrir un documento de PowerPoint, la cinta aparece como una fila de etiquetas a las que nosotros llamamos pestañas.</a:t>
            </a:r>
          </a:p>
          <a:p>
            <a:r>
              <a:rPr lang="es-AR" dirty="0"/>
              <a:t>Cuando va a una pestaña, se abre la cinta para la misma y puede ver las herramientas y funciones que en versiones anteriores de PowerPoint estaban en menús y barras de herramientas.</a:t>
            </a:r>
          </a:p>
          <a:p>
            <a:r>
              <a:rPr lang="es-AR" dirty="0"/>
              <a:t>Cuando vea una característica con una flecha , puede hacer clic en ella para obtener más información o opciones.</a:t>
            </a:r>
          </a:p>
          <a:p>
            <a:r>
              <a:rPr lang="es-AR" dirty="0"/>
              <a:t>También es posible que observe  en la esquina de algunos de los grupos de la cinta de opciones, como en los grupos Portapapeles y Fuente. Haga clic en ellos para abrir el cuadro de diálogo correspondiente a esa función (el iniciador del grupo </a:t>
            </a:r>
            <a:r>
              <a:rPr lang="es-AR" b="1" dirty="0"/>
              <a:t>Fuente</a:t>
            </a:r>
            <a:r>
              <a:rPr lang="es-AR" dirty="0"/>
              <a:t>, por ejemplo, abre el cuadro </a:t>
            </a:r>
            <a:r>
              <a:rPr lang="es-AR" b="1" dirty="0"/>
              <a:t>Fuente</a:t>
            </a:r>
            <a:r>
              <a:rPr lang="es-AR" dirty="0"/>
              <a:t>, en el que puede definir efectos como tachado, superíndice o espaciado entre caracteres).</a:t>
            </a:r>
          </a:p>
          <a:p>
            <a:r>
              <a:rPr lang="es-AR" dirty="0"/>
              <a:t>¿Qué hay en las pestañas de la cinta?</a:t>
            </a:r>
          </a:p>
          <a:p>
            <a:r>
              <a:rPr lang="es-AR" dirty="0"/>
              <a:t>Las pestañas de la cinta agrupan herramientas y características en función de su finalidad. Por ejemplo, para mejorar la apariencia de las diapositivas, busque las opciones de la pestaña Diseño. Las herramientas que usa para animar elementos de la diapositiva se encontrarían en la pestaña Animaciones.</a:t>
            </a:r>
          </a:p>
          <a:p>
            <a:r>
              <a:rPr lang="es-AR" dirty="0"/>
              <a:t>A continuación se señalan las opciones que puede encontrar en cada una de las pestañas de la cinta de PowerPoint.</a:t>
            </a:r>
          </a:p>
          <a:p>
            <a:r>
              <a:rPr lang="es-AR" dirty="0"/>
              <a:t>1. Inicio</a:t>
            </a:r>
          </a:p>
          <a:p>
            <a:r>
              <a:rPr lang="es-AR" dirty="0"/>
              <a:t>La pestaña Inicio incluye las características </a:t>
            </a:r>
            <a:r>
              <a:rPr lang="es-AR" b="1" dirty="0"/>
              <a:t>Cortar</a:t>
            </a:r>
            <a:r>
              <a:rPr lang="es-AR" dirty="0"/>
              <a:t> y </a:t>
            </a:r>
            <a:r>
              <a:rPr lang="es-AR" b="1" dirty="0"/>
              <a:t>Pegar</a:t>
            </a:r>
            <a:r>
              <a:rPr lang="es-AR" dirty="0"/>
              <a:t>, las opciones </a:t>
            </a:r>
            <a:r>
              <a:rPr lang="es-AR" b="1" dirty="0"/>
              <a:t>Fuente</a:t>
            </a:r>
            <a:r>
              <a:rPr lang="es-AR" dirty="0"/>
              <a:t> y </a:t>
            </a:r>
            <a:r>
              <a:rPr lang="es-AR" b="1" dirty="0"/>
              <a:t>Párrafo</a:t>
            </a:r>
            <a:r>
              <a:rPr lang="es-AR" dirty="0"/>
              <a:t>, y lo que necesita agregar para organizar las diapositivas.</a:t>
            </a:r>
          </a:p>
          <a:p>
            <a:r>
              <a:rPr lang="es-AR" dirty="0"/>
              <a:t>2. Insertar</a:t>
            </a:r>
          </a:p>
          <a:p>
            <a:r>
              <a:rPr lang="es-AR" dirty="0"/>
              <a:t>Haga clic en </a:t>
            </a:r>
            <a:r>
              <a:rPr lang="es-AR" b="1" dirty="0"/>
              <a:t>Insertar</a:t>
            </a:r>
            <a:r>
              <a:rPr lang="es-AR" dirty="0"/>
              <a:t> para agregar algo a una diapositiva. Esto incluye imágenes, formas, gráficos, vínculos, cuadros de texto, vídeo, etc.</a:t>
            </a:r>
          </a:p>
          <a:p>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400" advTm="20000">
        <p14:honeycomb/>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3">
                                            <p:txEl>
                                              <p:pRg st="0" end="0"/>
                                            </p:txEl>
                                          </p:spTgt>
                                        </p:tgtEl>
                                        <p:attrNameLst>
                                          <p:attrName>ppt_w</p:attrName>
                                        </p:attrNameLst>
                                      </p:cBhvr>
                                      <p:tavLst>
                                        <p:tav tm="0">
                                          <p:val>
                                            <p:strVal val="ppt_w"/>
                                          </p:val>
                                        </p:tav>
                                        <p:tav tm="100000">
                                          <p:val>
                                            <p:fltVal val="0"/>
                                          </p:val>
                                        </p:tav>
                                      </p:tavLst>
                                    </p:anim>
                                    <p:anim calcmode="lin" valueType="num">
                                      <p:cBhvr>
                                        <p:cTn id="14"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par>
                                <p:cTn id="17" presetID="53" presetClass="exit" presetSubtype="32" fill="hold" nodeType="withEffect">
                                  <p:stCondLst>
                                    <p:cond delay="0"/>
                                  </p:stCondLst>
                                  <p:childTnLst>
                                    <p:anim calcmode="lin" valueType="num">
                                      <p:cBhvr>
                                        <p:cTn id="18" dur="500"/>
                                        <p:tgtEl>
                                          <p:spTgt spid="3">
                                            <p:txEl>
                                              <p:pRg st="1" end="1"/>
                                            </p:txEl>
                                          </p:spTgt>
                                        </p:tgtEl>
                                        <p:attrNameLst>
                                          <p:attrName>ppt_w</p:attrName>
                                        </p:attrNameLst>
                                      </p:cBhvr>
                                      <p:tavLst>
                                        <p:tav tm="0">
                                          <p:val>
                                            <p:strVal val="ppt_w"/>
                                          </p:val>
                                        </p:tav>
                                        <p:tav tm="100000">
                                          <p:val>
                                            <p:fltVal val="0"/>
                                          </p:val>
                                        </p:tav>
                                      </p:tavLst>
                                    </p:anim>
                                    <p:anim calcmode="lin" valueType="num">
                                      <p:cBhvr>
                                        <p:cTn id="19"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20" dur="500"/>
                                        <p:tgtEl>
                                          <p:spTgt spid="3">
                                            <p:txEl>
                                              <p:pRg st="1" end="1"/>
                                            </p:txEl>
                                          </p:spTgt>
                                        </p:tgtEl>
                                      </p:cBhvr>
                                    </p:animEffect>
                                    <p:set>
                                      <p:cBhvr>
                                        <p:cTn id="21" dur="1" fill="hold">
                                          <p:stCondLst>
                                            <p:cond delay="499"/>
                                          </p:stCondLst>
                                        </p:cTn>
                                        <p:tgtEl>
                                          <p:spTgt spid="3">
                                            <p:txEl>
                                              <p:pRg st="1" end="1"/>
                                            </p:txEl>
                                          </p:spTgt>
                                        </p:tgtEl>
                                        <p:attrNameLst>
                                          <p:attrName>style.visibility</p:attrName>
                                        </p:attrNameLst>
                                      </p:cBhvr>
                                      <p:to>
                                        <p:strVal val="hidden"/>
                                      </p:to>
                                    </p:set>
                                  </p:childTnLst>
                                </p:cTn>
                              </p:par>
                              <p:par>
                                <p:cTn id="22" presetID="53" presetClass="exit" presetSubtype="32" fill="hold" nodeType="withEffect">
                                  <p:stCondLst>
                                    <p:cond delay="0"/>
                                  </p:stCondLst>
                                  <p:childTnLst>
                                    <p:anim calcmode="lin" valueType="num">
                                      <p:cBhvr>
                                        <p:cTn id="23" dur="500"/>
                                        <p:tgtEl>
                                          <p:spTgt spid="3">
                                            <p:txEl>
                                              <p:pRg st="2" end="2"/>
                                            </p:txEl>
                                          </p:spTgt>
                                        </p:tgtEl>
                                        <p:attrNameLst>
                                          <p:attrName>ppt_w</p:attrName>
                                        </p:attrNameLst>
                                      </p:cBhvr>
                                      <p:tavLst>
                                        <p:tav tm="0">
                                          <p:val>
                                            <p:strVal val="ppt_w"/>
                                          </p:val>
                                        </p:tav>
                                        <p:tav tm="100000">
                                          <p:val>
                                            <p:fltVal val="0"/>
                                          </p:val>
                                        </p:tav>
                                      </p:tavLst>
                                    </p:anim>
                                    <p:anim calcmode="lin" valueType="num">
                                      <p:cBhvr>
                                        <p:cTn id="24"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25" dur="500"/>
                                        <p:tgtEl>
                                          <p:spTgt spid="3">
                                            <p:txEl>
                                              <p:pRg st="2" end="2"/>
                                            </p:txEl>
                                          </p:spTgt>
                                        </p:tgtEl>
                                      </p:cBhvr>
                                    </p:animEffect>
                                    <p:set>
                                      <p:cBhvr>
                                        <p:cTn id="26" dur="1" fill="hold">
                                          <p:stCondLst>
                                            <p:cond delay="499"/>
                                          </p:stCondLst>
                                        </p:cTn>
                                        <p:tgtEl>
                                          <p:spTgt spid="3">
                                            <p:txEl>
                                              <p:pRg st="2" end="2"/>
                                            </p:txEl>
                                          </p:spTgt>
                                        </p:tgtEl>
                                        <p:attrNameLst>
                                          <p:attrName>style.visibility</p:attrName>
                                        </p:attrNameLst>
                                      </p:cBhvr>
                                      <p:to>
                                        <p:strVal val="hidden"/>
                                      </p:to>
                                    </p:set>
                                  </p:childTnLst>
                                </p:cTn>
                              </p:par>
                              <p:par>
                                <p:cTn id="27" presetID="53" presetClass="exit" presetSubtype="32" fill="hold" nodeType="withEffect">
                                  <p:stCondLst>
                                    <p:cond delay="0"/>
                                  </p:stCondLst>
                                  <p:childTnLst>
                                    <p:anim calcmode="lin" valueType="num">
                                      <p:cBhvr>
                                        <p:cTn id="28" dur="500"/>
                                        <p:tgtEl>
                                          <p:spTgt spid="3">
                                            <p:txEl>
                                              <p:pRg st="3" end="3"/>
                                            </p:txEl>
                                          </p:spTgt>
                                        </p:tgtEl>
                                        <p:attrNameLst>
                                          <p:attrName>ppt_w</p:attrName>
                                        </p:attrNameLst>
                                      </p:cBhvr>
                                      <p:tavLst>
                                        <p:tav tm="0">
                                          <p:val>
                                            <p:strVal val="ppt_w"/>
                                          </p:val>
                                        </p:tav>
                                        <p:tav tm="100000">
                                          <p:val>
                                            <p:fltVal val="0"/>
                                          </p:val>
                                        </p:tav>
                                      </p:tavLst>
                                    </p:anim>
                                    <p:anim calcmode="lin" valueType="num">
                                      <p:cBhvr>
                                        <p:cTn id="29"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30" dur="500"/>
                                        <p:tgtEl>
                                          <p:spTgt spid="3">
                                            <p:txEl>
                                              <p:pRg st="3" end="3"/>
                                            </p:txEl>
                                          </p:spTgt>
                                        </p:tgtEl>
                                      </p:cBhvr>
                                    </p:animEffect>
                                    <p:set>
                                      <p:cBhvr>
                                        <p:cTn id="31" dur="1" fill="hold">
                                          <p:stCondLst>
                                            <p:cond delay="499"/>
                                          </p:stCondLst>
                                        </p:cTn>
                                        <p:tgtEl>
                                          <p:spTgt spid="3">
                                            <p:txEl>
                                              <p:pRg st="3" end="3"/>
                                            </p:txEl>
                                          </p:spTgt>
                                        </p:tgtEl>
                                        <p:attrNameLst>
                                          <p:attrName>style.visibility</p:attrName>
                                        </p:attrNameLst>
                                      </p:cBhvr>
                                      <p:to>
                                        <p:strVal val="hidden"/>
                                      </p:to>
                                    </p:set>
                                  </p:childTnLst>
                                </p:cTn>
                              </p:par>
                              <p:par>
                                <p:cTn id="32" presetID="53" presetClass="exit" presetSubtype="32" fill="hold" nodeType="withEffect">
                                  <p:stCondLst>
                                    <p:cond delay="0"/>
                                  </p:stCondLst>
                                  <p:childTnLst>
                                    <p:anim calcmode="lin" valueType="num">
                                      <p:cBhvr>
                                        <p:cTn id="33" dur="500"/>
                                        <p:tgtEl>
                                          <p:spTgt spid="3">
                                            <p:txEl>
                                              <p:pRg st="4" end="4"/>
                                            </p:txEl>
                                          </p:spTgt>
                                        </p:tgtEl>
                                        <p:attrNameLst>
                                          <p:attrName>ppt_w</p:attrName>
                                        </p:attrNameLst>
                                      </p:cBhvr>
                                      <p:tavLst>
                                        <p:tav tm="0">
                                          <p:val>
                                            <p:strVal val="ppt_w"/>
                                          </p:val>
                                        </p:tav>
                                        <p:tav tm="100000">
                                          <p:val>
                                            <p:fltVal val="0"/>
                                          </p:val>
                                        </p:tav>
                                      </p:tavLst>
                                    </p:anim>
                                    <p:anim calcmode="lin" valueType="num">
                                      <p:cBhvr>
                                        <p:cTn id="34"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35" dur="500"/>
                                        <p:tgtEl>
                                          <p:spTgt spid="3">
                                            <p:txEl>
                                              <p:pRg st="4" end="4"/>
                                            </p:txEl>
                                          </p:spTgt>
                                        </p:tgtEl>
                                      </p:cBhvr>
                                    </p:animEffect>
                                    <p:set>
                                      <p:cBhvr>
                                        <p:cTn id="36" dur="1" fill="hold">
                                          <p:stCondLst>
                                            <p:cond delay="499"/>
                                          </p:stCondLst>
                                        </p:cTn>
                                        <p:tgtEl>
                                          <p:spTgt spid="3">
                                            <p:txEl>
                                              <p:pRg st="4" end="4"/>
                                            </p:txEl>
                                          </p:spTgt>
                                        </p:tgtEl>
                                        <p:attrNameLst>
                                          <p:attrName>style.visibility</p:attrName>
                                        </p:attrNameLst>
                                      </p:cBhvr>
                                      <p:to>
                                        <p:strVal val="hidden"/>
                                      </p:to>
                                    </p:set>
                                  </p:childTnLst>
                                </p:cTn>
                              </p:par>
                              <p:par>
                                <p:cTn id="37" presetID="53" presetClass="exit" presetSubtype="32" fill="hold" nodeType="withEffect">
                                  <p:stCondLst>
                                    <p:cond delay="0"/>
                                  </p:stCondLst>
                                  <p:childTnLst>
                                    <p:anim calcmode="lin" valueType="num">
                                      <p:cBhvr>
                                        <p:cTn id="38" dur="500"/>
                                        <p:tgtEl>
                                          <p:spTgt spid="3">
                                            <p:txEl>
                                              <p:pRg st="5" end="5"/>
                                            </p:txEl>
                                          </p:spTgt>
                                        </p:tgtEl>
                                        <p:attrNameLst>
                                          <p:attrName>ppt_w</p:attrName>
                                        </p:attrNameLst>
                                      </p:cBhvr>
                                      <p:tavLst>
                                        <p:tav tm="0">
                                          <p:val>
                                            <p:strVal val="ppt_w"/>
                                          </p:val>
                                        </p:tav>
                                        <p:tav tm="100000">
                                          <p:val>
                                            <p:fltVal val="0"/>
                                          </p:val>
                                        </p:tav>
                                      </p:tavLst>
                                    </p:anim>
                                    <p:anim calcmode="lin" valueType="num">
                                      <p:cBhvr>
                                        <p:cTn id="39"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40" dur="500"/>
                                        <p:tgtEl>
                                          <p:spTgt spid="3">
                                            <p:txEl>
                                              <p:pRg st="5" end="5"/>
                                            </p:txEl>
                                          </p:spTgt>
                                        </p:tgtEl>
                                      </p:cBhvr>
                                    </p:animEffect>
                                    <p:set>
                                      <p:cBhvr>
                                        <p:cTn id="41" dur="1" fill="hold">
                                          <p:stCondLst>
                                            <p:cond delay="499"/>
                                          </p:stCondLst>
                                        </p:cTn>
                                        <p:tgtEl>
                                          <p:spTgt spid="3">
                                            <p:txEl>
                                              <p:pRg st="5" end="5"/>
                                            </p:txEl>
                                          </p:spTgt>
                                        </p:tgtEl>
                                        <p:attrNameLst>
                                          <p:attrName>style.visibility</p:attrName>
                                        </p:attrNameLst>
                                      </p:cBhvr>
                                      <p:to>
                                        <p:strVal val="hidden"/>
                                      </p:to>
                                    </p:set>
                                  </p:childTnLst>
                                </p:cTn>
                              </p:par>
                              <p:par>
                                <p:cTn id="42" presetID="53" presetClass="exit" presetSubtype="32" fill="hold" nodeType="withEffect">
                                  <p:stCondLst>
                                    <p:cond delay="0"/>
                                  </p:stCondLst>
                                  <p:childTnLst>
                                    <p:anim calcmode="lin" valueType="num">
                                      <p:cBhvr>
                                        <p:cTn id="43" dur="500"/>
                                        <p:tgtEl>
                                          <p:spTgt spid="3">
                                            <p:txEl>
                                              <p:pRg st="6" end="6"/>
                                            </p:txEl>
                                          </p:spTgt>
                                        </p:tgtEl>
                                        <p:attrNameLst>
                                          <p:attrName>ppt_w</p:attrName>
                                        </p:attrNameLst>
                                      </p:cBhvr>
                                      <p:tavLst>
                                        <p:tav tm="0">
                                          <p:val>
                                            <p:strVal val="ppt_w"/>
                                          </p:val>
                                        </p:tav>
                                        <p:tav tm="100000">
                                          <p:val>
                                            <p:fltVal val="0"/>
                                          </p:val>
                                        </p:tav>
                                      </p:tavLst>
                                    </p:anim>
                                    <p:anim calcmode="lin" valueType="num">
                                      <p:cBhvr>
                                        <p:cTn id="44" dur="500"/>
                                        <p:tgtEl>
                                          <p:spTgt spid="3">
                                            <p:txEl>
                                              <p:pRg st="6" end="6"/>
                                            </p:txEl>
                                          </p:spTgt>
                                        </p:tgtEl>
                                        <p:attrNameLst>
                                          <p:attrName>ppt_h</p:attrName>
                                        </p:attrNameLst>
                                      </p:cBhvr>
                                      <p:tavLst>
                                        <p:tav tm="0">
                                          <p:val>
                                            <p:strVal val="ppt_h"/>
                                          </p:val>
                                        </p:tav>
                                        <p:tav tm="100000">
                                          <p:val>
                                            <p:fltVal val="0"/>
                                          </p:val>
                                        </p:tav>
                                      </p:tavLst>
                                    </p:anim>
                                    <p:animEffect transition="out" filter="fade">
                                      <p:cBhvr>
                                        <p:cTn id="45" dur="500"/>
                                        <p:tgtEl>
                                          <p:spTgt spid="3">
                                            <p:txEl>
                                              <p:pRg st="6" end="6"/>
                                            </p:txEl>
                                          </p:spTgt>
                                        </p:tgtEl>
                                      </p:cBhvr>
                                    </p:animEffect>
                                    <p:set>
                                      <p:cBhvr>
                                        <p:cTn id="46" dur="1" fill="hold">
                                          <p:stCondLst>
                                            <p:cond delay="499"/>
                                          </p:stCondLst>
                                        </p:cTn>
                                        <p:tgtEl>
                                          <p:spTgt spid="3">
                                            <p:txEl>
                                              <p:pRg st="6" end="6"/>
                                            </p:txEl>
                                          </p:spTgt>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3">
                                            <p:txEl>
                                              <p:pRg st="7" end="7"/>
                                            </p:txEl>
                                          </p:spTgt>
                                        </p:tgtEl>
                                        <p:attrNameLst>
                                          <p:attrName>ppt_w</p:attrName>
                                        </p:attrNameLst>
                                      </p:cBhvr>
                                      <p:tavLst>
                                        <p:tav tm="0">
                                          <p:val>
                                            <p:strVal val="ppt_w"/>
                                          </p:val>
                                        </p:tav>
                                        <p:tav tm="100000">
                                          <p:val>
                                            <p:fltVal val="0"/>
                                          </p:val>
                                        </p:tav>
                                      </p:tavLst>
                                    </p:anim>
                                    <p:anim calcmode="lin" valueType="num">
                                      <p:cBhvr>
                                        <p:cTn id="49" dur="500"/>
                                        <p:tgtEl>
                                          <p:spTgt spid="3">
                                            <p:txEl>
                                              <p:pRg st="7" end="7"/>
                                            </p:txEl>
                                          </p:spTgt>
                                        </p:tgtEl>
                                        <p:attrNameLst>
                                          <p:attrName>ppt_h</p:attrName>
                                        </p:attrNameLst>
                                      </p:cBhvr>
                                      <p:tavLst>
                                        <p:tav tm="0">
                                          <p:val>
                                            <p:strVal val="ppt_h"/>
                                          </p:val>
                                        </p:tav>
                                        <p:tav tm="100000">
                                          <p:val>
                                            <p:fltVal val="0"/>
                                          </p:val>
                                        </p:tav>
                                      </p:tavLst>
                                    </p:anim>
                                    <p:animEffect transition="out" filter="fade">
                                      <p:cBhvr>
                                        <p:cTn id="50" dur="500"/>
                                        <p:tgtEl>
                                          <p:spTgt spid="3">
                                            <p:txEl>
                                              <p:pRg st="7" end="7"/>
                                            </p:txEl>
                                          </p:spTgt>
                                        </p:tgtEl>
                                      </p:cBhvr>
                                    </p:animEffect>
                                    <p:set>
                                      <p:cBhvr>
                                        <p:cTn id="51" dur="1" fill="hold">
                                          <p:stCondLst>
                                            <p:cond delay="499"/>
                                          </p:stCondLst>
                                        </p:cTn>
                                        <p:tgtEl>
                                          <p:spTgt spid="3">
                                            <p:txEl>
                                              <p:pRg st="7" end="7"/>
                                            </p:txEl>
                                          </p:spTgt>
                                        </p:tgtEl>
                                        <p:attrNameLst>
                                          <p:attrName>style.visibility</p:attrName>
                                        </p:attrNameLst>
                                      </p:cBhvr>
                                      <p:to>
                                        <p:strVal val="hidden"/>
                                      </p:to>
                                    </p:set>
                                  </p:childTnLst>
                                </p:cTn>
                              </p:par>
                              <p:par>
                                <p:cTn id="52" presetID="53" presetClass="exit" presetSubtype="32" fill="hold" nodeType="withEffect">
                                  <p:stCondLst>
                                    <p:cond delay="0"/>
                                  </p:stCondLst>
                                  <p:childTnLst>
                                    <p:anim calcmode="lin" valueType="num">
                                      <p:cBhvr>
                                        <p:cTn id="53" dur="500"/>
                                        <p:tgtEl>
                                          <p:spTgt spid="3">
                                            <p:txEl>
                                              <p:pRg st="8" end="8"/>
                                            </p:txEl>
                                          </p:spTgt>
                                        </p:tgtEl>
                                        <p:attrNameLst>
                                          <p:attrName>ppt_w</p:attrName>
                                        </p:attrNameLst>
                                      </p:cBhvr>
                                      <p:tavLst>
                                        <p:tav tm="0">
                                          <p:val>
                                            <p:strVal val="ppt_w"/>
                                          </p:val>
                                        </p:tav>
                                        <p:tav tm="100000">
                                          <p:val>
                                            <p:fltVal val="0"/>
                                          </p:val>
                                        </p:tav>
                                      </p:tavLst>
                                    </p:anim>
                                    <p:anim calcmode="lin" valueType="num">
                                      <p:cBhvr>
                                        <p:cTn id="54" dur="500"/>
                                        <p:tgtEl>
                                          <p:spTgt spid="3">
                                            <p:txEl>
                                              <p:pRg st="8" end="8"/>
                                            </p:txEl>
                                          </p:spTgt>
                                        </p:tgtEl>
                                        <p:attrNameLst>
                                          <p:attrName>ppt_h</p:attrName>
                                        </p:attrNameLst>
                                      </p:cBhvr>
                                      <p:tavLst>
                                        <p:tav tm="0">
                                          <p:val>
                                            <p:strVal val="ppt_h"/>
                                          </p:val>
                                        </p:tav>
                                        <p:tav tm="100000">
                                          <p:val>
                                            <p:fltVal val="0"/>
                                          </p:val>
                                        </p:tav>
                                      </p:tavLst>
                                    </p:anim>
                                    <p:animEffect transition="out" filter="fade">
                                      <p:cBhvr>
                                        <p:cTn id="55" dur="500"/>
                                        <p:tgtEl>
                                          <p:spTgt spid="3">
                                            <p:txEl>
                                              <p:pRg st="8" end="8"/>
                                            </p:txEl>
                                          </p:spTgt>
                                        </p:tgtEl>
                                      </p:cBhvr>
                                    </p:animEffect>
                                    <p:set>
                                      <p:cBhvr>
                                        <p:cTn id="56" dur="1" fill="hold">
                                          <p:stCondLst>
                                            <p:cond delay="499"/>
                                          </p:stCondLst>
                                        </p:cTn>
                                        <p:tgtEl>
                                          <p:spTgt spid="3">
                                            <p:txEl>
                                              <p:pRg st="8" end="8"/>
                                            </p:txEl>
                                          </p:spTgt>
                                        </p:tgtEl>
                                        <p:attrNameLst>
                                          <p:attrName>style.visibility</p:attrName>
                                        </p:attrNameLst>
                                      </p:cBhvr>
                                      <p:to>
                                        <p:strVal val="hidden"/>
                                      </p:to>
                                    </p:set>
                                  </p:childTnLst>
                                </p:cTn>
                              </p:par>
                              <p:par>
                                <p:cTn id="57" presetID="53" presetClass="exit" presetSubtype="32" fill="hold" nodeType="withEffect">
                                  <p:stCondLst>
                                    <p:cond delay="0"/>
                                  </p:stCondLst>
                                  <p:childTnLst>
                                    <p:anim calcmode="lin" valueType="num">
                                      <p:cBhvr>
                                        <p:cTn id="58" dur="500"/>
                                        <p:tgtEl>
                                          <p:spTgt spid="3">
                                            <p:txEl>
                                              <p:pRg st="9" end="9"/>
                                            </p:txEl>
                                          </p:spTgt>
                                        </p:tgtEl>
                                        <p:attrNameLst>
                                          <p:attrName>ppt_w</p:attrName>
                                        </p:attrNameLst>
                                      </p:cBhvr>
                                      <p:tavLst>
                                        <p:tav tm="0">
                                          <p:val>
                                            <p:strVal val="ppt_w"/>
                                          </p:val>
                                        </p:tav>
                                        <p:tav tm="100000">
                                          <p:val>
                                            <p:fltVal val="0"/>
                                          </p:val>
                                        </p:tav>
                                      </p:tavLst>
                                    </p:anim>
                                    <p:anim calcmode="lin" valueType="num">
                                      <p:cBhvr>
                                        <p:cTn id="59" dur="500"/>
                                        <p:tgtEl>
                                          <p:spTgt spid="3">
                                            <p:txEl>
                                              <p:pRg st="9" end="9"/>
                                            </p:txEl>
                                          </p:spTgt>
                                        </p:tgtEl>
                                        <p:attrNameLst>
                                          <p:attrName>ppt_h</p:attrName>
                                        </p:attrNameLst>
                                      </p:cBhvr>
                                      <p:tavLst>
                                        <p:tav tm="0">
                                          <p:val>
                                            <p:strVal val="ppt_h"/>
                                          </p:val>
                                        </p:tav>
                                        <p:tav tm="100000">
                                          <p:val>
                                            <p:fltVal val="0"/>
                                          </p:val>
                                        </p:tav>
                                      </p:tavLst>
                                    </p:anim>
                                    <p:animEffect transition="out" filter="fade">
                                      <p:cBhvr>
                                        <p:cTn id="60" dur="500"/>
                                        <p:tgtEl>
                                          <p:spTgt spid="3">
                                            <p:txEl>
                                              <p:pRg st="9" end="9"/>
                                            </p:txEl>
                                          </p:spTgt>
                                        </p:tgtEl>
                                      </p:cBhvr>
                                    </p:animEffect>
                                    <p:set>
                                      <p:cBhvr>
                                        <p:cTn id="61" dur="1" fill="hold">
                                          <p:stCondLst>
                                            <p:cond delay="499"/>
                                          </p:stCondLst>
                                        </p:cTn>
                                        <p:tgtEl>
                                          <p:spTgt spid="3">
                                            <p:txEl>
                                              <p:pRg st="9" end="9"/>
                                            </p:txEl>
                                          </p:spTgt>
                                        </p:tgtEl>
                                        <p:attrNameLst>
                                          <p:attrName>style.visibility</p:attrName>
                                        </p:attrNameLst>
                                      </p:cBhvr>
                                      <p:to>
                                        <p:strVal val="hidden"/>
                                      </p:to>
                                    </p:set>
                                  </p:childTnLst>
                                </p:cTn>
                              </p:par>
                              <p:par>
                                <p:cTn id="62" presetID="53" presetClass="exit" presetSubtype="32" fill="hold" nodeType="withEffect">
                                  <p:stCondLst>
                                    <p:cond delay="0"/>
                                  </p:stCondLst>
                                  <p:childTnLst>
                                    <p:anim calcmode="lin" valueType="num">
                                      <p:cBhvr>
                                        <p:cTn id="63" dur="500"/>
                                        <p:tgtEl>
                                          <p:spTgt spid="3">
                                            <p:txEl>
                                              <p:pRg st="10" end="10"/>
                                            </p:txEl>
                                          </p:spTgt>
                                        </p:tgtEl>
                                        <p:attrNameLst>
                                          <p:attrName>ppt_w</p:attrName>
                                        </p:attrNameLst>
                                      </p:cBhvr>
                                      <p:tavLst>
                                        <p:tav tm="0">
                                          <p:val>
                                            <p:strVal val="ppt_w"/>
                                          </p:val>
                                        </p:tav>
                                        <p:tav tm="100000">
                                          <p:val>
                                            <p:fltVal val="0"/>
                                          </p:val>
                                        </p:tav>
                                      </p:tavLst>
                                    </p:anim>
                                    <p:anim calcmode="lin" valueType="num">
                                      <p:cBhvr>
                                        <p:cTn id="64" dur="500"/>
                                        <p:tgtEl>
                                          <p:spTgt spid="3">
                                            <p:txEl>
                                              <p:pRg st="10" end="10"/>
                                            </p:txEl>
                                          </p:spTgt>
                                        </p:tgtEl>
                                        <p:attrNameLst>
                                          <p:attrName>ppt_h</p:attrName>
                                        </p:attrNameLst>
                                      </p:cBhvr>
                                      <p:tavLst>
                                        <p:tav tm="0">
                                          <p:val>
                                            <p:strVal val="ppt_h"/>
                                          </p:val>
                                        </p:tav>
                                        <p:tav tm="100000">
                                          <p:val>
                                            <p:fltVal val="0"/>
                                          </p:val>
                                        </p:tav>
                                      </p:tavLst>
                                    </p:anim>
                                    <p:animEffect transition="out" filter="fade">
                                      <p:cBhvr>
                                        <p:cTn id="65" dur="500"/>
                                        <p:tgtEl>
                                          <p:spTgt spid="3">
                                            <p:txEl>
                                              <p:pRg st="10" end="10"/>
                                            </p:txEl>
                                          </p:spTgt>
                                        </p:tgtEl>
                                      </p:cBhvr>
                                    </p:animEffect>
                                    <p:set>
                                      <p:cBhvr>
                                        <p:cTn id="66" dur="1" fill="hold">
                                          <p:stCondLst>
                                            <p:cond delay="499"/>
                                          </p:stCondLst>
                                        </p:cTn>
                                        <p:tgtEl>
                                          <p:spTgt spid="3">
                                            <p:txEl>
                                              <p:pRg st="10" end="10"/>
                                            </p:txEl>
                                          </p:spTgt>
                                        </p:tgtEl>
                                        <p:attrNameLst>
                                          <p:attrName>style.visibility</p:attrName>
                                        </p:attrNameLst>
                                      </p:cBhvr>
                                      <p:to>
                                        <p:strVal val="hidden"/>
                                      </p:to>
                                    </p:set>
                                  </p:childTnLst>
                                </p:cTn>
                              </p:par>
                              <p:par>
                                <p:cTn id="67" presetID="53" presetClass="exit" presetSubtype="32" fill="hold" nodeType="withEffect">
                                  <p:stCondLst>
                                    <p:cond delay="0"/>
                                  </p:stCondLst>
                                  <p:childTnLst>
                                    <p:anim calcmode="lin" valueType="num">
                                      <p:cBhvr>
                                        <p:cTn id="68" dur="500"/>
                                        <p:tgtEl>
                                          <p:spTgt spid="3">
                                            <p:txEl>
                                              <p:pRg st="11" end="11"/>
                                            </p:txEl>
                                          </p:spTgt>
                                        </p:tgtEl>
                                        <p:attrNameLst>
                                          <p:attrName>ppt_w</p:attrName>
                                        </p:attrNameLst>
                                      </p:cBhvr>
                                      <p:tavLst>
                                        <p:tav tm="0">
                                          <p:val>
                                            <p:strVal val="ppt_w"/>
                                          </p:val>
                                        </p:tav>
                                        <p:tav tm="100000">
                                          <p:val>
                                            <p:fltVal val="0"/>
                                          </p:val>
                                        </p:tav>
                                      </p:tavLst>
                                    </p:anim>
                                    <p:anim calcmode="lin" valueType="num">
                                      <p:cBhvr>
                                        <p:cTn id="69" dur="500"/>
                                        <p:tgtEl>
                                          <p:spTgt spid="3">
                                            <p:txEl>
                                              <p:pRg st="11" end="11"/>
                                            </p:txEl>
                                          </p:spTgt>
                                        </p:tgtEl>
                                        <p:attrNameLst>
                                          <p:attrName>ppt_h</p:attrName>
                                        </p:attrNameLst>
                                      </p:cBhvr>
                                      <p:tavLst>
                                        <p:tav tm="0">
                                          <p:val>
                                            <p:strVal val="ppt_h"/>
                                          </p:val>
                                        </p:tav>
                                        <p:tav tm="100000">
                                          <p:val>
                                            <p:fltVal val="0"/>
                                          </p:val>
                                        </p:tav>
                                      </p:tavLst>
                                    </p:anim>
                                    <p:animEffect transition="out" filter="fade">
                                      <p:cBhvr>
                                        <p:cTn id="70" dur="500"/>
                                        <p:tgtEl>
                                          <p:spTgt spid="3">
                                            <p:txEl>
                                              <p:pRg st="11" end="11"/>
                                            </p:txEl>
                                          </p:spTgt>
                                        </p:tgtEl>
                                      </p:cBhvr>
                                    </p:animEffect>
                                    <p:set>
                                      <p:cBhvr>
                                        <p:cTn id="71" dur="1" fill="hold">
                                          <p:stCondLst>
                                            <p:cond delay="499"/>
                                          </p:stCondLst>
                                        </p:cTn>
                                        <p:tgtEl>
                                          <p:spTgt spid="3">
                                            <p:txEl>
                                              <p:pRg st="11" end="11"/>
                                            </p:txEl>
                                          </p:spTgt>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3">
                                            <p:txEl>
                                              <p:pRg st="12" end="12"/>
                                            </p:txEl>
                                          </p:spTgt>
                                        </p:tgtEl>
                                        <p:attrNameLst>
                                          <p:attrName>ppt_w</p:attrName>
                                        </p:attrNameLst>
                                      </p:cBhvr>
                                      <p:tavLst>
                                        <p:tav tm="0">
                                          <p:val>
                                            <p:strVal val="ppt_w"/>
                                          </p:val>
                                        </p:tav>
                                        <p:tav tm="100000">
                                          <p:val>
                                            <p:fltVal val="0"/>
                                          </p:val>
                                        </p:tav>
                                      </p:tavLst>
                                    </p:anim>
                                    <p:anim calcmode="lin" valueType="num">
                                      <p:cBhvr>
                                        <p:cTn id="74" dur="500"/>
                                        <p:tgtEl>
                                          <p:spTgt spid="3">
                                            <p:txEl>
                                              <p:pRg st="12" end="12"/>
                                            </p:txEl>
                                          </p:spTgt>
                                        </p:tgtEl>
                                        <p:attrNameLst>
                                          <p:attrName>ppt_h</p:attrName>
                                        </p:attrNameLst>
                                      </p:cBhvr>
                                      <p:tavLst>
                                        <p:tav tm="0">
                                          <p:val>
                                            <p:strVal val="ppt_h"/>
                                          </p:val>
                                        </p:tav>
                                        <p:tav tm="100000">
                                          <p:val>
                                            <p:fltVal val="0"/>
                                          </p:val>
                                        </p:tav>
                                      </p:tavLst>
                                    </p:anim>
                                    <p:animEffect transition="out" filter="fade">
                                      <p:cBhvr>
                                        <p:cTn id="75" dur="500"/>
                                        <p:tgtEl>
                                          <p:spTgt spid="3">
                                            <p:txEl>
                                              <p:pRg st="12" end="12"/>
                                            </p:txEl>
                                          </p:spTgt>
                                        </p:tgtEl>
                                      </p:cBhvr>
                                    </p:animEffect>
                                    <p:set>
                                      <p:cBhvr>
                                        <p:cTn id="76" dur="1" fill="hold">
                                          <p:stCondLst>
                                            <p:cond delay="499"/>
                                          </p:stCondLst>
                                        </p:cTn>
                                        <p:tgtEl>
                                          <p:spTgt spid="3">
                                            <p:txEl>
                                              <p:pRg st="12" end="12"/>
                                            </p:txEl>
                                          </p:spTgt>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3">
                                            <p:txEl>
                                              <p:pRg st="13" end="13"/>
                                            </p:txEl>
                                          </p:spTgt>
                                        </p:tgtEl>
                                        <p:attrNameLst>
                                          <p:attrName>ppt_w</p:attrName>
                                        </p:attrNameLst>
                                      </p:cBhvr>
                                      <p:tavLst>
                                        <p:tav tm="0">
                                          <p:val>
                                            <p:strVal val="ppt_w"/>
                                          </p:val>
                                        </p:tav>
                                        <p:tav tm="100000">
                                          <p:val>
                                            <p:fltVal val="0"/>
                                          </p:val>
                                        </p:tav>
                                      </p:tavLst>
                                    </p:anim>
                                    <p:anim calcmode="lin" valueType="num">
                                      <p:cBhvr>
                                        <p:cTn id="79" dur="500"/>
                                        <p:tgtEl>
                                          <p:spTgt spid="3">
                                            <p:txEl>
                                              <p:pRg st="13" end="13"/>
                                            </p:txEl>
                                          </p:spTgt>
                                        </p:tgtEl>
                                        <p:attrNameLst>
                                          <p:attrName>ppt_h</p:attrName>
                                        </p:attrNameLst>
                                      </p:cBhvr>
                                      <p:tavLst>
                                        <p:tav tm="0">
                                          <p:val>
                                            <p:strVal val="ppt_h"/>
                                          </p:val>
                                        </p:tav>
                                        <p:tav tm="100000">
                                          <p:val>
                                            <p:fltVal val="0"/>
                                          </p:val>
                                        </p:tav>
                                      </p:tavLst>
                                    </p:anim>
                                    <p:animEffect transition="out" filter="fade">
                                      <p:cBhvr>
                                        <p:cTn id="80" dur="500"/>
                                        <p:tgtEl>
                                          <p:spTgt spid="3">
                                            <p:txEl>
                                              <p:pRg st="13" end="13"/>
                                            </p:txEl>
                                          </p:spTgt>
                                        </p:tgtEl>
                                      </p:cBhvr>
                                    </p:animEffect>
                                    <p:set>
                                      <p:cBhvr>
                                        <p:cTn id="81" dur="1" fill="hold">
                                          <p:stCondLst>
                                            <p:cond delay="499"/>
                                          </p:stCondLst>
                                        </p:cTn>
                                        <p:tgtEl>
                                          <p:spTgt spid="3">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Elementos 2/4</a:t>
            </a:r>
            <a:endParaRPr lang="es-AR" dirty="0"/>
          </a:p>
        </p:txBody>
      </p:sp>
      <p:sp>
        <p:nvSpPr>
          <p:cNvPr id="3" name="2 Marcador de contenido"/>
          <p:cNvSpPr>
            <a:spLocks noGrp="1"/>
          </p:cNvSpPr>
          <p:nvPr>
            <p:ph idx="1"/>
          </p:nvPr>
        </p:nvSpPr>
        <p:spPr/>
        <p:txBody>
          <a:bodyPr>
            <a:normAutofit fontScale="55000" lnSpcReduction="20000"/>
          </a:bodyPr>
          <a:lstStyle/>
          <a:p>
            <a:r>
              <a:rPr lang="es-AR" dirty="0"/>
              <a:t>3. Diseño</a:t>
            </a:r>
          </a:p>
          <a:p>
            <a:r>
              <a:rPr lang="es-AR" dirty="0"/>
              <a:t>En la pestaña </a:t>
            </a:r>
            <a:r>
              <a:rPr lang="es-AR" b="1" dirty="0"/>
              <a:t>Diseño</a:t>
            </a:r>
            <a:r>
              <a:rPr lang="es-AR" dirty="0"/>
              <a:t> puede agregar un tema o una combinación de colores, o dar formato al fondo de la diapositiva.</a:t>
            </a:r>
          </a:p>
          <a:p>
            <a:r>
              <a:rPr lang="es-AR" dirty="0"/>
              <a:t>4. Transiciones</a:t>
            </a:r>
          </a:p>
          <a:p>
            <a:r>
              <a:rPr lang="es-AR" dirty="0"/>
              <a:t>Configure cómo pasan las diapositivas de una a otra en la pestaña </a:t>
            </a:r>
            <a:r>
              <a:rPr lang="es-AR" b="1" dirty="0"/>
              <a:t>Transiciones</a:t>
            </a:r>
            <a:r>
              <a:rPr lang="es-AR" dirty="0"/>
              <a:t>. Busque una galería de las posibles transiciones en el grupo Transición a esta diapositiva: haga clic en Más  en el lateral de la galería para verlas todas.</a:t>
            </a:r>
          </a:p>
          <a:p>
            <a:r>
              <a:rPr lang="es-AR" dirty="0"/>
              <a:t>5. Animaciones</a:t>
            </a:r>
          </a:p>
          <a:p>
            <a:r>
              <a:rPr lang="es-AR" dirty="0"/>
              <a:t>Use la pestaña </a:t>
            </a:r>
            <a:r>
              <a:rPr lang="es-AR" b="1" dirty="0"/>
              <a:t>Animaciones</a:t>
            </a:r>
            <a:r>
              <a:rPr lang="es-AR" dirty="0"/>
              <a:t> para configurar el movimiento de los elementos de las diapositivas. Tenga en cuenta que puede ver muchas animaciones posibles en la galería en el grupo Animación y ver más de ellas haciendo clic en </a:t>
            </a:r>
            <a:r>
              <a:rPr lang="es-AR" b="1" dirty="0"/>
              <a:t>Más</a:t>
            </a:r>
            <a:r>
              <a:rPr lang="es-AR" dirty="0"/>
              <a:t> .</a:t>
            </a:r>
          </a:p>
          <a:p>
            <a:endParaRPr lang="es-AR" dirty="0"/>
          </a:p>
        </p:txBody>
      </p:sp>
    </p:spTree>
    <p:extLst>
      <p:ext uri="{BB962C8B-B14F-4D97-AF65-F5344CB8AC3E}">
        <p14:creationId xmlns:p14="http://schemas.microsoft.com/office/powerpoint/2010/main" val="547999720"/>
      </p:ext>
    </p:extLst>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3">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p:tgtEl>
                                          <p:spTgt spid="3">
                                            <p:txEl>
                                              <p:pRg st="1" end="1"/>
                                            </p:txEl>
                                          </p:spTgt>
                                        </p:tgtEl>
                                        <p:attrNameLst>
                                          <p:attrName>ppt_y</p:attrName>
                                        </p:attrNameLst>
                                      </p:cBhvr>
                                      <p:tavLst>
                                        <p:tav tm="0">
                                          <p:val>
                                            <p:strVal val="ppt_y"/>
                                          </p:val>
                                        </p:tav>
                                        <p:tav tm="100000">
                                          <p:val>
                                            <p:strVal val="1+ppt_h/2"/>
                                          </p:val>
                                        </p:tav>
                                      </p:tavLst>
                                    </p:anim>
                                    <p:set>
                                      <p:cBhvr>
                                        <p:cTn id="17" dur="1" fill="hold">
                                          <p:stCondLst>
                                            <p:cond delay="499"/>
                                          </p:stCondLst>
                                        </p:cTn>
                                        <p:tgtEl>
                                          <p:spTgt spid="3">
                                            <p:txEl>
                                              <p:pRg st="1" end="1"/>
                                            </p:txEl>
                                          </p:spTgt>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p:tgtEl>
                                          <p:spTgt spid="3">
                                            <p:txEl>
                                              <p:pRg st="2" end="2"/>
                                            </p:txEl>
                                          </p:spTgt>
                                        </p:tgtEl>
                                        <p:attrNameLst>
                                          <p:attrName>ppt_y</p:attrName>
                                        </p:attrNameLst>
                                      </p:cBhvr>
                                      <p:tavLst>
                                        <p:tav tm="0">
                                          <p:val>
                                            <p:strVal val="ppt_y"/>
                                          </p:val>
                                        </p:tav>
                                        <p:tav tm="100000">
                                          <p:val>
                                            <p:strVal val="1+ppt_h/2"/>
                                          </p:val>
                                        </p:tav>
                                      </p:tavLst>
                                    </p:anim>
                                    <p:set>
                                      <p:cBhvr>
                                        <p:cTn id="21" dur="1" fill="hold">
                                          <p:stCondLst>
                                            <p:cond delay="499"/>
                                          </p:stCondLst>
                                        </p:cTn>
                                        <p:tgtEl>
                                          <p:spTgt spid="3">
                                            <p:txEl>
                                              <p:pRg st="2" end="2"/>
                                            </p:txEl>
                                          </p:spTgt>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p:tgtEl>
                                          <p:spTgt spid="3">
                                            <p:txEl>
                                              <p:pRg st="3" end="3"/>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3">
                                            <p:txEl>
                                              <p:pRg st="3" end="3"/>
                                            </p:txEl>
                                          </p:spTgt>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p:tgtEl>
                                          <p:spTgt spid="3">
                                            <p:txEl>
                                              <p:pRg st="4" end="4"/>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3">
                                            <p:txEl>
                                              <p:pRg st="4" end="4"/>
                                            </p:txEl>
                                          </p:spTgt>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p:tgtEl>
                                          <p:spTgt spid="3">
                                            <p:txEl>
                                              <p:pRg st="5" end="5"/>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Elementos 3/4</a:t>
            </a:r>
            <a:endParaRPr lang="es-AR" dirty="0"/>
          </a:p>
        </p:txBody>
      </p:sp>
      <p:sp>
        <p:nvSpPr>
          <p:cNvPr id="3" name="2 Marcador de contenido"/>
          <p:cNvSpPr>
            <a:spLocks noGrp="1"/>
          </p:cNvSpPr>
          <p:nvPr>
            <p:ph idx="1"/>
          </p:nvPr>
        </p:nvSpPr>
        <p:spPr/>
        <p:txBody>
          <a:bodyPr>
            <a:normAutofit fontScale="85000" lnSpcReduction="20000"/>
          </a:bodyPr>
          <a:lstStyle/>
          <a:p>
            <a:r>
              <a:rPr lang="es-AR" dirty="0"/>
              <a:t>6. Presentación de diapositivas</a:t>
            </a:r>
          </a:p>
          <a:p>
            <a:r>
              <a:rPr lang="es-AR" dirty="0"/>
              <a:t>En la pestaña </a:t>
            </a:r>
            <a:r>
              <a:rPr lang="es-AR" b="1" dirty="0"/>
              <a:t>Presentación con diapositivas</a:t>
            </a:r>
            <a:r>
              <a:rPr lang="es-AR" dirty="0"/>
              <a:t>, configure el modo en que desea exponer su presentación a los demás.</a:t>
            </a:r>
          </a:p>
          <a:p>
            <a:r>
              <a:rPr lang="es-AR" dirty="0"/>
              <a:t>7. Revisar</a:t>
            </a:r>
          </a:p>
          <a:p>
            <a:r>
              <a:rPr lang="es-AR" dirty="0"/>
              <a:t>La pestaña </a:t>
            </a:r>
            <a:r>
              <a:rPr lang="es-AR" b="1" dirty="0"/>
              <a:t>Revisar</a:t>
            </a:r>
            <a:r>
              <a:rPr lang="es-AR" dirty="0"/>
              <a:t> le permite agregar comentarios, pasar el corrector ortográfico o comparar una presentación con otra (por ejemplo, una versión anterior).</a:t>
            </a:r>
          </a:p>
          <a:p>
            <a:endParaRPr lang="es-AR" dirty="0"/>
          </a:p>
          <a:p>
            <a:endParaRPr lang="es-AR" dirty="0"/>
          </a:p>
        </p:txBody>
      </p:sp>
    </p:spTree>
    <p:extLst>
      <p:ext uri="{BB962C8B-B14F-4D97-AF65-F5344CB8AC3E}">
        <p14:creationId xmlns:p14="http://schemas.microsoft.com/office/powerpoint/2010/main" val="3107244368"/>
      </p:ext>
    </p:extLst>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Elementos 4/4</a:t>
            </a:r>
            <a:endParaRPr lang="es-AR" dirty="0"/>
          </a:p>
        </p:txBody>
      </p:sp>
      <p:sp>
        <p:nvSpPr>
          <p:cNvPr id="3" name="2 Marcador de contenido"/>
          <p:cNvSpPr>
            <a:spLocks noGrp="1"/>
          </p:cNvSpPr>
          <p:nvPr>
            <p:ph idx="1"/>
          </p:nvPr>
        </p:nvSpPr>
        <p:spPr/>
        <p:txBody>
          <a:bodyPr>
            <a:normAutofit fontScale="40000" lnSpcReduction="20000"/>
          </a:bodyPr>
          <a:lstStyle/>
          <a:p>
            <a:r>
              <a:rPr lang="es-AR" dirty="0"/>
              <a:t>8. Vista</a:t>
            </a:r>
          </a:p>
          <a:p>
            <a:r>
              <a:rPr lang="es-AR" dirty="0"/>
              <a:t>Las vistas le permiten ver la presentación de diferentes formas en función del punto del proceso de creación o entrega en el que se encuentre.</a:t>
            </a:r>
          </a:p>
          <a:p>
            <a:r>
              <a:rPr lang="es-AR" dirty="0"/>
              <a:t>9. Archivo</a:t>
            </a:r>
          </a:p>
          <a:p>
            <a:r>
              <a:rPr lang="es-AR" dirty="0"/>
              <a:t>En un extremo de la cinta está la pestaña </a:t>
            </a:r>
            <a:r>
              <a:rPr lang="es-AR" b="1" dirty="0"/>
              <a:t>Archivo</a:t>
            </a:r>
            <a:r>
              <a:rPr lang="es-AR" dirty="0"/>
              <a:t>, que puede usar para las tareas entre bastidores que suele hacer con un archivo, como abrir, guardar, compartir, exportar, imprimir y administrar la presentación. Haga clic en la pestaña </a:t>
            </a:r>
            <a:r>
              <a:rPr lang="es-AR" b="1" dirty="0"/>
              <a:t>Archivo</a:t>
            </a:r>
            <a:r>
              <a:rPr lang="es-AR" dirty="0"/>
              <a:t> para abrir una vista nueva llamada </a:t>
            </a:r>
            <a:r>
              <a:rPr lang="es-AR" dirty="0" err="1"/>
              <a:t>Backstage</a:t>
            </a:r>
            <a:r>
              <a:rPr lang="es-AR" dirty="0"/>
              <a:t>.</a:t>
            </a:r>
          </a:p>
          <a:p>
            <a:r>
              <a:rPr lang="es-AR" dirty="0"/>
              <a:t>Haga clic en la lista del lateral para hacer lo que desea; por ejemplo, haga clic en </a:t>
            </a:r>
            <a:r>
              <a:rPr lang="es-AR" b="1" dirty="0"/>
              <a:t>Imprimir</a:t>
            </a:r>
            <a:r>
              <a:rPr lang="es-AR" dirty="0"/>
              <a:t> si desea encontrar las opciones y la configuración para imprimir la presentación. Haga clic  atrás para volver a la presentación en la que estaba trabajando.</a:t>
            </a:r>
          </a:p>
          <a:p>
            <a:r>
              <a:rPr lang="es-AR" dirty="0"/>
              <a:t>10. 10. Pestañas de herramientas</a:t>
            </a:r>
          </a:p>
          <a:p>
            <a:r>
              <a:rPr lang="es-AR" dirty="0"/>
              <a:t>Al hacer clic en algunas partes de las diapositivas (como imágenes, formas, SmartArt o cuadros de texto), aparecerá una nueva pestaña de color.</a:t>
            </a:r>
          </a:p>
          <a:p>
            <a:r>
              <a:rPr lang="es-AR" dirty="0"/>
              <a:t>En el ejemplo de arriba, la pestaña </a:t>
            </a:r>
            <a:r>
              <a:rPr lang="es-AR" b="1" dirty="0"/>
              <a:t>Herramientas de dibujo</a:t>
            </a:r>
            <a:r>
              <a:rPr lang="es-AR" dirty="0"/>
              <a:t> aparece al hacer clic en una forma o en un cuadro de texto. Si hace clic en una imagen, aparece la pestaña </a:t>
            </a:r>
            <a:r>
              <a:rPr lang="es-AR" b="1" dirty="0"/>
              <a:t>Herramientas de imagen</a:t>
            </a:r>
            <a:r>
              <a:rPr lang="es-AR" dirty="0"/>
              <a:t>. Otras pestañas similares son Herramientas de SmartArt, Herramientas de gráficos, Herramientas de tabla y Herramientas de vídeo. Estas pestañas desaparecen o cambian al hacer clic en otra parte de la presentación.</a:t>
            </a:r>
          </a:p>
          <a:p>
            <a:endParaRPr lang="es-AR" dirty="0"/>
          </a:p>
        </p:txBody>
      </p:sp>
    </p:spTree>
    <p:extLst>
      <p:ext uri="{BB962C8B-B14F-4D97-AF65-F5344CB8AC3E}">
        <p14:creationId xmlns:p14="http://schemas.microsoft.com/office/powerpoint/2010/main" val="4953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xit" presetSubtype="1" fill="hold" grpId="0" nodeType="clickEffect">
                                  <p:stCondLst>
                                    <p:cond delay="0"/>
                                  </p:stCondLst>
                                  <p:childTnLst>
                                    <p:animEffect transition="out" filter="wheel(1)">
                                      <p:cBhvr>
                                        <p:cTn id="32" dur="2000"/>
                                        <p:tgtEl>
                                          <p:spTgt spid="2"/>
                                        </p:tgtEl>
                                      </p:cBhvr>
                                    </p:animEffect>
                                    <p:set>
                                      <p:cBhvr>
                                        <p:cTn id="3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257</TotalTime>
  <Words>726</Words>
  <Application>Microsoft Office PowerPoint</Application>
  <PresentationFormat>Presentación en pantalla (16:9)</PresentationFormat>
  <Paragraphs>81</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Técnico</vt:lpstr>
      <vt:lpstr>Colegio del prado 1A Power Point federico ormeño laboratorio de informática </vt:lpstr>
      <vt:lpstr>Definicion de power point</vt:lpstr>
      <vt:lpstr>Logo power point</vt:lpstr>
      <vt:lpstr>Caracteristicas mas importantes</vt:lpstr>
      <vt:lpstr>Caracteristicas</vt:lpstr>
      <vt:lpstr>Elementos de power point 1/4</vt:lpstr>
      <vt:lpstr>Elementos 2/4</vt:lpstr>
      <vt:lpstr>Elementos 3/4</vt:lpstr>
      <vt:lpstr>Elementos 4/4</vt:lpstr>
      <vt:lpstr>Vistas de power point</vt:lpstr>
      <vt:lpstr>Vistas de power point</vt:lpstr>
      <vt:lpstr>Animacion y Transición</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 1ª Powerpoint fede ormeño</dc:title>
  <dc:creator>Secundaria</dc:creator>
  <cp:lastModifiedBy>primaria</cp:lastModifiedBy>
  <cp:revision>27</cp:revision>
  <dcterms:created xsi:type="dcterms:W3CDTF">2022-04-18T19:00:45Z</dcterms:created>
  <dcterms:modified xsi:type="dcterms:W3CDTF">2022-04-28T18:18:11Z</dcterms:modified>
</cp:coreProperties>
</file>