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6" r:id="rId4"/>
    <p:sldId id="271" r:id="rId5"/>
    <p:sldId id="258" r:id="rId6"/>
    <p:sldId id="272" r:id="rId7"/>
    <p:sldId id="259" r:id="rId8"/>
    <p:sldId id="273" r:id="rId9"/>
    <p:sldId id="274" r:id="rId10"/>
    <p:sldId id="277" r:id="rId11"/>
    <p:sldId id="260" r:id="rId12"/>
    <p:sldId id="275" r:id="rId13"/>
    <p:sldId id="261" r:id="rId14"/>
    <p:sldId id="264" r:id="rId15"/>
    <p:sldId id="266" r:id="rId16"/>
    <p:sldId id="265" r:id="rId17"/>
    <p:sldId id="267" r:id="rId18"/>
    <p:sldId id="268" r:id="rId19"/>
    <p:sldId id="269" r:id="rId20"/>
    <p:sldId id="270" r:id="rId21"/>
    <p:sldId id="262" r:id="rId22"/>
    <p:sldId id="263" r:id="rId23"/>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60"/>
  </p:normalViewPr>
  <p:slideViewPr>
    <p:cSldViewPr>
      <p:cViewPr varScale="1">
        <p:scale>
          <a:sx n="91" d="100"/>
          <a:sy n="91" d="100"/>
        </p:scale>
        <p:origin x="-27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582217"/>
            <a:ext cx="8062912" cy="1102519"/>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4509493"/>
            <a:ext cx="5791200" cy="273844"/>
          </a:xfrm>
        </p:spPr>
        <p:txBody>
          <a:bodyPr tIns="0" bIns="0" anchor="t"/>
          <a:lstStyle>
            <a:lvl1pPr algn="r">
              <a:defRPr sz="1000"/>
            </a:lvl1pPr>
          </a:lstStyle>
          <a:p>
            <a:fld id="{5AF03E09-ACA3-448A-A6F2-F45A560D91EA}" type="datetimeFigureOut">
              <a:rPr lang="es-ES" smtClean="0"/>
              <a:pPr/>
              <a:t>28/04/2022</a:t>
            </a:fld>
            <a:endParaRPr lang="es-ES"/>
          </a:p>
        </p:txBody>
      </p:sp>
      <p:sp>
        <p:nvSpPr>
          <p:cNvPr id="17" name="16 Marcador de pie de página"/>
          <p:cNvSpPr>
            <a:spLocks noGrp="1"/>
          </p:cNvSpPr>
          <p:nvPr>
            <p:ph type="ftr" sz="quarter" idx="11"/>
          </p:nvPr>
        </p:nvSpPr>
        <p:spPr>
          <a:xfrm>
            <a:off x="1371600" y="4238028"/>
            <a:ext cx="5791200" cy="273844"/>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B9F5734F-BAA9-404F-8EEB-8E9D726F973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AF03E09-ACA3-448A-A6F2-F45A560D91EA}" type="datetimeFigureOut">
              <a:rPr lang="es-ES" smtClean="0"/>
              <a:pPr/>
              <a:t>28/04/2022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F5734F-BAA9-404F-8EEB-8E9D726F973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285750"/>
            <a:ext cx="1905000" cy="41148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85750"/>
            <a:ext cx="6248400" cy="41148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AF03E09-ACA3-448A-A6F2-F45A560D91EA}" type="datetimeFigureOut">
              <a:rPr lang="es-ES" smtClean="0"/>
              <a:pPr/>
              <a:t>28/04/2022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F5734F-BAA9-404F-8EEB-8E9D726F973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0620"/>
            <a:ext cx="8229600" cy="1049274"/>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412106"/>
            <a:ext cx="822960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4860036"/>
            <a:ext cx="2133600" cy="226314"/>
          </a:xfrm>
        </p:spPr>
        <p:txBody>
          <a:bodyPr/>
          <a:lstStyle/>
          <a:p>
            <a:fld id="{5AF03E09-ACA3-448A-A6F2-F45A560D91EA}" type="datetimeFigureOut">
              <a:rPr lang="es-ES" smtClean="0"/>
              <a:pPr/>
              <a:t>28/04/2022</a:t>
            </a:fld>
            <a:endParaRPr lang="es-ES"/>
          </a:p>
        </p:txBody>
      </p:sp>
      <p:sp>
        <p:nvSpPr>
          <p:cNvPr id="5" name="4 Marcador de pie de página"/>
          <p:cNvSpPr>
            <a:spLocks noGrp="1"/>
          </p:cNvSpPr>
          <p:nvPr>
            <p:ph type="ftr" sz="quarter" idx="11"/>
          </p:nvPr>
        </p:nvSpPr>
        <p:spPr>
          <a:xfrm>
            <a:off x="457200" y="4860727"/>
            <a:ext cx="4260056" cy="225623"/>
          </a:xfrm>
        </p:spPr>
        <p:txBody>
          <a:bodyPr/>
          <a:lstStyle/>
          <a:p>
            <a:endParaRPr lang="es-ES"/>
          </a:p>
        </p:txBody>
      </p:sp>
      <p:sp>
        <p:nvSpPr>
          <p:cNvPr id="6" name="5 Marcador de número de diapositiva"/>
          <p:cNvSpPr>
            <a:spLocks noGrp="1"/>
          </p:cNvSpPr>
          <p:nvPr>
            <p:ph type="sldNum" sz="quarter" idx="12"/>
          </p:nvPr>
        </p:nvSpPr>
        <p:spPr/>
        <p:txBody>
          <a:bodyPr/>
          <a:lstStyle/>
          <a:p>
            <a:fld id="{B9F5734F-BAA9-404F-8EEB-8E9D726F973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4857750"/>
            <a:ext cx="2133600" cy="228600"/>
          </a:xfrm>
        </p:spPr>
        <p:txBody>
          <a:bodyPr/>
          <a:lstStyle/>
          <a:p>
            <a:fld id="{5AF03E09-ACA3-448A-A6F2-F45A560D91EA}" type="datetimeFigureOut">
              <a:rPr lang="es-ES" smtClean="0"/>
              <a:pPr/>
              <a:t>28/04/2022</a:t>
            </a:fld>
            <a:endParaRPr lang="es-ES"/>
          </a:p>
        </p:txBody>
      </p:sp>
      <p:sp>
        <p:nvSpPr>
          <p:cNvPr id="5" name="4 Marcador de pie de página"/>
          <p:cNvSpPr>
            <a:spLocks noGrp="1"/>
          </p:cNvSpPr>
          <p:nvPr>
            <p:ph type="ftr" sz="quarter" idx="11"/>
          </p:nvPr>
        </p:nvSpPr>
        <p:spPr>
          <a:xfrm>
            <a:off x="2619376" y="4860727"/>
            <a:ext cx="4260056" cy="225623"/>
          </a:xfrm>
        </p:spPr>
        <p:txBody>
          <a:bodyPr/>
          <a:lstStyle/>
          <a:p>
            <a:endParaRPr lang="es-ES"/>
          </a:p>
        </p:txBody>
      </p:sp>
      <p:sp>
        <p:nvSpPr>
          <p:cNvPr id="6" name="5 Marcador de número de diapositiva"/>
          <p:cNvSpPr>
            <a:spLocks noGrp="1"/>
          </p:cNvSpPr>
          <p:nvPr>
            <p:ph type="sldNum" sz="quarter" idx="12"/>
          </p:nvPr>
        </p:nvSpPr>
        <p:spPr>
          <a:xfrm>
            <a:off x="8451056" y="607219"/>
            <a:ext cx="502920" cy="225623"/>
          </a:xfrm>
        </p:spPr>
        <p:txBody>
          <a:bodyPr/>
          <a:lstStyle/>
          <a:p>
            <a:fld id="{B9F5734F-BAA9-404F-8EEB-8E9D726F9738}" type="slidenum">
              <a:rPr lang="es-ES" smtClean="0"/>
              <a:pPr/>
              <a:t>‹Nº›</a:t>
            </a:fld>
            <a:endParaRPr lang="es-ES"/>
          </a:p>
        </p:txBody>
      </p:sp>
      <p:cxnSp>
        <p:nvCxnSpPr>
          <p:cNvPr id="11" name="10 Conector recto"/>
          <p:cNvCxnSpPr/>
          <p:nvPr/>
        </p:nvCxnSpPr>
        <p:spPr>
          <a:xfrm rot="10800000">
            <a:off x="6468797" y="703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4860727"/>
            <a:ext cx="2133600" cy="226314"/>
          </a:xfrm>
        </p:spPr>
        <p:txBody>
          <a:bodyPr/>
          <a:lstStyle/>
          <a:p>
            <a:fld id="{5AF03E09-ACA3-448A-A6F2-F45A560D91EA}" type="datetimeFigureOut">
              <a:rPr lang="es-ES" smtClean="0"/>
              <a:pPr/>
              <a:t>28/04/2022</a:t>
            </a:fld>
            <a:endParaRPr lang="es-ES"/>
          </a:p>
        </p:txBody>
      </p:sp>
      <p:sp>
        <p:nvSpPr>
          <p:cNvPr id="6" name="5 Marcador de pie de página"/>
          <p:cNvSpPr>
            <a:spLocks noGrp="1"/>
          </p:cNvSpPr>
          <p:nvPr>
            <p:ph type="ftr" sz="quarter" idx="11"/>
          </p:nvPr>
        </p:nvSpPr>
        <p:spPr>
          <a:xfrm>
            <a:off x="457200" y="4860727"/>
            <a:ext cx="4260056" cy="226314"/>
          </a:xfrm>
        </p:spPr>
        <p:txBody>
          <a:bodyPr/>
          <a:lstStyle/>
          <a:p>
            <a:endParaRPr lang="es-ES"/>
          </a:p>
        </p:txBody>
      </p:sp>
      <p:sp>
        <p:nvSpPr>
          <p:cNvPr id="7" name="6 Marcador de número de diapositiva"/>
          <p:cNvSpPr>
            <a:spLocks noGrp="1"/>
          </p:cNvSpPr>
          <p:nvPr>
            <p:ph type="sldNum" sz="quarter" idx="12"/>
          </p:nvPr>
        </p:nvSpPr>
        <p:spPr>
          <a:xfrm>
            <a:off x="7589520" y="4860727"/>
            <a:ext cx="502920" cy="226314"/>
          </a:xfrm>
        </p:spPr>
        <p:txBody>
          <a:bodyPr/>
          <a:lstStyle/>
          <a:p>
            <a:fld id="{B9F5734F-BAA9-404F-8EEB-8E9D726F973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4860727"/>
            <a:ext cx="2130552" cy="226314"/>
          </a:xfrm>
        </p:spPr>
        <p:txBody>
          <a:bodyPr/>
          <a:lstStyle/>
          <a:p>
            <a:fld id="{5AF03E09-ACA3-448A-A6F2-F45A560D91EA}" type="datetimeFigureOut">
              <a:rPr lang="es-ES" smtClean="0"/>
              <a:pPr/>
              <a:t>28/04/2022</a:t>
            </a:fld>
            <a:endParaRPr lang="es-ES"/>
          </a:p>
        </p:txBody>
      </p:sp>
      <p:sp>
        <p:nvSpPr>
          <p:cNvPr id="8" name="7 Marcador de pie de página"/>
          <p:cNvSpPr>
            <a:spLocks noGrp="1"/>
          </p:cNvSpPr>
          <p:nvPr>
            <p:ph type="ftr" sz="quarter" idx="11"/>
          </p:nvPr>
        </p:nvSpPr>
        <p:spPr>
          <a:xfrm>
            <a:off x="457200" y="4860727"/>
            <a:ext cx="4261104" cy="226314"/>
          </a:xfrm>
        </p:spPr>
        <p:txBody>
          <a:bodyPr/>
          <a:lstStyle/>
          <a:p>
            <a:endParaRPr lang="es-ES"/>
          </a:p>
        </p:txBody>
      </p:sp>
      <p:sp>
        <p:nvSpPr>
          <p:cNvPr id="9" name="8 Marcador de número de diapositiva"/>
          <p:cNvSpPr>
            <a:spLocks noGrp="1"/>
          </p:cNvSpPr>
          <p:nvPr>
            <p:ph type="sldNum" sz="quarter" idx="12"/>
          </p:nvPr>
        </p:nvSpPr>
        <p:spPr>
          <a:xfrm>
            <a:off x="7589520" y="4862322"/>
            <a:ext cx="502920" cy="226314"/>
          </a:xfrm>
        </p:spPr>
        <p:txBody>
          <a:bodyPr/>
          <a:lstStyle>
            <a:lvl1pPr algn="ctr">
              <a:defRPr/>
            </a:lvl1pPr>
          </a:lstStyle>
          <a:p>
            <a:fld id="{B9F5734F-BAA9-404F-8EEB-8E9D726F973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AF03E09-ACA3-448A-A6F2-F45A560D91EA}" type="datetimeFigureOut">
              <a:rPr lang="es-ES" smtClean="0"/>
              <a:pPr/>
              <a:t>28/04/2022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9F5734F-BAA9-404F-8EEB-8E9D726F973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4860727"/>
            <a:ext cx="2133600" cy="226314"/>
          </a:xfrm>
        </p:spPr>
        <p:txBody>
          <a:bodyPr/>
          <a:lstStyle/>
          <a:p>
            <a:fld id="{5AF03E09-ACA3-448A-A6F2-F45A560D91EA}" type="datetimeFigureOut">
              <a:rPr lang="es-ES" smtClean="0"/>
              <a:pPr/>
              <a:t>28/04/2022</a:t>
            </a:fld>
            <a:endParaRPr lang="es-ES"/>
          </a:p>
        </p:txBody>
      </p:sp>
      <p:sp>
        <p:nvSpPr>
          <p:cNvPr id="3" name="2 Marcador de pie de página"/>
          <p:cNvSpPr>
            <a:spLocks noGrp="1"/>
          </p:cNvSpPr>
          <p:nvPr>
            <p:ph type="ftr" sz="quarter" idx="11"/>
          </p:nvPr>
        </p:nvSpPr>
        <p:spPr>
          <a:xfrm>
            <a:off x="457200" y="4861418"/>
            <a:ext cx="4260056" cy="225623"/>
          </a:xfrm>
        </p:spPr>
        <p:txBody>
          <a:bodyPr/>
          <a:lstStyle/>
          <a:p>
            <a:endParaRPr lang="es-ES"/>
          </a:p>
        </p:txBody>
      </p:sp>
      <p:sp>
        <p:nvSpPr>
          <p:cNvPr id="4" name="3 Marcador de número de diapositiva"/>
          <p:cNvSpPr>
            <a:spLocks noGrp="1"/>
          </p:cNvSpPr>
          <p:nvPr>
            <p:ph type="sldNum" sz="quarter" idx="12"/>
          </p:nvPr>
        </p:nvSpPr>
        <p:spPr>
          <a:xfrm>
            <a:off x="7589520" y="4860727"/>
            <a:ext cx="502920" cy="226314"/>
          </a:xfrm>
        </p:spPr>
        <p:txBody>
          <a:bodyPr/>
          <a:lstStyle/>
          <a:p>
            <a:fld id="{B9F5734F-BAA9-404F-8EEB-8E9D726F973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4917186"/>
            <a:ext cx="2133600" cy="226314"/>
          </a:xfrm>
        </p:spPr>
        <p:txBody>
          <a:bodyPr/>
          <a:lstStyle>
            <a:lvl1pPr>
              <a:defRPr sz="900"/>
            </a:lvl1pPr>
          </a:lstStyle>
          <a:p>
            <a:fld id="{5AF03E09-ACA3-448A-A6F2-F45A560D91EA}" type="datetimeFigureOut">
              <a:rPr lang="es-ES" smtClean="0"/>
              <a:pPr/>
              <a:t>28/04/2022</a:t>
            </a:fld>
            <a:endParaRPr lang="es-ES"/>
          </a:p>
        </p:txBody>
      </p:sp>
      <p:sp>
        <p:nvSpPr>
          <p:cNvPr id="6" name="5 Marcador de pie de página"/>
          <p:cNvSpPr>
            <a:spLocks noGrp="1"/>
          </p:cNvSpPr>
          <p:nvPr>
            <p:ph type="ftr" sz="quarter" idx="11"/>
          </p:nvPr>
        </p:nvSpPr>
        <p:spPr>
          <a:xfrm>
            <a:off x="1135856" y="4917186"/>
            <a:ext cx="5143120" cy="226314"/>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4917186"/>
            <a:ext cx="502920" cy="226314"/>
          </a:xfrm>
        </p:spPr>
        <p:txBody>
          <a:bodyPr/>
          <a:lstStyle>
            <a:lvl1pPr>
              <a:defRPr sz="900"/>
            </a:lvl1pPr>
          </a:lstStyle>
          <a:p>
            <a:fld id="{B9F5734F-BAA9-404F-8EEB-8E9D726F973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4917186"/>
            <a:ext cx="2103120" cy="226314"/>
          </a:xfrm>
        </p:spPr>
        <p:txBody>
          <a:bodyPr/>
          <a:lstStyle>
            <a:lvl1pPr>
              <a:defRPr sz="900"/>
            </a:lvl1pPr>
          </a:lstStyle>
          <a:p>
            <a:fld id="{5AF03E09-ACA3-448A-A6F2-F45A560D91EA}" type="datetimeFigureOut">
              <a:rPr lang="es-ES" smtClean="0"/>
              <a:pPr/>
              <a:t>28/04/2022</a:t>
            </a:fld>
            <a:endParaRPr lang="es-ES"/>
          </a:p>
        </p:txBody>
      </p:sp>
      <p:sp>
        <p:nvSpPr>
          <p:cNvPr id="6" name="5 Marcador de pie de página"/>
          <p:cNvSpPr>
            <a:spLocks noGrp="1"/>
          </p:cNvSpPr>
          <p:nvPr>
            <p:ph type="ftr" sz="quarter" idx="11"/>
          </p:nvPr>
        </p:nvSpPr>
        <p:spPr>
          <a:xfrm>
            <a:off x="1170432" y="4917877"/>
            <a:ext cx="4948072" cy="226314"/>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4917186"/>
            <a:ext cx="365760" cy="226314"/>
          </a:xfrm>
        </p:spPr>
        <p:txBody>
          <a:bodyPr/>
          <a:lstStyle>
            <a:lvl1pPr algn="ctr">
              <a:defRPr sz="900"/>
            </a:lvl1pPr>
          </a:lstStyle>
          <a:p>
            <a:fld id="{B9F5734F-BAA9-404F-8EEB-8E9D726F973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7"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00620"/>
            <a:ext cx="8229600" cy="1049274"/>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5AF03E09-ACA3-448A-A6F2-F45A560D91EA}" type="datetimeFigureOut">
              <a:rPr lang="es-ES" smtClean="0"/>
              <a:pPr/>
              <a:t>28/04/2022</a:t>
            </a:fld>
            <a:endParaRPr lang="es-ES"/>
          </a:p>
        </p:txBody>
      </p:sp>
      <p:sp>
        <p:nvSpPr>
          <p:cNvPr id="3" name="2 Marcador de pie de página"/>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B9F5734F-BAA9-404F-8EEB-8E9D726F9738}"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esisymasters.com.co/power-point/" TargetMode="External"/><Relationship Id="rId2" Type="http://schemas.openxmlformats.org/officeDocument/2006/relationships/hyperlink" Target="https://www.ajrmexico.com/app/LIGIE/files/02-2008/manualPowerPoint.pdf" TargetMode="External"/><Relationship Id="rId1" Type="http://schemas.openxmlformats.org/officeDocument/2006/relationships/slideLayout" Target="../slideLayouts/slideLayout2.xml"/><Relationship Id="rId4" Type="http://schemas.openxmlformats.org/officeDocument/2006/relationships/hyperlink" Target="https://edu.gcfglobal.org/es/power-point-2016/interfaz-powerpoint-2016/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du.gcfglobal.org/es/power-point-2016/interfaz-powerpoint-2016/1" TargetMode="External"/><Relationship Id="rId2" Type="http://schemas.openxmlformats.org/officeDocument/2006/relationships/hyperlink" Target="https://edu.gcfglobal.org/es/power-point-2016/interfaz-powerpoint-2016/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dirty="0" smtClean="0"/>
              <a:t>Practico </a:t>
            </a:r>
            <a:r>
              <a:rPr lang="es-ES" dirty="0" smtClean="0"/>
              <a:t>de POWER POINT </a:t>
            </a:r>
            <a:endParaRPr lang="es-ES" dirty="0"/>
          </a:p>
        </p:txBody>
      </p:sp>
      <p:sp>
        <p:nvSpPr>
          <p:cNvPr id="3" name="2 Subtítulo"/>
          <p:cNvSpPr>
            <a:spLocks noGrp="1"/>
          </p:cNvSpPr>
          <p:nvPr>
            <p:ph type="subTitle" idx="1"/>
          </p:nvPr>
        </p:nvSpPr>
        <p:spPr>
          <a:xfrm>
            <a:off x="540544" y="1687710"/>
            <a:ext cx="8062912" cy="2972272"/>
          </a:xfrm>
        </p:spPr>
        <p:txBody>
          <a:bodyPr>
            <a:normAutofit/>
          </a:bodyPr>
          <a:lstStyle/>
          <a:p>
            <a:r>
              <a:rPr lang="es-ES" dirty="0" smtClean="0"/>
              <a:t>Mateo Ale </a:t>
            </a:r>
          </a:p>
          <a:p>
            <a:r>
              <a:rPr lang="es-ES" dirty="0" smtClean="0"/>
              <a:t>1A </a:t>
            </a:r>
          </a:p>
          <a:p>
            <a:r>
              <a:rPr lang="es-ES" dirty="0" smtClean="0"/>
              <a:t>AÑO :2022</a:t>
            </a:r>
          </a:p>
          <a:p>
            <a:r>
              <a:rPr lang="es-ES" dirty="0" smtClean="0"/>
              <a:t>COLEGIO DEL PRADO</a:t>
            </a:r>
          </a:p>
          <a:p>
            <a:r>
              <a:rPr lang="es-ES" dirty="0" smtClean="0"/>
              <a:t>LABORATORIO DE INFORMATICA</a:t>
            </a:r>
            <a:endParaRPr lang="es-ES"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643056"/>
            <a:ext cx="2143125" cy="2520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6 Imagen" descr="bienvnds-18.gif"/>
          <p:cNvPicPr>
            <a:picLocks noChangeAspect="1"/>
          </p:cNvPicPr>
          <p:nvPr/>
        </p:nvPicPr>
        <p:blipFill>
          <a:blip r:embed="rId3"/>
          <a:stretch>
            <a:fillRect/>
          </a:stretch>
        </p:blipFill>
        <p:spPr>
          <a:xfrm>
            <a:off x="2143108" y="1643056"/>
            <a:ext cx="2214578" cy="1928826"/>
          </a:xfrm>
          <a:prstGeom prst="rect">
            <a:avLst/>
          </a:prstGeom>
        </p:spPr>
      </p:pic>
    </p:spTree>
    <p:extLst>
      <p:ext uri="{BB962C8B-B14F-4D97-AF65-F5344CB8AC3E}">
        <p14:creationId xmlns="" xmlns:p14="http://schemas.microsoft.com/office/powerpoint/2010/main" val="416398555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0"/>
            <a:ext cx="8229600" cy="4841106"/>
          </a:xfrm>
        </p:spPr>
        <p:txBody>
          <a:bodyPr>
            <a:normAutofit fontScale="47500" lnSpcReduction="20000"/>
          </a:bodyPr>
          <a:lstStyle/>
          <a:p>
            <a:r>
              <a:rPr lang="es-AR" dirty="0" smtClean="0"/>
              <a:t>. Vista</a:t>
            </a:r>
          </a:p>
          <a:p>
            <a:r>
              <a:rPr lang="es-AR" dirty="0" smtClean="0"/>
              <a:t>Las vistas le permiten ver la presentación de diferentes formas en función del punto del proceso de creación o entrega en el que se encuentre.</a:t>
            </a:r>
          </a:p>
          <a:p>
            <a:r>
              <a:rPr lang="es-AR" dirty="0" smtClean="0"/>
              <a:t>9. Archivo</a:t>
            </a:r>
          </a:p>
          <a:p>
            <a:r>
              <a:rPr lang="es-AR" dirty="0" smtClean="0"/>
              <a:t>En un extremo de la cinta está la pestaña </a:t>
            </a:r>
            <a:r>
              <a:rPr lang="es-AR" b="1" dirty="0" smtClean="0"/>
              <a:t>Archivo</a:t>
            </a:r>
            <a:r>
              <a:rPr lang="es-AR" dirty="0" smtClean="0"/>
              <a:t>, que puede usar para las tareas entre bastidores que suele hacer con un archivo, como abrir, guardar, compartir, exportar, imprimir y administrar la presentación. Haga clic en la pestaña </a:t>
            </a:r>
            <a:r>
              <a:rPr lang="es-AR" b="1" dirty="0" smtClean="0"/>
              <a:t>Archivo</a:t>
            </a:r>
            <a:r>
              <a:rPr lang="es-AR" dirty="0" smtClean="0"/>
              <a:t> para abrir una vista nueva llamada </a:t>
            </a:r>
            <a:r>
              <a:rPr lang="es-AR" dirty="0" err="1" smtClean="0"/>
              <a:t>Backstage</a:t>
            </a:r>
            <a:r>
              <a:rPr lang="es-AR" dirty="0" smtClean="0"/>
              <a:t>.</a:t>
            </a:r>
          </a:p>
          <a:p>
            <a:r>
              <a:rPr lang="es-AR" dirty="0" smtClean="0"/>
              <a:t>Haga clic en la lista del lateral para hacer lo que desea; por ejemplo, haga clic en </a:t>
            </a:r>
            <a:r>
              <a:rPr lang="es-AR" b="1" dirty="0" smtClean="0"/>
              <a:t>Imprimir</a:t>
            </a:r>
            <a:r>
              <a:rPr lang="es-AR" dirty="0" smtClean="0"/>
              <a:t> si desea encontrar las opciones y la configuración para imprimir la presentación. Haga clic  atrás para volver a la presentación en la que estaba trabajando.</a:t>
            </a:r>
          </a:p>
          <a:p>
            <a:r>
              <a:rPr lang="es-AR" dirty="0" smtClean="0"/>
              <a:t>10. 10. Pestañas de herramientas</a:t>
            </a:r>
          </a:p>
          <a:p>
            <a:r>
              <a:rPr lang="es-AR" dirty="0" smtClean="0"/>
              <a:t>Al hacer clic en algunas partes de las diapositivas (como imágenes, formas, </a:t>
            </a:r>
            <a:r>
              <a:rPr lang="es-AR" dirty="0" err="1" smtClean="0"/>
              <a:t>SmartArt</a:t>
            </a:r>
            <a:r>
              <a:rPr lang="es-AR" dirty="0" smtClean="0"/>
              <a:t> o cuadros de texto), aparecerá una nueva pestaña de color.</a:t>
            </a:r>
          </a:p>
          <a:p>
            <a:r>
              <a:rPr lang="es-AR" dirty="0" smtClean="0"/>
              <a:t>En el ejemplo de arriba, la pestaña </a:t>
            </a:r>
            <a:r>
              <a:rPr lang="es-AR" b="1" dirty="0" smtClean="0"/>
              <a:t>Herramientas de dibujo</a:t>
            </a:r>
            <a:r>
              <a:rPr lang="es-AR" dirty="0" smtClean="0"/>
              <a:t> aparece al hacer clic en una forma o en un cuadro de texto. Si hace clic en una imagen, aparece la pestaña </a:t>
            </a:r>
            <a:r>
              <a:rPr lang="es-AR" b="1" dirty="0" smtClean="0"/>
              <a:t>Herramientas de imagen</a:t>
            </a:r>
            <a:r>
              <a:rPr lang="es-AR" dirty="0" smtClean="0"/>
              <a:t>. Otras pestañas similares son Herramientas de </a:t>
            </a:r>
            <a:r>
              <a:rPr lang="es-AR" dirty="0" err="1" smtClean="0"/>
              <a:t>SmartArt</a:t>
            </a:r>
            <a:r>
              <a:rPr lang="es-AR" dirty="0" smtClean="0"/>
              <a:t>, Herramientas de gráficos, Herramientas de tabla y Herramientas de vídeo. Estas pestañas desaparecen o cambian al hacer clic en otra parte de la presentación.</a:t>
            </a:r>
            <a:endParaRPr lang="es-A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Power</a:t>
            </a:r>
            <a:r>
              <a:rPr lang="es-ES" dirty="0" smtClean="0"/>
              <a:t> </a:t>
            </a:r>
            <a:r>
              <a:rPr lang="es-ES" dirty="0" err="1" smtClean="0"/>
              <a:t>point</a:t>
            </a:r>
            <a:r>
              <a:rPr lang="es-ES" dirty="0" smtClean="0"/>
              <a:t> </a:t>
            </a:r>
            <a:r>
              <a:rPr lang="es-ES" dirty="0"/>
              <a:t>Tipos de Vistas</a:t>
            </a:r>
          </a:p>
        </p:txBody>
      </p:sp>
      <p:sp>
        <p:nvSpPr>
          <p:cNvPr id="3" name="2 Marcador de contenido"/>
          <p:cNvSpPr>
            <a:spLocks noGrp="1"/>
          </p:cNvSpPr>
          <p:nvPr>
            <p:ph idx="1"/>
          </p:nvPr>
        </p:nvSpPr>
        <p:spPr>
          <a:xfrm>
            <a:off x="457200" y="1412106"/>
            <a:ext cx="8229600" cy="2815828"/>
          </a:xfrm>
        </p:spPr>
        <p:txBody>
          <a:bodyPr>
            <a:normAutofit fontScale="70000" lnSpcReduction="20000"/>
          </a:bodyPr>
          <a:lstStyle/>
          <a:p>
            <a:r>
              <a:rPr lang="es-ES" dirty="0"/>
              <a:t>Las vistas de PowerPoint que puede usar para editar, imprimir y entregar la presentación son las siguientes:</a:t>
            </a:r>
          </a:p>
          <a:p>
            <a:r>
              <a:rPr lang="es-ES" dirty="0"/>
              <a:t>Vista normal.</a:t>
            </a:r>
          </a:p>
          <a:p>
            <a:r>
              <a:rPr lang="es-ES" dirty="0"/>
              <a:t>Vista Clasificador de diapositivas.</a:t>
            </a:r>
          </a:p>
          <a:p>
            <a:r>
              <a:rPr lang="es-ES" dirty="0"/>
              <a:t>Vista Página de notas.</a:t>
            </a:r>
          </a:p>
          <a:p>
            <a:r>
              <a:rPr lang="es-ES" dirty="0"/>
              <a:t>Vista Esquema (disponible en PowerPoint 2016 para Mac versiones más recientes)</a:t>
            </a:r>
          </a:p>
          <a:p>
            <a:r>
              <a:rPr lang="es-ES" dirty="0"/>
              <a:t>Vista Presentación con diapositivas.</a:t>
            </a:r>
          </a:p>
          <a:p>
            <a:r>
              <a:rPr lang="es-ES" dirty="0"/>
              <a:t>Vista Moderador.</a:t>
            </a:r>
          </a:p>
        </p:txBody>
      </p:sp>
    </p:spTree>
    <p:extLst>
      <p:ext uri="{BB962C8B-B14F-4D97-AF65-F5344CB8AC3E}">
        <p14:creationId xmlns="" xmlns:p14="http://schemas.microsoft.com/office/powerpoint/2010/main" val="3412463464"/>
      </p:ext>
    </p:extLst>
  </p:cSld>
  <p:clrMapOvr>
    <a:masterClrMapping/>
  </p:clrMapOvr>
  <p:transition spd="slow">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43608" y="123478"/>
            <a:ext cx="6912768"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75656" y="1923678"/>
            <a:ext cx="5876925" cy="32198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877314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animación </a:t>
            </a:r>
            <a:r>
              <a:rPr lang="es-ES" dirty="0" smtClean="0"/>
              <a:t>en </a:t>
            </a:r>
            <a:r>
              <a:rPr lang="es-ES" dirty="0" err="1"/>
              <a:t>power</a:t>
            </a:r>
            <a:r>
              <a:rPr lang="es-ES" dirty="0"/>
              <a:t> </a:t>
            </a:r>
            <a:r>
              <a:rPr lang="es-ES" dirty="0" err="1"/>
              <a:t>point</a:t>
            </a:r>
            <a:endParaRPr lang="es-ES" dirty="0"/>
          </a:p>
        </p:txBody>
      </p:sp>
      <p:sp>
        <p:nvSpPr>
          <p:cNvPr id="3" name="2 Marcador de contenido"/>
          <p:cNvSpPr>
            <a:spLocks noGrp="1"/>
          </p:cNvSpPr>
          <p:nvPr>
            <p:ph idx="1"/>
          </p:nvPr>
        </p:nvSpPr>
        <p:spPr>
          <a:xfrm>
            <a:off x="395536" y="1203598"/>
            <a:ext cx="8229600" cy="3939902"/>
          </a:xfrm>
        </p:spPr>
        <p:txBody>
          <a:bodyPr>
            <a:normAutofit/>
          </a:bodyPr>
          <a:lstStyle/>
          <a:p>
            <a:r>
              <a:rPr lang="es-ES" dirty="0"/>
              <a:t>La animación puede ayudar a que una PowerPoint presentación sea más dinámica y ayudar a que la información sea más memorable. Los tipos más comunes de efectos de animación incluyen entradas y salidas. También puede agregar sonido para aumentar la intensidad de los efectos de animación.</a:t>
            </a:r>
          </a:p>
          <a:p>
            <a:endParaRPr lang="es-ES" dirty="0"/>
          </a:p>
        </p:txBody>
      </p:sp>
    </p:spTree>
    <p:extLst>
      <p:ext uri="{BB962C8B-B14F-4D97-AF65-F5344CB8AC3E}">
        <p14:creationId xmlns="" xmlns:p14="http://schemas.microsoft.com/office/powerpoint/2010/main" val="37178001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Como se utiliza </a:t>
            </a:r>
            <a:endParaRPr lang="es-ES" dirty="0"/>
          </a:p>
        </p:txBody>
      </p:sp>
      <p:sp>
        <p:nvSpPr>
          <p:cNvPr id="3" name="2 Marcador de contenido"/>
          <p:cNvSpPr>
            <a:spLocks noGrp="1"/>
          </p:cNvSpPr>
          <p:nvPr>
            <p:ph idx="1"/>
          </p:nvPr>
        </p:nvSpPr>
        <p:spPr>
          <a:xfrm>
            <a:off x="457200" y="1412106"/>
            <a:ext cx="8229600" cy="3175868"/>
          </a:xfrm>
        </p:spPr>
        <p:txBody>
          <a:bodyPr>
            <a:normAutofit fontScale="92500" lnSpcReduction="20000"/>
          </a:bodyPr>
          <a:lstStyle/>
          <a:p>
            <a:r>
              <a:rPr lang="es-ES" dirty="0"/>
              <a:t>Seleccione el objeto de la diapositiva que desee animar. En la pestaña Animaciones, haga clic en Panel de animación. Haga clic en Agregar animación y elija un efecto de animación. Para aplicar otros efectos de animación al mismo objeto, selecciónelo, haga clic en Agregar animación y elija otro efecto de animación.</a:t>
            </a:r>
          </a:p>
        </p:txBody>
      </p:sp>
    </p:spTree>
    <p:extLst>
      <p:ext uri="{BB962C8B-B14F-4D97-AF65-F5344CB8AC3E}">
        <p14:creationId xmlns="" xmlns:p14="http://schemas.microsoft.com/office/powerpoint/2010/main" val="1077562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a:t>
            </a:r>
            <a:r>
              <a:rPr lang="es-ES" dirty="0" err="1" smtClean="0"/>
              <a:t>animacion</a:t>
            </a:r>
            <a:endParaRPr lang="es-ES" dirty="0"/>
          </a:p>
        </p:txBody>
      </p:sp>
      <p:sp>
        <p:nvSpPr>
          <p:cNvPr id="3" name="2 Marcador de contenido"/>
          <p:cNvSpPr>
            <a:spLocks noGrp="1"/>
          </p:cNvSpPr>
          <p:nvPr>
            <p:ph idx="1"/>
          </p:nvPr>
        </p:nvSpPr>
        <p:spPr>
          <a:xfrm>
            <a:off x="457200" y="1203598"/>
            <a:ext cx="8229600" cy="3637508"/>
          </a:xfrm>
        </p:spPr>
        <p:txBody>
          <a:bodyPr>
            <a:normAutofit/>
          </a:bodyPr>
          <a:lstStyle/>
          <a:p>
            <a:r>
              <a:rPr lang="es-ES" sz="1200" dirty="0"/>
              <a:t>1. Entrada</a:t>
            </a:r>
          </a:p>
          <a:p>
            <a:r>
              <a:rPr lang="es-ES" sz="1200" dirty="0"/>
              <a:t>Estos efectos controlan el modo en que el objeto entra en la diapositiva.</a:t>
            </a:r>
          </a:p>
          <a:p>
            <a:pPr marL="64008" indent="0">
              <a:buNone/>
            </a:pPr>
            <a:r>
              <a:rPr lang="es-ES" sz="1200" dirty="0" smtClean="0"/>
              <a:t>Por </a:t>
            </a:r>
            <a:r>
              <a:rPr lang="es-ES" sz="1200" dirty="0"/>
              <a:t>ejemplo, con la opción Rebote, el objeto caerá sobre el porta objetos y después rebotará varias veces.</a:t>
            </a:r>
          </a:p>
          <a:p>
            <a:pPr marL="64008" indent="0">
              <a:buNone/>
            </a:pPr>
            <a:endParaRPr lang="es-ES" sz="1200" dirty="0" smtClean="0"/>
          </a:p>
          <a:p>
            <a:pPr marL="64008" indent="0">
              <a:buNone/>
            </a:pPr>
            <a:r>
              <a:rPr lang="es-ES" sz="1200" dirty="0" smtClean="0"/>
              <a:t>2</a:t>
            </a:r>
            <a:r>
              <a:rPr lang="es-ES" sz="1200" dirty="0"/>
              <a:t>. Énfasis</a:t>
            </a:r>
          </a:p>
          <a:p>
            <a:r>
              <a:rPr lang="es-ES" sz="1200" dirty="0"/>
              <a:t>Generalmente al hacer clic con el ratón, la animación se reproduce cuando el objeto está en la diapositiva. Por ejemplo, puedes hacer que un objeto gire al pulsarlo, empleando la opción Girar.</a:t>
            </a:r>
          </a:p>
          <a:p>
            <a:pPr marL="64008" indent="0">
              <a:buNone/>
            </a:pPr>
            <a:r>
              <a:rPr lang="es-ES" sz="1200" dirty="0" smtClean="0"/>
              <a:t>3</a:t>
            </a:r>
            <a:r>
              <a:rPr lang="es-ES" sz="1200" dirty="0"/>
              <a:t>. Salir</a:t>
            </a:r>
          </a:p>
          <a:p>
            <a:r>
              <a:rPr lang="es-ES" sz="1200" dirty="0"/>
              <a:t>Con estas animaciones puedes controlar la manera en que el objeto sale de la diapositiva.</a:t>
            </a:r>
          </a:p>
          <a:p>
            <a:pPr marL="64008" indent="0">
              <a:buNone/>
            </a:pPr>
            <a:r>
              <a:rPr lang="es-ES" sz="1200" dirty="0"/>
              <a:t>p</a:t>
            </a:r>
            <a:r>
              <a:rPr lang="es-ES" sz="1200" dirty="0" smtClean="0"/>
              <a:t>or </a:t>
            </a:r>
            <a:r>
              <a:rPr lang="es-ES" sz="1200" dirty="0"/>
              <a:t>ejemplo,  si deseas que el objeto se desvanezca, puedes aplicar la animación Desvanecer</a:t>
            </a:r>
            <a:r>
              <a:rPr lang="es-ES" sz="1200" dirty="0" smtClean="0"/>
              <a:t>.                                                    </a:t>
            </a:r>
          </a:p>
          <a:p>
            <a:pPr marL="64008" indent="0">
              <a:buNone/>
            </a:pPr>
            <a:endParaRPr lang="es-ES" sz="1200" dirty="0" smtClean="0"/>
          </a:p>
          <a:p>
            <a:pPr marL="64008" indent="0">
              <a:buNone/>
            </a:pPr>
            <a:r>
              <a:rPr lang="es-ES" sz="1200" dirty="0" smtClean="0"/>
              <a:t>4</a:t>
            </a:r>
            <a:r>
              <a:rPr lang="es-ES" sz="1200" dirty="0"/>
              <a:t>. Trayectorias de la animación</a:t>
            </a:r>
          </a:p>
          <a:p>
            <a:pPr marL="64008" indent="0">
              <a:buNone/>
            </a:pPr>
            <a:r>
              <a:rPr lang="es-ES" sz="1200" dirty="0"/>
              <a:t>Son animaciones similares a los efectos de énfasis, con la diferencia de que el objeto se mueve dentro de la diapositiva, a lo largo de una trayectoria predeterminada, por ejemplo, un círculo o en línea recta.</a:t>
            </a:r>
          </a:p>
          <a:p>
            <a:pPr marL="64008" indent="0">
              <a:buNone/>
            </a:pPr>
            <a:endParaRPr lang="es-ES" sz="1200" dirty="0"/>
          </a:p>
          <a:p>
            <a:pPr marL="64008" indent="0">
              <a:buNone/>
            </a:pPr>
            <a:endParaRPr lang="es-ES" sz="1200" dirty="0"/>
          </a:p>
        </p:txBody>
      </p:sp>
    </p:spTree>
    <p:extLst>
      <p:ext uri="{BB962C8B-B14F-4D97-AF65-F5344CB8AC3E}">
        <p14:creationId xmlns="" xmlns:p14="http://schemas.microsoft.com/office/powerpoint/2010/main" val="178742554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83568" y="123478"/>
            <a:ext cx="3528392" cy="2232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88024" y="5002"/>
            <a:ext cx="3238500"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9552" y="2499742"/>
            <a:ext cx="3600400" cy="2016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27985" y="2679179"/>
            <a:ext cx="4176464" cy="1657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31925817"/>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Transición en </a:t>
            </a:r>
            <a:r>
              <a:rPr lang="es-ES" dirty="0" err="1" smtClean="0"/>
              <a:t>power</a:t>
            </a:r>
            <a:r>
              <a:rPr lang="es-ES" dirty="0" smtClean="0"/>
              <a:t> </a:t>
            </a:r>
            <a:r>
              <a:rPr lang="es-ES" dirty="0" err="1" smtClean="0"/>
              <a:t>point</a:t>
            </a:r>
            <a:endParaRPr lang="es-ES" dirty="0"/>
          </a:p>
        </p:txBody>
      </p:sp>
      <p:sp>
        <p:nvSpPr>
          <p:cNvPr id="3" name="2 Marcador de contenido"/>
          <p:cNvSpPr>
            <a:spLocks noGrp="1"/>
          </p:cNvSpPr>
          <p:nvPr>
            <p:ph idx="1"/>
          </p:nvPr>
        </p:nvSpPr>
        <p:spPr/>
        <p:txBody>
          <a:bodyPr>
            <a:normAutofit lnSpcReduction="10000"/>
          </a:bodyPr>
          <a:lstStyle/>
          <a:p>
            <a:r>
              <a:rPr lang="es-ES" dirty="0"/>
              <a:t>La transición es un efecto especial que se usa para indicar la aparición de una diapositiva durante una presentación con diapositivas. Generalmente esta técnica se pone en práctica durante el proceso de posproducción. Comúnmente se utiliza un corte normal y se añade la siguiente imagen.</a:t>
            </a:r>
          </a:p>
        </p:txBody>
      </p:sp>
    </p:spTree>
    <p:extLst>
      <p:ext uri="{BB962C8B-B14F-4D97-AF65-F5344CB8AC3E}">
        <p14:creationId xmlns="" xmlns:p14="http://schemas.microsoft.com/office/powerpoint/2010/main" val="161016534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Como se utiliza</a:t>
            </a:r>
            <a:endParaRPr lang="es-ES" dirty="0"/>
          </a:p>
        </p:txBody>
      </p:sp>
      <p:sp>
        <p:nvSpPr>
          <p:cNvPr id="3" name="2 Marcador de contenido"/>
          <p:cNvSpPr>
            <a:spLocks noGrp="1"/>
          </p:cNvSpPr>
          <p:nvPr>
            <p:ph idx="1"/>
          </p:nvPr>
        </p:nvSpPr>
        <p:spPr/>
        <p:txBody>
          <a:bodyPr>
            <a:normAutofit fontScale="47500" lnSpcReduction="20000"/>
          </a:bodyPr>
          <a:lstStyle/>
          <a:p>
            <a:r>
              <a:rPr lang="es-ES" dirty="0"/>
              <a:t>Seleccione la diapositiva a la que quiere agregar una transición.</a:t>
            </a:r>
          </a:p>
          <a:p>
            <a:endParaRPr lang="es-ES" dirty="0"/>
          </a:p>
          <a:p>
            <a:r>
              <a:rPr lang="es-ES" dirty="0"/>
              <a:t>Haga clic en la pestaña Transiciones y seleccione una transición. Seleccione una transición para obtener una vista previa.</a:t>
            </a:r>
          </a:p>
          <a:p>
            <a:endParaRPr lang="es-ES" dirty="0"/>
          </a:p>
          <a:p>
            <a:r>
              <a:rPr lang="es-ES" dirty="0"/>
              <a:t>Seleccione Opciones de efectos para elegir la dirección y la naturaleza de la transición.</a:t>
            </a:r>
          </a:p>
          <a:p>
            <a:endParaRPr lang="es-ES" dirty="0"/>
          </a:p>
          <a:p>
            <a:r>
              <a:rPr lang="es-ES" dirty="0"/>
              <a:t>Haga clic en Vista previa para ver el aspecto que tendrá la transición.</a:t>
            </a:r>
          </a:p>
          <a:p>
            <a:endParaRPr lang="es-ES" dirty="0"/>
          </a:p>
          <a:p>
            <a:r>
              <a:rPr lang="es-ES" dirty="0"/>
              <a:t>Seleccione Aplicar a todo para agregar el efecto de transición a toda la presentación.</a:t>
            </a:r>
          </a:p>
          <a:p>
            <a:endParaRPr lang="es-ES" dirty="0"/>
          </a:p>
          <a:p>
            <a:r>
              <a:rPr lang="es-ES" dirty="0"/>
              <a:t>Para quitar una transición, seleccione Transiciones &gt; Ninguno.</a:t>
            </a:r>
          </a:p>
        </p:txBody>
      </p:sp>
    </p:spTree>
    <p:extLst>
      <p:ext uri="{BB962C8B-B14F-4D97-AF65-F5344CB8AC3E}">
        <p14:creationId xmlns="" xmlns:p14="http://schemas.microsoft.com/office/powerpoint/2010/main" val="39252832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a:t>
            </a:r>
            <a:r>
              <a:rPr lang="es-ES" dirty="0" err="1" smtClean="0"/>
              <a:t>transicion</a:t>
            </a:r>
            <a:r>
              <a:rPr lang="es-ES" dirty="0" smtClean="0"/>
              <a:t> </a:t>
            </a:r>
            <a:endParaRPr lang="es-ES" dirty="0"/>
          </a:p>
        </p:txBody>
      </p:sp>
      <p:sp>
        <p:nvSpPr>
          <p:cNvPr id="3" name="2 Marcador de contenido"/>
          <p:cNvSpPr>
            <a:spLocks noGrp="1"/>
          </p:cNvSpPr>
          <p:nvPr>
            <p:ph idx="1"/>
          </p:nvPr>
        </p:nvSpPr>
        <p:spPr/>
        <p:txBody>
          <a:bodyPr>
            <a:normAutofit lnSpcReduction="10000"/>
          </a:bodyPr>
          <a:lstStyle/>
          <a:p>
            <a:r>
              <a:rPr lang="es-ES" dirty="0"/>
              <a:t>Corte (</a:t>
            </a:r>
            <a:r>
              <a:rPr lang="es-ES" dirty="0" err="1"/>
              <a:t>cut</a:t>
            </a:r>
            <a:r>
              <a:rPr lang="es-ES" dirty="0"/>
              <a:t>) ...</a:t>
            </a:r>
          </a:p>
          <a:p>
            <a:r>
              <a:rPr lang="es-ES" dirty="0"/>
              <a:t>Fosa o fundido de entrada/de salida (</a:t>
            </a:r>
            <a:r>
              <a:rPr lang="es-ES" dirty="0" err="1"/>
              <a:t>fade</a:t>
            </a:r>
            <a:r>
              <a:rPr lang="es-ES" dirty="0"/>
              <a:t>) ...</a:t>
            </a:r>
          </a:p>
          <a:p>
            <a:r>
              <a:rPr lang="es-ES" dirty="0"/>
              <a:t>Barrido (</a:t>
            </a:r>
            <a:r>
              <a:rPr lang="es-ES" dirty="0" err="1"/>
              <a:t>Whip</a:t>
            </a:r>
            <a:r>
              <a:rPr lang="es-ES" dirty="0"/>
              <a:t> Pan) ...</a:t>
            </a:r>
          </a:p>
          <a:p>
            <a:r>
              <a:rPr lang="es-ES" dirty="0" err="1"/>
              <a:t>Morphing</a:t>
            </a:r>
            <a:r>
              <a:rPr lang="es-ES" dirty="0"/>
              <a:t>. ...</a:t>
            </a:r>
          </a:p>
          <a:p>
            <a:r>
              <a:rPr lang="es-ES" dirty="0"/>
              <a:t>Encadenado/disolvencia (</a:t>
            </a:r>
            <a:r>
              <a:rPr lang="es-ES" dirty="0" err="1"/>
              <a:t>dissolve</a:t>
            </a:r>
            <a:r>
              <a:rPr lang="es-ES" dirty="0"/>
              <a:t>) y sobreimpresionado.</a:t>
            </a:r>
          </a:p>
        </p:txBody>
      </p:sp>
    </p:spTree>
    <p:extLst>
      <p:ext uri="{BB962C8B-B14F-4D97-AF65-F5344CB8AC3E}">
        <p14:creationId xmlns="" xmlns:p14="http://schemas.microsoft.com/office/powerpoint/2010/main" val="64282990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Definición de </a:t>
            </a:r>
            <a:r>
              <a:rPr lang="es-ES" dirty="0" err="1" smtClean="0"/>
              <a:t>Power</a:t>
            </a:r>
            <a:r>
              <a:rPr lang="es-ES" dirty="0" smtClean="0"/>
              <a:t> </a:t>
            </a:r>
            <a:r>
              <a:rPr lang="es-ES" dirty="0"/>
              <a:t>Point y su </a:t>
            </a:r>
            <a:r>
              <a:rPr lang="es-ES" dirty="0" smtClean="0"/>
              <a:t>utilidad </a:t>
            </a:r>
            <a:endParaRPr lang="es-ES" dirty="0"/>
          </a:p>
        </p:txBody>
      </p:sp>
      <p:sp>
        <p:nvSpPr>
          <p:cNvPr id="3" name="2 Marcador de contenido"/>
          <p:cNvSpPr>
            <a:spLocks noGrp="1"/>
          </p:cNvSpPr>
          <p:nvPr>
            <p:ph idx="1"/>
          </p:nvPr>
        </p:nvSpPr>
        <p:spPr>
          <a:xfrm>
            <a:off x="457200" y="1830596"/>
            <a:ext cx="8229600" cy="3010509"/>
          </a:xfrm>
        </p:spPr>
        <p:txBody>
          <a:bodyPr>
            <a:normAutofit fontScale="92500" lnSpcReduction="20000"/>
          </a:bodyPr>
          <a:lstStyle/>
          <a:p>
            <a:r>
              <a:rPr lang="es-ES" dirty="0"/>
              <a:t>Es un programa diseñado para hacer presentaciones prácticas con texto esquematizado, fácil de entender, animaciones de texto e imágenes, imágenes prediseñadas o importadas desde imágenes de la computadora. Se le pueden aplicar distintos diseños de fuente, plantilla y animación.</a:t>
            </a:r>
          </a:p>
        </p:txBody>
      </p:sp>
    </p:spTree>
    <p:extLst>
      <p:ext uri="{BB962C8B-B14F-4D97-AF65-F5344CB8AC3E}">
        <p14:creationId xmlns="" xmlns:p14="http://schemas.microsoft.com/office/powerpoint/2010/main" val="113243477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95536" y="195486"/>
            <a:ext cx="8424936" cy="4896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39137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
            <a:ext cx="8229600" cy="4841106"/>
          </a:xfrm>
        </p:spPr>
        <p:txBody>
          <a:bodyPr/>
          <a:lstStyle/>
          <a:p>
            <a:pPr marL="64008" indent="0">
              <a:buNone/>
            </a:pPr>
            <a:r>
              <a:rPr lang="es-ES" dirty="0" smtClean="0"/>
              <a:t>Bibliografía </a:t>
            </a:r>
          </a:p>
          <a:p>
            <a:pPr marL="64008" indent="0">
              <a:buNone/>
            </a:pPr>
            <a:r>
              <a:rPr lang="es-ES" dirty="0"/>
              <a:t>1</a:t>
            </a:r>
            <a:r>
              <a:rPr lang="es-ES" dirty="0" smtClean="0"/>
              <a:t>_</a:t>
            </a:r>
            <a:r>
              <a:rPr lang="es-ES" dirty="0" smtClean="0">
                <a:hlinkClick r:id="rId2"/>
              </a:rPr>
              <a:t>https://www.ajrmexico.com/app/LIGIE/files/02-2008/manualPowerPoint.pdf</a:t>
            </a:r>
            <a:r>
              <a:rPr lang="es-ES" dirty="0" smtClean="0"/>
              <a:t>   </a:t>
            </a:r>
          </a:p>
          <a:p>
            <a:pPr marL="64008" indent="0">
              <a:buNone/>
            </a:pPr>
            <a:r>
              <a:rPr lang="es-ES" dirty="0"/>
              <a:t>2</a:t>
            </a:r>
            <a:r>
              <a:rPr lang="es-ES" dirty="0" smtClean="0"/>
              <a:t>_</a:t>
            </a:r>
            <a:r>
              <a:rPr lang="es-ES" dirty="0" smtClean="0">
                <a:hlinkClick r:id="rId3"/>
              </a:rPr>
              <a:t>https://tesisymasters.com.co/</a:t>
            </a:r>
            <a:r>
              <a:rPr lang="es-ES" dirty="0" err="1" smtClean="0">
                <a:hlinkClick r:id="rId3"/>
              </a:rPr>
              <a:t>power-point</a:t>
            </a:r>
            <a:r>
              <a:rPr lang="es-ES" dirty="0" smtClean="0">
                <a:hlinkClick r:id="rId3"/>
              </a:rPr>
              <a:t>/</a:t>
            </a:r>
            <a:r>
              <a:rPr lang="es-ES" dirty="0" smtClean="0"/>
              <a:t> </a:t>
            </a:r>
          </a:p>
          <a:p>
            <a:pPr marL="64008" indent="0">
              <a:buNone/>
            </a:pPr>
            <a:r>
              <a:rPr lang="es-ES" dirty="0"/>
              <a:t>3</a:t>
            </a:r>
            <a:r>
              <a:rPr lang="es-ES" dirty="0" smtClean="0"/>
              <a:t>_</a:t>
            </a:r>
            <a:r>
              <a:rPr lang="es-ES" dirty="0" smtClean="0">
                <a:hlinkClick r:id="rId4"/>
              </a:rPr>
              <a:t>https://edu.gcfglobal.org/es/power-point-2016/interfaz-powerpoint-2016/1/</a:t>
            </a:r>
            <a:r>
              <a:rPr lang="es-ES" dirty="0" smtClean="0"/>
              <a:t> </a:t>
            </a:r>
          </a:p>
          <a:p>
            <a:pPr marL="64008" indent="0">
              <a:buNone/>
            </a:pPr>
            <a:r>
              <a:rPr lang="es-ES" dirty="0"/>
              <a:t>4</a:t>
            </a:r>
            <a:r>
              <a:rPr lang="es-ES" dirty="0" smtClean="0"/>
              <a:t>_</a:t>
            </a:r>
            <a:r>
              <a:rPr lang="es-ES" dirty="0" smtClean="0">
                <a:hlinkClick r:id="rId4"/>
              </a:rPr>
              <a:t>https://edu.gcfglobal.org/es/power-point-2016/interfaz-powerpoint-2016/1/</a:t>
            </a:r>
            <a:endParaRPr lang="es-ES" dirty="0"/>
          </a:p>
        </p:txBody>
      </p:sp>
    </p:spTree>
    <p:extLst>
      <p:ext uri="{BB962C8B-B14F-4D97-AF65-F5344CB8AC3E}">
        <p14:creationId xmlns="" xmlns:p14="http://schemas.microsoft.com/office/powerpoint/2010/main" val="3729573584"/>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0"/>
            <a:ext cx="8784976" cy="4948014"/>
          </a:xfrm>
        </p:spPr>
        <p:txBody>
          <a:bodyPr/>
          <a:lstStyle/>
          <a:p>
            <a:pPr marL="64008" indent="0">
              <a:buNone/>
            </a:pPr>
            <a:endParaRPr lang="es-ES" dirty="0">
              <a:hlinkClick r:id="rId2"/>
            </a:endParaRPr>
          </a:p>
          <a:p>
            <a:pPr marL="64008" indent="0">
              <a:buNone/>
            </a:pPr>
            <a:r>
              <a:rPr lang="es-ES" dirty="0" smtClean="0"/>
              <a:t>5</a:t>
            </a:r>
            <a:r>
              <a:rPr lang="es-ES" dirty="0" smtClean="0">
                <a:hlinkClick r:id="rId3"/>
              </a:rPr>
              <a:t>    https://edu.gcfglobal.org/es/power-point-2016/interfaz-powerpoint-2016/1</a:t>
            </a:r>
            <a:endParaRPr lang="es-ES" dirty="0"/>
          </a:p>
        </p:txBody>
      </p:sp>
    </p:spTree>
    <p:extLst>
      <p:ext uri="{BB962C8B-B14F-4D97-AF65-F5344CB8AC3E}">
        <p14:creationId xmlns="" xmlns:p14="http://schemas.microsoft.com/office/powerpoint/2010/main" val="3862671856"/>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Su utilidad</a:t>
            </a:r>
            <a:endParaRPr lang="es-AR" dirty="0"/>
          </a:p>
        </p:txBody>
      </p:sp>
      <p:sp>
        <p:nvSpPr>
          <p:cNvPr id="3" name="2 Marcador de contenido"/>
          <p:cNvSpPr>
            <a:spLocks noGrp="1"/>
          </p:cNvSpPr>
          <p:nvPr>
            <p:ph idx="1"/>
          </p:nvPr>
        </p:nvSpPr>
        <p:spPr/>
        <p:txBody>
          <a:bodyPr>
            <a:normAutofit lnSpcReduction="10000"/>
          </a:bodyPr>
          <a:lstStyle/>
          <a:p>
            <a:r>
              <a:rPr lang="es-AR" dirty="0" smtClean="0"/>
              <a:t>Ampliamente usado en distintos campos como en la enseñanza, negocios, etc. Es un programa diseñado para hacer presentaciones prácticas con texto esquematizado, fácil de entender, animaciones de texto e imágenes, imágenes prediseñadas o importadas desde imágenes de la computadora.</a:t>
            </a:r>
            <a:endParaRPr lang="es-AR" dirty="0"/>
          </a:p>
        </p:txBody>
      </p:sp>
      <p:pic>
        <p:nvPicPr>
          <p:cNvPr id="4" name="9 Marcador de contenido" descr="gif-for-presentation-49.gif"/>
          <p:cNvPicPr>
            <a:picLocks noChangeAspect="1"/>
          </p:cNvPicPr>
          <p:nvPr/>
        </p:nvPicPr>
        <p:blipFill>
          <a:blip r:embed="rId2"/>
          <a:stretch>
            <a:fillRect/>
          </a:stretch>
        </p:blipFill>
        <p:spPr>
          <a:xfrm>
            <a:off x="7286644" y="2357436"/>
            <a:ext cx="2357454" cy="18573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971600" y="699542"/>
            <a:ext cx="2808312" cy="2354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67944" y="411510"/>
            <a:ext cx="4896544" cy="4032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4291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Características </a:t>
            </a:r>
            <a:r>
              <a:rPr lang="es-ES" dirty="0"/>
              <a:t>más importantes de  </a:t>
            </a:r>
            <a:r>
              <a:rPr lang="es-ES" dirty="0" err="1"/>
              <a:t>Power</a:t>
            </a:r>
            <a:r>
              <a:rPr lang="es-ES" dirty="0"/>
              <a:t> Point</a:t>
            </a:r>
          </a:p>
        </p:txBody>
      </p:sp>
      <p:sp>
        <p:nvSpPr>
          <p:cNvPr id="3" name="2 Marcador de contenido"/>
          <p:cNvSpPr>
            <a:spLocks noGrp="1"/>
          </p:cNvSpPr>
          <p:nvPr>
            <p:ph idx="1"/>
          </p:nvPr>
        </p:nvSpPr>
        <p:spPr>
          <a:xfrm>
            <a:off x="457200" y="1412106"/>
            <a:ext cx="8229600" cy="2527796"/>
          </a:xfrm>
        </p:spPr>
        <p:txBody>
          <a:bodyPr>
            <a:normAutofit fontScale="62500" lnSpcReduction="20000"/>
          </a:bodyPr>
          <a:lstStyle/>
          <a:p>
            <a:r>
              <a:rPr lang="es-ES" dirty="0" smtClean="0"/>
              <a:t>Características:</a:t>
            </a:r>
            <a:endParaRPr lang="es-ES" dirty="0"/>
          </a:p>
          <a:p>
            <a:r>
              <a:rPr lang="es-ES" dirty="0"/>
              <a:t>El uso de imágenes prediseñadas.</a:t>
            </a:r>
          </a:p>
          <a:p>
            <a:r>
              <a:rPr lang="es-ES" dirty="0"/>
              <a:t>Opción de personalización, esto te permitirá darle tu propio toque a cada presentación que realices.</a:t>
            </a:r>
          </a:p>
          <a:p>
            <a:r>
              <a:rPr lang="es-ES" dirty="0"/>
              <a:t>Cuenta con excelente herramientas para la modalidad de presentación y animación.</a:t>
            </a:r>
          </a:p>
          <a:p>
            <a:r>
              <a:rPr lang="es-ES" dirty="0"/>
              <a:t>Importar hojas de cálculo, te ayudará a presentar tus informes.</a:t>
            </a:r>
          </a:p>
          <a:p>
            <a:r>
              <a:rPr lang="es-ES" dirty="0"/>
              <a:t>Presentaciones de Google.</a:t>
            </a:r>
          </a:p>
        </p:txBody>
      </p:sp>
      <p:pic>
        <p:nvPicPr>
          <p:cNvPr id="4" name="3 Imagen" descr="GIF.gif"/>
          <p:cNvPicPr>
            <a:picLocks noChangeAspect="1"/>
          </p:cNvPicPr>
          <p:nvPr/>
        </p:nvPicPr>
        <p:blipFill>
          <a:blip r:embed="rId2"/>
          <a:stretch>
            <a:fillRect/>
          </a:stretch>
        </p:blipFill>
        <p:spPr>
          <a:xfrm>
            <a:off x="4786314" y="3500444"/>
            <a:ext cx="3833850" cy="1643056"/>
          </a:xfrm>
          <a:prstGeom prst="rect">
            <a:avLst/>
          </a:prstGeom>
        </p:spPr>
      </p:pic>
    </p:spTree>
    <p:extLst>
      <p:ext uri="{BB962C8B-B14F-4D97-AF65-F5344CB8AC3E}">
        <p14:creationId xmlns="" xmlns:p14="http://schemas.microsoft.com/office/powerpoint/2010/main" val="400636144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59632" y="339502"/>
            <a:ext cx="3960440"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86357" y="339502"/>
            <a:ext cx="3250139" cy="2979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48254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0620"/>
            <a:ext cx="8229600" cy="858962"/>
          </a:xfrm>
        </p:spPr>
        <p:txBody>
          <a:bodyPr>
            <a:normAutofit/>
          </a:bodyPr>
          <a:lstStyle/>
          <a:p>
            <a:r>
              <a:rPr lang="es-ES" sz="1800" dirty="0"/>
              <a:t>Elementos de </a:t>
            </a:r>
            <a:r>
              <a:rPr lang="es-ES" sz="1800" dirty="0" err="1"/>
              <a:t>Power</a:t>
            </a:r>
            <a:r>
              <a:rPr lang="es-ES" sz="1800" dirty="0"/>
              <a:t> Point-Funciones que cumple cada elemento</a:t>
            </a:r>
          </a:p>
        </p:txBody>
      </p:sp>
      <p:sp>
        <p:nvSpPr>
          <p:cNvPr id="3" name="2 Marcador de contenido"/>
          <p:cNvSpPr>
            <a:spLocks noGrp="1"/>
          </p:cNvSpPr>
          <p:nvPr>
            <p:ph idx="1"/>
          </p:nvPr>
        </p:nvSpPr>
        <p:spPr>
          <a:xfrm>
            <a:off x="457200" y="843558"/>
            <a:ext cx="8229600" cy="4299942"/>
          </a:xfrm>
        </p:spPr>
        <p:txBody>
          <a:bodyPr>
            <a:normAutofit fontScale="32500" lnSpcReduction="20000"/>
          </a:bodyPr>
          <a:lstStyle/>
          <a:p>
            <a:r>
              <a:rPr lang="es-AR" dirty="0" smtClean="0"/>
              <a:t>Aunque las versiones más recientes de PowerPoint tienen aspecto muy distinto a las anteriores, los comandos y funciones a los que está acostumbrado aún siguen presentes. Ahora están en la cinta, que es una especie de menú que organiza de modo visual.</a:t>
            </a:r>
          </a:p>
          <a:p>
            <a:r>
              <a:rPr lang="es-AR" dirty="0" smtClean="0"/>
              <a:t>Primero veamos cómo funciona la cinta y luego busquemos las características que desea.</a:t>
            </a:r>
          </a:p>
          <a:p>
            <a:r>
              <a:rPr lang="es-AR" dirty="0" smtClean="0"/>
              <a:t>¿Cómo se usa la cinta?</a:t>
            </a:r>
          </a:p>
          <a:p>
            <a:r>
              <a:rPr lang="es-AR" dirty="0" smtClean="0"/>
              <a:t>Al abrir un documento de PowerPoint, la cinta aparece como una fila de etiquetas a las que nosotros llamamos pestañas.</a:t>
            </a:r>
          </a:p>
          <a:p>
            <a:r>
              <a:rPr lang="es-AR" dirty="0" smtClean="0"/>
              <a:t>Cuando va a una pestaña, se abre la cinta para la misma y puede ver las herramientas y funciones que en versiones anteriores de PowerPoint estaban en menús y barras de herramientas.</a:t>
            </a:r>
          </a:p>
          <a:p>
            <a:r>
              <a:rPr lang="es-AR" dirty="0" smtClean="0"/>
              <a:t>Cuando vea una característica con una flecha , puede hacer clic en ella para obtener más información o opciones.</a:t>
            </a:r>
          </a:p>
          <a:p>
            <a:r>
              <a:rPr lang="es-AR" dirty="0" smtClean="0"/>
              <a:t>También es posible que observe  en la esquina de algunos de los grupos de la cinta de opciones, como en los grupos Portapapeles y Fuente. Haga clic en ellos para abrir el cuadro de diálogo correspondiente a esa función (el iniciador del grupo </a:t>
            </a:r>
            <a:r>
              <a:rPr lang="es-AR" b="1" dirty="0" smtClean="0"/>
              <a:t>Fuente</a:t>
            </a:r>
            <a:r>
              <a:rPr lang="es-AR" dirty="0" smtClean="0"/>
              <a:t>, por ejemplo, abre el cuadro </a:t>
            </a:r>
            <a:r>
              <a:rPr lang="es-AR" b="1" dirty="0" smtClean="0"/>
              <a:t>Fuente</a:t>
            </a:r>
            <a:r>
              <a:rPr lang="es-AR" dirty="0" smtClean="0"/>
              <a:t>, en el que puede definir efectos como tachado, superíndice o espaciado entre caracteres).</a:t>
            </a:r>
          </a:p>
          <a:p>
            <a:r>
              <a:rPr lang="es-AR" dirty="0" smtClean="0"/>
              <a:t>¿Qué hay en las pestañas de la cinta?</a:t>
            </a:r>
          </a:p>
          <a:p>
            <a:r>
              <a:rPr lang="es-AR" dirty="0" smtClean="0"/>
              <a:t>Las pestañas de la cinta agrupan herramientas y características en función de su finalidad. Por ejemplo, para mejorar la apariencia de las diapositivas, busque las opciones de la pestaña Diseño. Las herramientas que usa para animar elementos de la diapositiva se encontrarían en la pestaña Animaciones.</a:t>
            </a:r>
          </a:p>
          <a:p>
            <a:r>
              <a:rPr lang="es-AR" dirty="0" smtClean="0"/>
              <a:t>A continuación se señalan las opciones que puede encontrar en cada una de las pestañas de la cinta de PowerPoint.</a:t>
            </a:r>
          </a:p>
          <a:p>
            <a:r>
              <a:rPr lang="es-AR" dirty="0" smtClean="0"/>
              <a:t>1. Inicio</a:t>
            </a:r>
          </a:p>
          <a:p>
            <a:r>
              <a:rPr lang="es-AR" dirty="0" smtClean="0"/>
              <a:t>La pestaña Inicio incluye las características </a:t>
            </a:r>
            <a:r>
              <a:rPr lang="es-AR" b="1" dirty="0" smtClean="0"/>
              <a:t>Cortar</a:t>
            </a:r>
            <a:r>
              <a:rPr lang="es-AR" dirty="0" smtClean="0"/>
              <a:t> y </a:t>
            </a:r>
            <a:r>
              <a:rPr lang="es-AR" b="1" dirty="0" smtClean="0"/>
              <a:t>Pegar</a:t>
            </a:r>
            <a:r>
              <a:rPr lang="es-AR" dirty="0" smtClean="0"/>
              <a:t>, las opciones </a:t>
            </a:r>
            <a:r>
              <a:rPr lang="es-AR" b="1" dirty="0" smtClean="0"/>
              <a:t>Fuente</a:t>
            </a:r>
            <a:r>
              <a:rPr lang="es-AR" dirty="0" smtClean="0"/>
              <a:t> y </a:t>
            </a:r>
            <a:r>
              <a:rPr lang="es-AR" b="1" dirty="0" smtClean="0"/>
              <a:t>Párrafo</a:t>
            </a:r>
            <a:r>
              <a:rPr lang="es-AR" dirty="0" smtClean="0"/>
              <a:t>, y lo que necesita agregar para organizar las diapositivas.</a:t>
            </a:r>
          </a:p>
          <a:p>
            <a:r>
              <a:rPr lang="es-AR" dirty="0" smtClean="0"/>
              <a:t>2. Insertar</a:t>
            </a:r>
          </a:p>
          <a:p>
            <a:r>
              <a:rPr lang="es-AR" dirty="0" smtClean="0"/>
              <a:t>Haga clic en </a:t>
            </a:r>
            <a:r>
              <a:rPr lang="es-AR" b="1" dirty="0" smtClean="0"/>
              <a:t>Insertar</a:t>
            </a:r>
            <a:r>
              <a:rPr lang="es-AR" dirty="0" smtClean="0"/>
              <a:t> para agregar algo a una diapositiva. Esto incluye imágenes, formas, gráficos, vínculos, cuadros de texto, vídeo, etc.</a:t>
            </a:r>
          </a:p>
          <a:p>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60491018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302394"/>
            <a:ext cx="8229600" cy="4841106"/>
          </a:xfrm>
        </p:spPr>
        <p:txBody>
          <a:bodyPr>
            <a:normAutofit fontScale="70000" lnSpcReduction="20000"/>
          </a:bodyPr>
          <a:lstStyle/>
          <a:p>
            <a:r>
              <a:rPr lang="es-AR" dirty="0" smtClean="0"/>
              <a:t>3. Diseño</a:t>
            </a:r>
          </a:p>
          <a:p>
            <a:r>
              <a:rPr lang="es-AR" dirty="0" smtClean="0"/>
              <a:t>En la pestaña </a:t>
            </a:r>
            <a:r>
              <a:rPr lang="es-AR" b="1" dirty="0" smtClean="0"/>
              <a:t>Diseño</a:t>
            </a:r>
            <a:r>
              <a:rPr lang="es-AR" dirty="0" smtClean="0"/>
              <a:t> puede agregar un tema o una combinación de colores, o dar formato al fondo de la diapositiva.</a:t>
            </a:r>
          </a:p>
          <a:p>
            <a:r>
              <a:rPr lang="es-AR" dirty="0" smtClean="0"/>
              <a:t>4. Transiciones</a:t>
            </a:r>
          </a:p>
          <a:p>
            <a:r>
              <a:rPr lang="es-AR" dirty="0" smtClean="0"/>
              <a:t>Configure cómo pasan las diapositivas de una a otra en la pestaña </a:t>
            </a:r>
            <a:r>
              <a:rPr lang="es-AR" b="1" dirty="0" smtClean="0"/>
              <a:t>Transiciones</a:t>
            </a:r>
            <a:r>
              <a:rPr lang="es-AR" dirty="0" smtClean="0"/>
              <a:t>. Busque una galería de las posibles transiciones en el grupo Transición a esta diapositiva: haga clic en Más  en el lateral de la galería para verlas todas.</a:t>
            </a:r>
          </a:p>
          <a:p>
            <a:r>
              <a:rPr lang="es-AR" dirty="0" smtClean="0"/>
              <a:t>5. Animaciones</a:t>
            </a:r>
          </a:p>
          <a:p>
            <a:r>
              <a:rPr lang="es-AR" dirty="0" smtClean="0"/>
              <a:t>Use la pestaña </a:t>
            </a:r>
            <a:r>
              <a:rPr lang="es-AR" b="1" dirty="0" smtClean="0"/>
              <a:t>Animaciones</a:t>
            </a:r>
            <a:r>
              <a:rPr lang="es-AR" dirty="0" smtClean="0"/>
              <a:t> para configurar el movimiento de los elementos de las diapositivas. Tenga en cuenta que puede ver muchas animaciones posibles en la galería en el grupo Animación y ver más de ellas haciendo clic en </a:t>
            </a:r>
            <a:r>
              <a:rPr lang="es-AR" b="1" dirty="0" smtClean="0"/>
              <a:t>Más</a:t>
            </a:r>
            <a:r>
              <a:rPr lang="es-AR" dirty="0" smtClean="0"/>
              <a:t> .</a:t>
            </a:r>
            <a:endParaRPr lang="es-AR" dirty="0"/>
          </a:p>
        </p:txBody>
      </p:sp>
    </p:spTree>
    <p:extLst>
      <p:ext uri="{BB962C8B-B14F-4D97-AF65-F5344CB8AC3E}">
        <p14:creationId xmlns="" xmlns:p14="http://schemas.microsoft.com/office/powerpoint/2010/main" val="29120502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r>
              <a:rPr lang="es-AR" dirty="0" smtClean="0"/>
              <a:t>6. Presentación de diapositivas</a:t>
            </a:r>
          </a:p>
          <a:p>
            <a:r>
              <a:rPr lang="es-AR" dirty="0" smtClean="0"/>
              <a:t>En la pestaña </a:t>
            </a:r>
            <a:r>
              <a:rPr lang="es-AR" b="1" dirty="0" smtClean="0"/>
              <a:t>Presentación con diapositivas</a:t>
            </a:r>
            <a:r>
              <a:rPr lang="es-AR" dirty="0" smtClean="0"/>
              <a:t>, configure el modo en que desea exponer su presentación a los demás.</a:t>
            </a:r>
          </a:p>
          <a:p>
            <a:r>
              <a:rPr lang="es-AR" dirty="0" smtClean="0"/>
              <a:t>7. Revisar</a:t>
            </a:r>
          </a:p>
          <a:p>
            <a:r>
              <a:rPr lang="es-AR" dirty="0" smtClean="0"/>
              <a:t>La pestaña </a:t>
            </a:r>
            <a:r>
              <a:rPr lang="es-AR" b="1" dirty="0" smtClean="0"/>
              <a:t>Revisar</a:t>
            </a:r>
            <a:r>
              <a:rPr lang="es-AR" dirty="0" smtClean="0"/>
              <a:t> le permite agregar comentarios, pasar el corrector ortográfico o comparar una presentación con otra (por ejemplo, una versión anterior).</a:t>
            </a:r>
          </a:p>
          <a:p>
            <a:endParaRPr lang="es-AR" dirty="0" smtClean="0"/>
          </a:p>
          <a:p>
            <a:endParaRPr lang="es-ES" dirty="0"/>
          </a:p>
        </p:txBody>
      </p:sp>
    </p:spTree>
    <p:extLst>
      <p:ext uri="{BB962C8B-B14F-4D97-AF65-F5344CB8AC3E}">
        <p14:creationId xmlns="" xmlns:p14="http://schemas.microsoft.com/office/powerpoint/2010/main" val="2443817324"/>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215</TotalTime>
  <Words>897</Words>
  <Application>Microsoft Office PowerPoint</Application>
  <PresentationFormat>Presentación en pantalla (16:9)</PresentationFormat>
  <Paragraphs>102</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Brío</vt:lpstr>
      <vt:lpstr>Practico de POWER POINT </vt:lpstr>
      <vt:lpstr>Definición de Power Point y su utilidad </vt:lpstr>
      <vt:lpstr>Su utilidad</vt:lpstr>
      <vt:lpstr>Diapositiva 4</vt:lpstr>
      <vt:lpstr>Características más importantes de  Power Point</vt:lpstr>
      <vt:lpstr>Diapositiva 6</vt:lpstr>
      <vt:lpstr>Elementos de Power Point-Funciones que cumple cada elemento</vt:lpstr>
      <vt:lpstr>Diapositiva 8</vt:lpstr>
      <vt:lpstr>Diapositiva 9</vt:lpstr>
      <vt:lpstr>Diapositiva 10</vt:lpstr>
      <vt:lpstr>Power point Tipos de Vistas</vt:lpstr>
      <vt:lpstr>Diapositiva 12</vt:lpstr>
      <vt:lpstr>animación en power point</vt:lpstr>
      <vt:lpstr>Como se utiliza </vt:lpstr>
      <vt:lpstr>Tipos de animacion</vt:lpstr>
      <vt:lpstr>Diapositiva 16</vt:lpstr>
      <vt:lpstr>Transición en power point</vt:lpstr>
      <vt:lpstr>Como se utiliza</vt:lpstr>
      <vt:lpstr>Tipos de transicion </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Practico de power point</dc:title>
  <dc:creator>Secundaria</dc:creator>
  <cp:lastModifiedBy>Secundaria</cp:lastModifiedBy>
  <cp:revision>28</cp:revision>
  <dcterms:created xsi:type="dcterms:W3CDTF">2022-04-18T19:17:08Z</dcterms:created>
  <dcterms:modified xsi:type="dcterms:W3CDTF">2022-04-28T18:37:44Z</dcterms:modified>
</cp:coreProperties>
</file>