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63" r:id="rId6"/>
    <p:sldId id="264" r:id="rId7"/>
    <p:sldId id="265" r:id="rId8"/>
    <p:sldId id="267" r:id="rId9"/>
    <p:sldId id="266" r:id="rId1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6" autoAdjust="0"/>
    <p:restoredTop sz="86477" autoAdjust="0"/>
  </p:normalViewPr>
  <p:slideViewPr>
    <p:cSldViewPr>
      <p:cViewPr varScale="1">
        <p:scale>
          <a:sx n="67" d="100"/>
          <a:sy n="67" d="100"/>
        </p:scale>
        <p:origin x="-17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ED83B926-47A0-43C3-AE04-FB1F564A7916}" type="datetimeFigureOut">
              <a:rPr lang="es-AR" smtClean="0"/>
              <a:t>28/04/2022</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650A0F1-6477-4F82-BA9A-71BE576D435A}"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3B926-47A0-43C3-AE04-FB1F564A7916}" type="datetimeFigureOut">
              <a:rPr lang="es-AR" smtClean="0"/>
              <a:t>28/04/2022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4650A0F1-6477-4F82-BA9A-71BE576D435A}"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D83B926-47A0-43C3-AE04-FB1F564A7916}" type="datetimeFigureOut">
              <a:rPr lang="es-AR" smtClean="0"/>
              <a:t>28/04/2022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4650A0F1-6477-4F82-BA9A-71BE576D435A}"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ED83B926-47A0-43C3-AE04-FB1F564A7916}" type="datetimeFigureOut">
              <a:rPr lang="es-AR" smtClean="0"/>
              <a:t>28/04/2022</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4650A0F1-6477-4F82-BA9A-71BE576D435A}"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ED83B926-47A0-43C3-AE04-FB1F564A7916}" type="datetimeFigureOut">
              <a:rPr lang="es-AR" smtClean="0"/>
              <a:t>28/04/2022</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4650A0F1-6477-4F82-BA9A-71BE576D435A}" type="slidenum">
              <a:rPr lang="es-AR" smtClean="0"/>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ED83B926-47A0-43C3-AE04-FB1F564A7916}" type="datetimeFigureOut">
              <a:rPr lang="es-AR" smtClean="0"/>
              <a:t>28/04/2022</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4650A0F1-6477-4F82-BA9A-71BE576D435A}"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ED83B926-47A0-43C3-AE04-FB1F564A7916}" type="datetimeFigureOut">
              <a:rPr lang="es-AR" smtClean="0"/>
              <a:t>28/04/2022</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4650A0F1-6477-4F82-BA9A-71BE576D435A}"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D83B926-47A0-43C3-AE04-FB1F564A7916}" type="datetimeFigureOut">
              <a:rPr lang="es-AR" smtClean="0"/>
              <a:t>28/04/2022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4650A0F1-6477-4F82-BA9A-71BE576D435A}"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ED83B926-47A0-43C3-AE04-FB1F564A7916}" type="datetimeFigureOut">
              <a:rPr lang="es-AR" smtClean="0"/>
              <a:t>28/04/2022</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4650A0F1-6477-4F82-BA9A-71BE576D435A}"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ED83B926-47A0-43C3-AE04-FB1F564A7916}" type="datetimeFigureOut">
              <a:rPr lang="es-AR" smtClean="0"/>
              <a:t>28/04/2022</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4650A0F1-6477-4F82-BA9A-71BE576D435A}"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ED83B926-47A0-43C3-AE04-FB1F564A7916}" type="datetimeFigureOut">
              <a:rPr lang="es-AR" smtClean="0"/>
              <a:t>28/04/2022</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4650A0F1-6477-4F82-BA9A-71BE576D435A}" type="slidenum">
              <a:rPr lang="es-AR" smtClean="0"/>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D83B926-47A0-43C3-AE04-FB1F564A7916}" type="datetimeFigureOut">
              <a:rPr lang="es-AR" smtClean="0"/>
              <a:t>28/04/2022</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650A0F1-6477-4F82-BA9A-71BE576D435A}"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adservices.com/pagead/aclk?sa=L&amp;ai=DChcSEwjdo8Pd5KD3AhUPZJEKHd_DDmwYABAAGgJjZQ&amp;ae=2&amp;ohost=www.google.com&amp;cid=CAASJeRobc1aGeMENQcvbWXDhPRQV1ekLXWR2xytutShxPqm7kfm0so&amp;sig=AOD64_2CoGUsKEbv4LKIomfhWAEB08JS4w&amp;q&amp;adurl&amp;ved=2ahUKEwjDsr3d5KD3AhUqGrkGHfw2AeQQ0Qx6BAgCEAE" TargetMode="External"/><Relationship Id="rId2" Type="http://schemas.openxmlformats.org/officeDocument/2006/relationships/hyperlink" Target="https://www.googleadservices.com/pagead/aclk?sa=L&amp;ai=DChcSEwi6ssHh46D3AhV8QUgAHcxSBBMYABACGgJjZQ&amp;ae=2&amp;ohost=www.google.com&amp;cid=CAASJeRo8CNGSICa5sS-Ederu4qRi3tAqDQ8RdVN5sDn_uoWbd3nxKA&amp;sig=AOD64_11_e9_GeiXbmOOvYPl4bOy0af8uw&amp;q&amp;adurl&amp;ved=2ahUKEwjV-rrh46D3AhVUm5UCHRqID-0Q0Qx6BAgDEAE" TargetMode="External"/><Relationship Id="rId1" Type="http://schemas.openxmlformats.org/officeDocument/2006/relationships/slideLayout" Target="../slideLayouts/slideLayout2.xml"/><Relationship Id="rId6" Type="http://schemas.openxmlformats.org/officeDocument/2006/relationships/hyperlink" Target="https://www.googleadservices.com/pagead/aclk?sa=L&amp;ai=DChcSEwjg_IPp56X3AhUVQUgAHYYdA6gYABACGgJjZQ&amp;ae=2&amp;ohost=www.google.com&amp;cid=CAASJORoXNGUah9GzydmTZbRdOiZLEsOgshUPEgVIUE3O5E1HvuSkQ&amp;sig=AOD64_3zPcjy_ngWIeI9fUxNCVYNeSLpfg&amp;q&amp;adurl&amp;ved=2ahUKEwjc3Pzo56X3AhWsupUCHfi3BjQQ0Qx6BAgDEAE" TargetMode="External"/><Relationship Id="rId5" Type="http://schemas.openxmlformats.org/officeDocument/2006/relationships/hyperlink" Target="https://www.googleadservices.com/pagead/aclk?sa=L&amp;ai=DChcSEwj2zbCp56X3AhVD5lwKHWZdBoMYABAAGgJjZQ&amp;ae=2&amp;ohost=www.google.com&amp;cid=CAASJORoIwpJNRk4kkHCT2tF9w-eG8xEWI1caP_trSHWivzcNj9txw&amp;sig=AOD64_0c1fgYQtFqcG56jtivBWrRK5IWKQ&amp;q&amp;adurl&amp;ved=2ahUKEwip_amp56X3AhVwsJUCHQCrAzQQ0Qx6BAgCEAE" TargetMode="External"/><Relationship Id="rId4" Type="http://schemas.openxmlformats.org/officeDocument/2006/relationships/hyperlink" Target="https://www.googleadservices.com/pagead/aclk?sa=L&amp;ai=DChcSEwj_rZ345qX3AhUz5VwKHcgGDnYYABAAGgJjZQ&amp;ae=2&amp;ohost=www.google.com&amp;cid=CAASJORo25Z5xTHJKSV2OCZA9V_Go4TDrJNqKN8Xp-3Tf7_WRH1i3A&amp;sig=AOD64_2v7Vn1U2SseKwAKhjRmdpljLIV3Q&amp;q&amp;adurl&amp;ved=2ahUKEwiX15b45qX3AhVRjZUCHQ2XCDQQ0Qx6BAgCE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0375" y="423499"/>
            <a:ext cx="7772400" cy="2088232"/>
          </a:xfrm>
        </p:spPr>
        <p:txBody>
          <a:bodyPr>
            <a:normAutofit/>
          </a:bodyPr>
          <a:lstStyle/>
          <a:p>
            <a:pPr algn="l"/>
            <a:r>
              <a:rPr lang="es-MX" dirty="0" smtClean="0"/>
              <a:t>Taller laboratorio de </a:t>
            </a:r>
            <a:r>
              <a:rPr lang="es-MX" dirty="0" err="1" smtClean="0"/>
              <a:t>informatica</a:t>
            </a:r>
            <a:endParaRPr lang="es-AR" dirty="0"/>
          </a:p>
        </p:txBody>
      </p:sp>
      <p:sp>
        <p:nvSpPr>
          <p:cNvPr id="3" name="2 Subtítulo"/>
          <p:cNvSpPr>
            <a:spLocks noGrp="1"/>
          </p:cNvSpPr>
          <p:nvPr>
            <p:ph type="subTitle" idx="1"/>
          </p:nvPr>
        </p:nvSpPr>
        <p:spPr>
          <a:xfrm>
            <a:off x="5292080" y="3685032"/>
            <a:ext cx="3202696" cy="2120232"/>
          </a:xfrm>
        </p:spPr>
        <p:txBody>
          <a:bodyPr>
            <a:normAutofit fontScale="92500" lnSpcReduction="10000"/>
          </a:bodyPr>
          <a:lstStyle/>
          <a:p>
            <a:r>
              <a:rPr lang="es-MX" dirty="0" smtClean="0"/>
              <a:t>PRACTICO DE </a:t>
            </a:r>
            <a:r>
              <a:rPr lang="es-MX" smtClean="0"/>
              <a:t>POWER POINT</a:t>
            </a:r>
            <a:endParaRPr lang="es-MX" dirty="0" smtClean="0"/>
          </a:p>
          <a:p>
            <a:r>
              <a:rPr lang="es-MX" dirty="0" smtClean="0"/>
              <a:t>Año:2022</a:t>
            </a:r>
          </a:p>
          <a:p>
            <a:r>
              <a:rPr lang="es-MX" dirty="0" smtClean="0"/>
              <a:t>Alumno </a:t>
            </a:r>
          </a:p>
          <a:p>
            <a:r>
              <a:rPr lang="es-MX" dirty="0"/>
              <a:t>T</a:t>
            </a:r>
            <a:r>
              <a:rPr lang="es-MX" dirty="0" smtClean="0"/>
              <a:t>omas </a:t>
            </a:r>
            <a:r>
              <a:rPr lang="es-MX" dirty="0"/>
              <a:t>A</a:t>
            </a:r>
            <a:r>
              <a:rPr lang="es-MX" dirty="0" smtClean="0"/>
              <a:t>costa</a:t>
            </a:r>
            <a:endParaRPr lang="es-AR" dirty="0"/>
          </a:p>
        </p:txBody>
      </p:sp>
      <p:sp>
        <p:nvSpPr>
          <p:cNvPr id="4" name="AutoShape 2" descr="Colegio Del Prado SJ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4" descr="Colegio Del Prado SJ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6" descr="Colegio Del Prado SJ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7" name="AutoShape 8" descr="Colegio Del Prado SJ - Home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8" name="AutoShape 2" descr="Colegio Del Prado SJ - Home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9" name="AutoShape 4" descr="Colegio Del Prado SJ - Home | Faceboo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0" name="AutoShape 6" descr="Colegio Del Prado SJ - Home | Faceboo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1" name="AutoShape 2" descr="Colegio Del Prado SJ - Home | Faceboo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2" name="AutoShape 4" descr="Colegio Del Prado SJ - Home | Faceboo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3" name="AutoShape 6" descr="Colegio Del Prado SJ - Home | Faceboo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4" name="AutoShape 8" descr="Colegio Del Prado SJ - Home | Facebook"/>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5" name="AutoShape 10" descr="Colegio Del Prado SJ - Home | Facebook"/>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6" name="AutoShape 12" descr="Colegio Del Prado SJ - Home | Facebook"/>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7" name="AutoShape 14" descr="Colegio Del Prado SJ - Home | Facebook"/>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8" name="AutoShape 2" descr="Colegio Del Prado SJ - Home | Facebook"/>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19" name="AutoShape 4" descr="Colegio Del Prado SJ - Home | Facebook"/>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6637"/>
            <a:ext cx="4127500"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lstStyle/>
          <a:p>
            <a:endParaRPr lang="es-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2493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8757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A:DEFINICION DE POWER POINT Y SU UTILIDAD</a:t>
            </a:r>
            <a:endParaRPr lang="es-AR" dirty="0"/>
          </a:p>
        </p:txBody>
      </p:sp>
      <p:sp>
        <p:nvSpPr>
          <p:cNvPr id="3" name="2 Marcador de contenido"/>
          <p:cNvSpPr>
            <a:spLocks noGrp="1"/>
          </p:cNvSpPr>
          <p:nvPr>
            <p:ph idx="1"/>
          </p:nvPr>
        </p:nvSpPr>
        <p:spPr>
          <a:xfrm>
            <a:off x="539552" y="1916832"/>
            <a:ext cx="8229600" cy="4572000"/>
          </a:xfrm>
        </p:spPr>
        <p:txBody>
          <a:bodyPr/>
          <a:lstStyle/>
          <a:p>
            <a:endParaRPr lang="es-AR" dirty="0"/>
          </a:p>
        </p:txBody>
      </p:sp>
      <p:sp>
        <p:nvSpPr>
          <p:cNvPr id="4" name="3 Rectángulo"/>
          <p:cNvSpPr/>
          <p:nvPr/>
        </p:nvSpPr>
        <p:spPr>
          <a:xfrm>
            <a:off x="1259632" y="2492896"/>
            <a:ext cx="6480720" cy="5632311"/>
          </a:xfrm>
          <a:prstGeom prst="rect">
            <a:avLst/>
          </a:prstGeom>
        </p:spPr>
        <p:txBody>
          <a:bodyPr wrap="square">
            <a:spAutoFit/>
          </a:bodyPr>
          <a:lstStyle/>
          <a:p>
            <a:r>
              <a:rPr lang="es-MX" dirty="0"/>
              <a:t>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r>
              <a:rPr lang="es-MX" dirty="0" smtClean="0"/>
              <a:t>.</a:t>
            </a:r>
          </a:p>
          <a:p>
            <a:endParaRPr lang="es-MX" dirty="0"/>
          </a:p>
          <a:p>
            <a:endParaRPr lang="es-MX" dirty="0" smtClean="0"/>
          </a:p>
          <a:p>
            <a:r>
              <a:rPr lang="es-MX" dirty="0" smtClean="0"/>
              <a:t>B:caracteristicas</a:t>
            </a:r>
          </a:p>
          <a:p>
            <a:endParaRPr lang="es-MX" dirty="0"/>
          </a:p>
          <a:p>
            <a:endParaRPr lang="es-MX" dirty="0" smtClean="0"/>
          </a:p>
          <a:p>
            <a:r>
              <a:rPr lang="es-MX" dirty="0"/>
              <a:t>El uso de imágenes prediseñadas.</a:t>
            </a:r>
          </a:p>
          <a:p>
            <a:r>
              <a:rPr lang="es-MX" dirty="0"/>
              <a:t>Opción de personalización, esto te permitirá darle tu propio toque a cada presentación que realices.</a:t>
            </a:r>
          </a:p>
          <a:p>
            <a:r>
              <a:rPr lang="es-MX" dirty="0"/>
              <a:t>Cuenta con excelente herramientas para la modalidad de presentación y animación.</a:t>
            </a:r>
          </a:p>
          <a:p>
            <a:r>
              <a:rPr lang="es-MX" dirty="0"/>
              <a:t>Importar hojas de cálculo, te ayudará a presentar tus informes.</a:t>
            </a:r>
          </a:p>
          <a:p>
            <a:r>
              <a:rPr lang="es-MX" dirty="0"/>
              <a:t>Presentaciones de Google.</a:t>
            </a:r>
          </a:p>
          <a:p>
            <a:endParaRPr lang="es-AR" dirty="0"/>
          </a:p>
        </p:txBody>
      </p:sp>
    </p:spTree>
    <p:extLst>
      <p:ext uri="{BB962C8B-B14F-4D97-AF65-F5344CB8AC3E}">
        <p14:creationId xmlns:p14="http://schemas.microsoft.com/office/powerpoint/2010/main" val="2312187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 elementos y sus funciones</a:t>
            </a:r>
            <a:endParaRPr lang="es-AR" dirty="0"/>
          </a:p>
        </p:txBody>
      </p:sp>
      <p:sp>
        <p:nvSpPr>
          <p:cNvPr id="3" name="2 Marcador de contenido"/>
          <p:cNvSpPr>
            <a:spLocks noGrp="1"/>
          </p:cNvSpPr>
          <p:nvPr>
            <p:ph idx="1"/>
          </p:nvPr>
        </p:nvSpPr>
        <p:spPr>
          <a:xfrm>
            <a:off x="457200" y="1882808"/>
            <a:ext cx="8229600" cy="3058360"/>
          </a:xfrm>
        </p:spPr>
        <p:txBody>
          <a:bodyPr>
            <a:normAutofit fontScale="62500" lnSpcReduction="20000"/>
          </a:bodyPr>
          <a:lstStyle/>
          <a:p>
            <a:r>
              <a:rPr lang="es-MX" dirty="0"/>
              <a:t>Barra de herramientas de acceso rápido: Te permite acceder rápidamente a algunos comandos sin necesidad de buscarlos entre las pestañas. ...</a:t>
            </a:r>
          </a:p>
          <a:p>
            <a:r>
              <a:rPr lang="es-MX" dirty="0"/>
              <a:t>Pestaña Archivo: ...</a:t>
            </a:r>
          </a:p>
          <a:p>
            <a:r>
              <a:rPr lang="es-MX" dirty="0"/>
              <a:t>La cinta de opciones: ...</a:t>
            </a:r>
          </a:p>
          <a:p>
            <a:r>
              <a:rPr lang="es-MX" dirty="0"/>
              <a:t>Cuenta Microsoft: ...</a:t>
            </a:r>
          </a:p>
          <a:p>
            <a:r>
              <a:rPr lang="es-MX" dirty="0"/>
              <a:t>Indicar. ...</a:t>
            </a:r>
          </a:p>
          <a:p>
            <a:r>
              <a:rPr lang="es-MX" dirty="0"/>
              <a:t>Panel de navegación de diapositivas: ...</a:t>
            </a:r>
          </a:p>
          <a:p>
            <a:r>
              <a:rPr lang="es-MX" dirty="0"/>
              <a:t>Panel de diapositiva: ...</a:t>
            </a:r>
          </a:p>
          <a:p>
            <a:r>
              <a:rPr lang="es-MX" dirty="0"/>
              <a:t>Número de diapositiva:</a:t>
            </a:r>
          </a:p>
          <a:p>
            <a:pPr marL="64008" indent="0">
              <a:buNone/>
            </a:pPr>
            <a:endParaRPr lang="es-MX" dirty="0"/>
          </a:p>
          <a:p>
            <a:endParaRPr lang="es-AR" dirty="0"/>
          </a:p>
        </p:txBody>
      </p:sp>
    </p:spTree>
    <p:extLst>
      <p:ext uri="{BB962C8B-B14F-4D97-AF65-F5344CB8AC3E}">
        <p14:creationId xmlns:p14="http://schemas.microsoft.com/office/powerpoint/2010/main" val="16223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 tipos de vista explique cada uno</a:t>
            </a:r>
            <a:endParaRPr lang="es-AR" dirty="0"/>
          </a:p>
        </p:txBody>
      </p:sp>
      <p:sp>
        <p:nvSpPr>
          <p:cNvPr id="3" name="2 Marcador de contenido"/>
          <p:cNvSpPr>
            <a:spLocks noGrp="1"/>
          </p:cNvSpPr>
          <p:nvPr>
            <p:ph idx="1"/>
          </p:nvPr>
        </p:nvSpPr>
        <p:spPr>
          <a:xfrm>
            <a:off x="251520" y="1916832"/>
            <a:ext cx="8229600" cy="4572000"/>
          </a:xfrm>
        </p:spPr>
        <p:txBody>
          <a:bodyPr>
            <a:normAutofit fontScale="77500" lnSpcReduction="20000"/>
          </a:bodyPr>
          <a:lstStyle/>
          <a:p>
            <a:r>
              <a:rPr lang="es-MX" b="1" dirty="0" smtClean="0"/>
              <a:t>vista </a:t>
            </a:r>
            <a:r>
              <a:rPr lang="es-MX" b="1" dirty="0"/>
              <a:t>Normal</a:t>
            </a:r>
          </a:p>
          <a:p>
            <a:r>
              <a:rPr lang="es-MX" dirty="0"/>
              <a:t>La vista Normal es la vista de edición principal que se utiliza para escribir y diseñar la presentación. La vista tiene tres áreas de trabajo: a la izquierda, fichas para cambiar entre un esquema del texto de la diapositiva (ficha Esquema) y las diapositivas mostradas como miniaturas (ficha Diapositivas). A la derecha, el panel de diapositivas, que muestra una vista mayor de la diapositiva actual. Y, en la parte inferior, el panel de notas (panel de notas: panel en la vista normal en el que escribe las notas que desea que acompañen a una diapositiva. Imprima estas notas como páginas de notas o muéstrelas cuando guarde una presentación como una página Web.).</a:t>
            </a:r>
          </a:p>
          <a:p>
            <a:endParaRPr lang="es-AR" dirty="0"/>
          </a:p>
        </p:txBody>
      </p:sp>
    </p:spTree>
    <p:extLst>
      <p:ext uri="{BB962C8B-B14F-4D97-AF65-F5344CB8AC3E}">
        <p14:creationId xmlns:p14="http://schemas.microsoft.com/office/powerpoint/2010/main" val="56447383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fontScale="47500" lnSpcReduction="20000"/>
          </a:bodyPr>
          <a:lstStyle/>
          <a:p>
            <a:r>
              <a:rPr lang="es-MX" b="1" dirty="0"/>
              <a:t>Ficha </a:t>
            </a:r>
            <a:r>
              <a:rPr lang="es-MX" b="1" dirty="0" err="1"/>
              <a:t>Esquema</a:t>
            </a:r>
            <a:r>
              <a:rPr lang="es-MX" dirty="0" err="1"/>
              <a:t>Muestra</a:t>
            </a:r>
            <a:r>
              <a:rPr lang="es-MX" dirty="0"/>
              <a:t> el texto de la diapositiva como un esquema, lo que resulta útil para comenzar a escribir el contenido: recopilar ideas, planear cómo desea presentarlas y cambiar el texto y las diapositivas de lugar.</a:t>
            </a:r>
          </a:p>
          <a:p>
            <a:r>
              <a:rPr lang="es-MX" b="1" dirty="0"/>
              <a:t>Ficha </a:t>
            </a:r>
            <a:r>
              <a:rPr lang="es-MX" b="1" dirty="0" err="1"/>
              <a:t>Diapositivas</a:t>
            </a:r>
            <a:r>
              <a:rPr lang="es-MX" dirty="0" err="1"/>
              <a:t>Cambie</a:t>
            </a:r>
            <a:r>
              <a:rPr lang="es-MX" dirty="0"/>
              <a:t> a esta ficha para ver las diapositivas de la presentación como imágenes en miniatura durante la edición. Las miniaturas permiten desplazarse fácilmente por la presentación y ver el efecto de los cambios de diseño. También se puede reorganizar, agregar o eliminar diapositivas.</a:t>
            </a:r>
          </a:p>
          <a:p>
            <a:r>
              <a:rPr lang="es-MX" b="1" dirty="0"/>
              <a:t>Panel </a:t>
            </a:r>
            <a:r>
              <a:rPr lang="es-MX" b="1" dirty="0" err="1"/>
              <a:t>Diapositivas</a:t>
            </a:r>
            <a:r>
              <a:rPr lang="es-MX" dirty="0" err="1"/>
              <a:t>Esta</a:t>
            </a:r>
            <a:r>
              <a:rPr lang="es-MX" dirty="0"/>
              <a:t> vista más grande muestra la diapositiva actual a la que puede agregar texto, insertar imágenes (imagen: archivo (como un metarchivo) que puede desagrupar y manipular como dos o más objetos o un archivo que permanece como un solo objeto (como mapas de bits).), tablas, gráficos, objetos de dibujo, cuadros de texto, películas, sonidos, hipervínculos y animaciones.</a:t>
            </a:r>
          </a:p>
          <a:p>
            <a:r>
              <a:rPr lang="es-MX" b="1" dirty="0"/>
              <a:t>Panel de notas</a:t>
            </a:r>
            <a:endParaRPr lang="es-MX" dirty="0"/>
          </a:p>
          <a:p>
            <a:r>
              <a:rPr lang="es-MX" dirty="0"/>
              <a:t>Agregue notas relacionadas con el contenido de cada diapositiva e imprímalas para usarlas como referencia mientras realiza la presentación, o cree notas para que la audiencia las vea impresas o en una página Web.</a:t>
            </a:r>
          </a:p>
          <a:p>
            <a:r>
              <a:rPr lang="es-MX" dirty="0"/>
              <a:t>Las fichas Esquema y Diapositivas muestran un icono cuando el panel se estrecha y si desea ver sólo la diapositiva actual en la ventana durante la edición, puede cerrarlas con el cuadro Cerrar situado en la esquina derecha.</a:t>
            </a:r>
          </a:p>
          <a:p>
            <a:r>
              <a:rPr lang="es-MX" dirty="0"/>
              <a:t/>
            </a:r>
            <a:br>
              <a:rPr lang="es-MX" dirty="0"/>
            </a:br>
            <a:endParaRPr lang="es-AR" dirty="0"/>
          </a:p>
        </p:txBody>
      </p:sp>
      <p:graphicFrame>
        <p:nvGraphicFramePr>
          <p:cNvPr id="4" name="3 Tabla"/>
          <p:cNvGraphicFramePr>
            <a:graphicFrameLocks noGrp="1"/>
          </p:cNvGraphicFramePr>
          <p:nvPr>
            <p:extLst>
              <p:ext uri="{D42A27DB-BD31-4B8C-83A1-F6EECF244321}">
                <p14:modId xmlns:p14="http://schemas.microsoft.com/office/powerpoint/2010/main" val="2179667308"/>
              </p:ext>
            </p:extLst>
          </p:nvPr>
        </p:nvGraphicFramePr>
        <p:xfrm>
          <a:off x="9202680" y="2597060"/>
          <a:ext cx="2570120" cy="7096636"/>
        </p:xfrm>
        <a:graphic>
          <a:graphicData uri="http://schemas.openxmlformats.org/drawingml/2006/table">
            <a:tbl>
              <a:tblPr/>
              <a:tblGrid>
                <a:gridCol w="2570120"/>
              </a:tblGrid>
              <a:tr h="167268">
                <a:tc>
                  <a:txBody>
                    <a:bodyPr/>
                    <a:lstStyle/>
                    <a:p>
                      <a:endParaRPr lang="es-AR" sz="1100" dirty="0"/>
                    </a:p>
                  </a:txBody>
                  <a:tcPr marL="0" marR="0" marT="0" marB="0">
                    <a:lnL>
                      <a:noFill/>
                    </a:lnL>
                    <a:lnR>
                      <a:noFill/>
                    </a:lnR>
                    <a:lnT>
                      <a:noFill/>
                    </a:lnT>
                    <a:lnB>
                      <a:noFill/>
                    </a:lnB>
                    <a:solidFill>
                      <a:srgbClr val="FFFFFF"/>
                    </a:solidFill>
                  </a:tcPr>
                </a:tc>
              </a:tr>
              <a:tr h="223024">
                <a:tc>
                  <a:txBody>
                    <a:bodyPr/>
                    <a:lstStyle/>
                    <a:p>
                      <a:endParaRPr lang="es-AR" sz="1100" dirty="0"/>
                    </a:p>
                  </a:txBody>
                  <a:tcPr marL="55756" marR="55756" marT="27878" marB="27878">
                    <a:lnT>
                      <a:noFill/>
                    </a:lnT>
                  </a:tcPr>
                </a:tc>
              </a:tr>
              <a:tr h="3847170">
                <a:tc>
                  <a:txBody>
                    <a:bodyPr/>
                    <a:lstStyle/>
                    <a:p>
                      <a:pPr algn="ctr"/>
                      <a:endParaRPr lang="es-MX" sz="1100" dirty="0">
                        <a:latin typeface="Arial"/>
                      </a:endParaRPr>
                    </a:p>
                    <a:p>
                      <a:r>
                        <a:rPr lang="es-MX" sz="1100" dirty="0">
                          <a:latin typeface="Arial"/>
                        </a:rPr>
                        <a:t>Arrastre la barra divisora para estrechar el panel; los nombres de las fichas se convierten en iconos.</a:t>
                      </a:r>
                    </a:p>
                    <a:p>
                      <a:r>
                        <a:rPr lang="es-MX" sz="1100" dirty="0">
                          <a:latin typeface="Arial"/>
                        </a:rPr>
                        <a:t>Para ajustar el tamaño de los diferentes paneles en la vista Normal, arrastre los bordes del panel.</a:t>
                      </a:r>
                    </a:p>
                    <a:p>
                      <a:r>
                        <a:rPr lang="es-MX" sz="1100" dirty="0">
                          <a:latin typeface="Arial"/>
                        </a:rPr>
                        <a:t> </a:t>
                      </a:r>
                    </a:p>
                    <a:p>
                      <a:r>
                        <a:rPr lang="es-MX" sz="1100" b="1" dirty="0">
                          <a:latin typeface="Arial"/>
                        </a:rPr>
                        <a:t>Vista Clasificador de </a:t>
                      </a:r>
                      <a:r>
                        <a:rPr lang="es-MX" sz="1100" b="1" dirty="0" smtClean="0">
                          <a:latin typeface="Arial"/>
                        </a:rPr>
                        <a:t>diapositiva</a:t>
                      </a:r>
                    </a:p>
                    <a:p>
                      <a:endParaRPr lang="es-MX" sz="1100" b="1" dirty="0">
                        <a:latin typeface="Arial"/>
                      </a:endParaRPr>
                    </a:p>
                    <a:p>
                      <a:r>
                        <a:rPr lang="es-MX" sz="1100" dirty="0">
                          <a:latin typeface="Arial"/>
                        </a:rPr>
                        <a:t>La vista Clasificador de diapositivas es una vista exclusiva de las diapositivas en forma de miniaturas.</a:t>
                      </a:r>
                    </a:p>
                    <a:p>
                      <a:r>
                        <a:rPr lang="es-MX" sz="1100" dirty="0">
                          <a:latin typeface="Arial"/>
                        </a:rPr>
                        <a:t>Cuando se termine de crear y modificar la presentación, el Clasificador de diapositivas ofrece una visión general de la misma y permite reordenar, agregar o eliminar fácilmente las diapositivas y </a:t>
                      </a:r>
                      <a:r>
                        <a:rPr lang="es-MX" sz="1100" dirty="0" err="1" smtClean="0">
                          <a:latin typeface="Arial"/>
                        </a:rPr>
                        <a:t>y</a:t>
                      </a:r>
                      <a:r>
                        <a:rPr lang="es-MX" sz="1100" dirty="0" smtClean="0">
                          <a:latin typeface="Arial"/>
                        </a:rPr>
                        <a:t> </a:t>
                      </a:r>
                      <a:r>
                        <a:rPr lang="es-MX" sz="1100" dirty="0">
                          <a:latin typeface="Arial"/>
                        </a:rPr>
                        <a:t>animación.</a:t>
                      </a:r>
                    </a:p>
                    <a:p>
                      <a:r>
                        <a:rPr lang="es-MX" sz="1100" dirty="0">
                          <a:latin typeface="Arial"/>
                        </a:rPr>
                        <a:t> </a:t>
                      </a:r>
                      <a:r>
                        <a:rPr lang="es-MX" sz="1100" dirty="0" smtClean="0">
                          <a:latin typeface="Arial"/>
                        </a:rPr>
                        <a:t>mostrar una vista previa de los efectos de transición </a:t>
                      </a:r>
                      <a:endParaRPr lang="es-MX" sz="1100" dirty="0">
                        <a:latin typeface="Arial"/>
                      </a:endParaRPr>
                    </a:p>
                    <a:p>
                      <a:r>
                        <a:rPr lang="es-MX" sz="1100" b="1" dirty="0">
                          <a:latin typeface="Arial"/>
                        </a:rPr>
                        <a:t>Vista Presentación con diapositivas</a:t>
                      </a:r>
                    </a:p>
                    <a:p>
                      <a:r>
                        <a:rPr lang="es-MX" sz="1100" dirty="0">
                          <a:latin typeface="Arial"/>
                        </a:rPr>
                        <a:t>La vista Presentación con diapositivas ocupa toda la pantalla, </a:t>
                      </a:r>
                      <a:r>
                        <a:rPr lang="es-MX" sz="1100" dirty="0" err="1" smtClean="0">
                          <a:latin typeface="Arial"/>
                        </a:rPr>
                        <a:t>ivas</a:t>
                      </a:r>
                      <a:r>
                        <a:rPr lang="es-MX" sz="1100" dirty="0" smtClean="0">
                          <a:latin typeface="Arial"/>
                        </a:rPr>
                        <a:t> </a:t>
                      </a:r>
                      <a:r>
                        <a:rPr lang="es-MX" sz="1100" dirty="0">
                          <a:latin typeface="Arial"/>
                        </a:rPr>
                        <a:t>real. En esta vista a pantalla </a:t>
                      </a:r>
                      <a:r>
                        <a:rPr lang="es-MX" sz="1100" dirty="0" err="1" smtClean="0">
                          <a:latin typeface="Arial"/>
                        </a:rPr>
                        <a:t>compcomo</a:t>
                      </a:r>
                      <a:r>
                        <a:rPr lang="es-MX" sz="1100" dirty="0" smtClean="0">
                          <a:latin typeface="Arial"/>
                        </a:rPr>
                        <a:t> una presentación con </a:t>
                      </a:r>
                      <a:r>
                        <a:rPr lang="es-MX" sz="1100" dirty="0" err="1" smtClean="0">
                          <a:latin typeface="Arial"/>
                        </a:rPr>
                        <a:t>diapositleta</a:t>
                      </a:r>
                      <a:r>
                        <a:rPr lang="es-MX" sz="1100" dirty="0">
                          <a:latin typeface="Arial"/>
                        </a:rPr>
                        <a:t>, verá la presentación de la misma manera en que la verá la audiencia. Puede ver el aspecto real de los gráficos, intervalos, películas, elementos animados (animar: agregar un efecto visual o sonoro especial a un texto o a un objeto. Por ejemplo, puede hacer que los puntos de las viñetas de texto "vuelen" desde la izquierda, una palabra a la vez, o bien oír el sonido de un aplauso cuando se hace visible una imagen.) y efectos de transición.</a:t>
                      </a:r>
                    </a:p>
                  </a:txBody>
                  <a:tcPr marL="0" marR="0" marT="0" marB="0">
                    <a:lnL>
                      <a:noFill/>
                    </a:lnL>
                    <a:lnR>
                      <a:noFill/>
                    </a:lnR>
                    <a:lnB>
                      <a:noFill/>
                    </a:lnB>
                    <a:solidFill>
                      <a:srgbClr val="FFFFFF"/>
                    </a:solidFill>
                  </a:tcPr>
                </a:tc>
              </a:tr>
              <a:tr h="167268">
                <a:tc>
                  <a:txBody>
                    <a:bodyPr/>
                    <a:lstStyle/>
                    <a:p>
                      <a:endParaRPr lang="es-AR" sz="1100" dirty="0"/>
                    </a:p>
                  </a:txBody>
                  <a:tcPr marL="0" marR="0" marT="0" marB="0">
                    <a:lnL>
                      <a:noFill/>
                    </a:lnL>
                    <a:lnR>
                      <a:noFill/>
                    </a:lnR>
                    <a:lnT>
                      <a:noFill/>
                    </a:lnT>
                    <a:lnB>
                      <a:noFill/>
                    </a:lnB>
                    <a:solidFill>
                      <a:srgbClr val="FFFFFF"/>
                    </a:solidFill>
                  </a:tcPr>
                </a:tc>
              </a:tr>
              <a:tr h="0">
                <a:tc>
                  <a:txBody>
                    <a:bodyPr/>
                    <a:lstStyle/>
                    <a:p>
                      <a:endParaRPr lang="es-AR" sz="1100" dirty="0"/>
                    </a:p>
                  </a:txBody>
                  <a:tcPr marL="0" marR="0" marT="0" marB="0">
                    <a:lnL>
                      <a:noFill/>
                    </a:lnL>
                    <a:lnR>
                      <a:noFill/>
                    </a:lnR>
                    <a:lnT>
                      <a:noFill/>
                    </a:lnT>
                    <a:lnB>
                      <a:noFill/>
                    </a:lnB>
                    <a:solidFill>
                      <a:srgbClr val="FFFFFF"/>
                    </a:solidFill>
                  </a:tcPr>
                </a:tc>
              </a:tr>
            </a:tbl>
          </a:graphicData>
        </a:graphic>
      </p:graphicFrame>
      <p:pic>
        <p:nvPicPr>
          <p:cNvPr id="2049" name="Picture 1" descr="https://www.duiops.net/manuales/powerpoint/Images/Image2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553075"/>
            <a:ext cx="15716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duiops.net/manuales/powerpoint/Images/Image2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517232"/>
            <a:ext cx="3411066"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34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420888"/>
            <a:ext cx="8229600" cy="1687064"/>
          </a:xfrm>
        </p:spPr>
        <p:txBody>
          <a:bodyPr>
            <a:normAutofit fontScale="90000"/>
          </a:bodyPr>
          <a:lstStyle/>
          <a:p>
            <a:r>
              <a:rPr lang="es-MX" dirty="0" smtClean="0"/>
              <a:t>E:animaciones</a:t>
            </a:r>
            <a:br>
              <a:rPr lang="es-MX" dirty="0" smtClean="0"/>
            </a:br>
            <a:r>
              <a:rPr lang="es-AR" dirty="0"/>
              <a:t>Las animaciones de PowerPoint son efectos visuales para los objetos en tu presentación. Las animaciones son usadas para traer objetos como texto, imágenes o gráficas dentro y fuera de tu diapositiva. PowerPoint va más allá de las imágenes fijas y te da muchas opciones para trabajar en tus proyectos</a:t>
            </a:r>
            <a:r>
              <a:rPr lang="es-MX" dirty="0"/>
              <a:t/>
            </a:r>
            <a:br>
              <a:rPr lang="es-MX" dirty="0"/>
            </a:br>
            <a:r>
              <a:rPr lang="es-MX" dirty="0" smtClean="0"/>
              <a:t> </a:t>
            </a:r>
            <a:endParaRPr lang="es-AR" dirty="0"/>
          </a:p>
        </p:txBody>
      </p:sp>
      <p:sp>
        <p:nvSpPr>
          <p:cNvPr id="3" name="2 Marcador de contenido"/>
          <p:cNvSpPr>
            <a:spLocks noGrp="1"/>
          </p:cNvSpPr>
          <p:nvPr>
            <p:ph idx="1"/>
          </p:nvPr>
        </p:nvSpPr>
        <p:spPr>
          <a:xfrm>
            <a:off x="251520" y="1988840"/>
            <a:ext cx="8229600" cy="5688632"/>
          </a:xfrm>
        </p:spPr>
        <p:txBody>
          <a:bodyPr>
            <a:normAutofit/>
          </a:bodyPr>
          <a:lstStyle/>
          <a:p>
            <a:pPr marL="64008" indent="0">
              <a:buNone/>
            </a:pPr>
            <a:endParaRPr lang="es-MX" dirty="0"/>
          </a:p>
          <a:p>
            <a:endParaRPr lang="es-AR" sz="36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76" y="2276872"/>
            <a:ext cx="1944216" cy="3429000"/>
          </a:xfrm>
          <a:prstGeom prst="rect">
            <a:avLst/>
          </a:prstGeom>
        </p:spPr>
      </p:pic>
    </p:spTree>
    <p:extLst>
      <p:ext uri="{BB962C8B-B14F-4D97-AF65-F5344CB8AC3E}">
        <p14:creationId xmlns:p14="http://schemas.microsoft.com/office/powerpoint/2010/main" val="1558675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E:transicion</a:t>
            </a:r>
            <a:endParaRPr lang="es-AR" dirty="0"/>
          </a:p>
        </p:txBody>
      </p:sp>
      <p:sp>
        <p:nvSpPr>
          <p:cNvPr id="3" name="2 Marcador de contenido"/>
          <p:cNvSpPr>
            <a:spLocks noGrp="1"/>
          </p:cNvSpPr>
          <p:nvPr>
            <p:ph idx="1"/>
          </p:nvPr>
        </p:nvSpPr>
        <p:spPr/>
        <p:txBody>
          <a:bodyPr>
            <a:normAutofit fontScale="77500" lnSpcReduction="20000"/>
          </a:bodyPr>
          <a:lstStyle/>
          <a:p>
            <a:pPr marL="448056" lvl="1" indent="-384048">
              <a:buSzPct val="80000"/>
              <a:buFont typeface="Wingdings 2"/>
              <a:buChar char=""/>
            </a:pPr>
            <a:r>
              <a:rPr lang="es-AR" dirty="0"/>
              <a:t>La transición es un efecto especial que se usa para indicar la aparición de una diapositiva durante una presentación con diapositivas. Generalmente esta técnica se pone en práctica durante el proceso de posproducción (en caso de que se trate de una producción de una película u obra cinematográfica). Comúnmente se utiliza un corte normal y se añade la siguiente imagen. Muchos films también incluyen el uso selectivo de otro tipo de transiciones generalmente para transmitir cierto tono o estado de ánimo, sugerir el paso del tiempo, o separar partes de la historia. Estas otras transiciones pueden incluir fosas, corte en L, continuidades, barridos, y desvanecimientos, como por ejemplo, hacer aparecer gradualmente desde un fondo negro o disolver una diapositiva hasta la aparición de otra. Se puede elegir la transición que se desee y variar la velocidad de cada una</a:t>
            </a:r>
          </a:p>
          <a:p>
            <a:endParaRPr lang="es-AR"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43408"/>
            <a:ext cx="3384376" cy="1944216"/>
          </a:xfrm>
          <a:prstGeom prst="rect">
            <a:avLst/>
          </a:prstGeom>
        </p:spPr>
      </p:pic>
    </p:spTree>
    <p:extLst>
      <p:ext uri="{BB962C8B-B14F-4D97-AF65-F5344CB8AC3E}">
        <p14:creationId xmlns:p14="http://schemas.microsoft.com/office/powerpoint/2010/main" val="3997520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bibliografia</a:t>
            </a:r>
            <a:endParaRPr lang="es-AR" dirty="0"/>
          </a:p>
        </p:txBody>
      </p:sp>
      <p:sp>
        <p:nvSpPr>
          <p:cNvPr id="3" name="2 Marcador de contenido"/>
          <p:cNvSpPr>
            <a:spLocks noGrp="1"/>
          </p:cNvSpPr>
          <p:nvPr>
            <p:ph idx="1"/>
          </p:nvPr>
        </p:nvSpPr>
        <p:spPr/>
        <p:txBody>
          <a:bodyPr>
            <a:normAutofit fontScale="92500" lnSpcReduction="10000"/>
          </a:bodyPr>
          <a:lstStyle/>
          <a:p>
            <a:r>
              <a:rPr lang="es-MX" dirty="0"/>
              <a:t>1</a:t>
            </a:r>
            <a:r>
              <a:rPr lang="es-AR" dirty="0">
                <a:hlinkClick r:id="rId2"/>
              </a:rPr>
              <a:t/>
            </a:r>
            <a:br>
              <a:rPr lang="es-AR" dirty="0">
                <a:hlinkClick r:id="rId2"/>
              </a:rPr>
            </a:br>
            <a:r>
              <a:rPr lang="es-AR" dirty="0">
                <a:hlinkClick r:id="rId2"/>
              </a:rPr>
              <a:t>Planes de Microsoft PowerPoint - Disponible con </a:t>
            </a:r>
            <a:r>
              <a:rPr lang="es-AR" dirty="0" err="1">
                <a:hlinkClick r:id="rId2"/>
              </a:rPr>
              <a:t>Microsoft</a:t>
            </a:r>
            <a:r>
              <a:rPr lang="es-AR" b="1" dirty="0" err="1">
                <a:hlinkClick r:id="rId2"/>
              </a:rPr>
              <a:t>·</a:t>
            </a:r>
            <a:r>
              <a:rPr lang="es-AR" dirty="0" err="1">
                <a:hlinkClick r:id="rId2"/>
              </a:rPr>
              <a:t>https</a:t>
            </a:r>
            <a:r>
              <a:rPr lang="es-AR" dirty="0">
                <a:hlinkClick r:id="rId2"/>
              </a:rPr>
              <a:t>://www.microsoft.com</a:t>
            </a:r>
          </a:p>
          <a:p>
            <a:pPr marL="64008" indent="0">
              <a:buNone/>
            </a:pPr>
            <a:r>
              <a:rPr lang="es-AR" dirty="0">
                <a:hlinkClick r:id="rId3"/>
              </a:rPr>
              <a:t>2.</a:t>
            </a:r>
            <a:r>
              <a:rPr lang="es-AR" b="1" dirty="0">
                <a:hlinkClick r:id="rId3"/>
              </a:rPr>
              <a:t>·</a:t>
            </a:r>
            <a:r>
              <a:rPr lang="es-AR" dirty="0">
                <a:hlinkClick r:id="rId3"/>
              </a:rPr>
              <a:t>https://www.microsoft.com</a:t>
            </a:r>
          </a:p>
          <a:p>
            <a:r>
              <a:rPr lang="es-AR" dirty="0"/>
              <a:t>3 </a:t>
            </a:r>
            <a:r>
              <a:rPr lang="es-AR" b="1" dirty="0">
                <a:hlinkClick r:id="rId4"/>
              </a:rPr>
              <a:t>·</a:t>
            </a:r>
            <a:r>
              <a:rPr lang="es-AR" dirty="0">
                <a:hlinkClick r:id="rId4"/>
              </a:rPr>
              <a:t>https://www.microsoft.com › microsoft-365 › </a:t>
            </a:r>
            <a:r>
              <a:rPr lang="es-AR" dirty="0" err="1">
                <a:hlinkClick r:id="rId4"/>
              </a:rPr>
              <a:t>powerpoint</a:t>
            </a:r>
            <a:endParaRPr lang="es-AR" dirty="0">
              <a:hlinkClick r:id="rId4"/>
            </a:endParaRPr>
          </a:p>
          <a:p>
            <a:endParaRPr lang="es-MX" u="sng" dirty="0">
              <a:hlinkClick r:id="rId5"/>
            </a:endParaRPr>
          </a:p>
          <a:p>
            <a:pPr marL="64008" indent="0">
              <a:buNone/>
            </a:pPr>
            <a:r>
              <a:rPr lang="es-MX" b="1" dirty="0">
                <a:hlinkClick r:id="rId5"/>
              </a:rPr>
              <a:t>4·</a:t>
            </a:r>
            <a:r>
              <a:rPr lang="es-MX" dirty="0">
                <a:hlinkClick r:id="rId5"/>
              </a:rPr>
              <a:t>https://www.microsoft.com › microsoft-365 › </a:t>
            </a:r>
            <a:r>
              <a:rPr lang="es-MX" dirty="0" err="1">
                <a:hlinkClick r:id="rId5"/>
              </a:rPr>
              <a:t>powerpoint</a:t>
            </a:r>
            <a:endParaRPr lang="es-MX" dirty="0">
              <a:hlinkClick r:id="rId5"/>
            </a:endParaRPr>
          </a:p>
          <a:p>
            <a:r>
              <a:rPr lang="es-MX" dirty="0"/>
              <a:t>5</a:t>
            </a:r>
            <a:r>
              <a:rPr lang="es-MX" b="1" dirty="0">
                <a:hlinkClick r:id="rId6"/>
              </a:rPr>
              <a:t>·</a:t>
            </a:r>
            <a:r>
              <a:rPr lang="es-MX" dirty="0">
                <a:hlinkClick r:id="rId6"/>
              </a:rPr>
              <a:t>https://www.microsoft.com </a:t>
            </a:r>
          </a:p>
        </p:txBody>
      </p:sp>
    </p:spTree>
    <p:extLst>
      <p:ext uri="{BB962C8B-B14F-4D97-AF65-F5344CB8AC3E}">
        <p14:creationId xmlns:p14="http://schemas.microsoft.com/office/powerpoint/2010/main" val="1289152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183</TotalTime>
  <Words>749</Words>
  <Application>Microsoft Office PowerPoint</Application>
  <PresentationFormat>Presentación en pantalla (4:3)</PresentationFormat>
  <Paragraphs>57</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Taller laboratorio de informatica</vt:lpstr>
      <vt:lpstr>Presentación de PowerPoint</vt:lpstr>
      <vt:lpstr>A:DEFINICION DE POWER POINT Y SU UTILIDAD</vt:lpstr>
      <vt:lpstr>C: elementos y sus funciones</vt:lpstr>
      <vt:lpstr>D: tipos de vista explique cada uno</vt:lpstr>
      <vt:lpstr>Presentación de PowerPoint</vt:lpstr>
      <vt:lpstr>E:animaciones Las animaciones de PowerPoint son efectos visuales para los objetos en tu presentación. Las animaciones son usadas para traer objetos como texto, imágenes o gráficas dentro y fuera de tu diapositiva. PowerPoint va más allá de las imágenes fijas y te da muchas opciones para trabajar en tus proyectos  </vt:lpstr>
      <vt:lpstr>E:transicion</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laboratorio de informatica</dc:title>
  <dc:creator>Secundaria</dc:creator>
  <cp:lastModifiedBy>Secundaria</cp:lastModifiedBy>
  <cp:revision>26</cp:revision>
  <dcterms:created xsi:type="dcterms:W3CDTF">2022-04-18T19:17:01Z</dcterms:created>
  <dcterms:modified xsi:type="dcterms:W3CDTF">2022-04-28T18:47:43Z</dcterms:modified>
</cp:coreProperties>
</file>