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9" r:id="rId4"/>
    <p:sldId id="260" r:id="rId5"/>
    <p:sldId id="258" r:id="rId6"/>
    <p:sldId id="265" r:id="rId7"/>
    <p:sldId id="261" r:id="rId8"/>
    <p:sldId id="264" r:id="rId9"/>
    <p:sldId id="262" r:id="rId10"/>
    <p:sldId id="263" r:id="rId11"/>
  </p:sldIdLst>
  <p:sldSz cx="9144000" cy="5143500" type="screen16x9"/>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4" d="100"/>
          <a:sy n="84" d="100"/>
        </p:scale>
        <p:origin x="-96" y="-210"/>
      </p:cViewPr>
      <p:guideLst>
        <p:guide orient="horz" pos="162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bg>
      <p:bgRef idx="1001">
        <a:schemeClr val="bg2"/>
      </p:bgRef>
    </p:bg>
    <p:spTree>
      <p:nvGrpSpPr>
        <p:cNvPr id="1" name=""/>
        <p:cNvGrpSpPr/>
        <p:nvPr/>
      </p:nvGrpSpPr>
      <p:grpSpPr>
        <a:xfrm>
          <a:off x="0" y="0"/>
          <a:ext cx="0" cy="0"/>
          <a:chOff x="0" y="0"/>
          <a:chExt cx="0" cy="0"/>
        </a:xfrm>
      </p:grpSpPr>
      <p:sp>
        <p:nvSpPr>
          <p:cNvPr id="15" name="14 Rectángulo"/>
          <p:cNvSpPr>
            <a:spLocks noChangeArrowheads="1"/>
          </p:cNvSpPr>
          <p:nvPr/>
        </p:nvSpPr>
        <p:spPr bwMode="white">
          <a:xfrm>
            <a:off x="0" y="5029200"/>
            <a:ext cx="9144000" cy="1143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18 Rectángulo"/>
          <p:cNvSpPr>
            <a:spLocks noChangeArrowheads="1"/>
          </p:cNvSpPr>
          <p:nvPr/>
        </p:nvSpPr>
        <p:spPr bwMode="white">
          <a:xfrm>
            <a:off x="8991600" y="2286"/>
            <a:ext cx="152400" cy="51435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17 Rectángulo"/>
          <p:cNvSpPr>
            <a:spLocks noChangeArrowheads="1"/>
          </p:cNvSpPr>
          <p:nvPr/>
        </p:nvSpPr>
        <p:spPr bwMode="white">
          <a:xfrm>
            <a:off x="0" y="0"/>
            <a:ext cx="152400" cy="51435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15 Rectángulo"/>
          <p:cNvSpPr>
            <a:spLocks noChangeArrowheads="1"/>
          </p:cNvSpPr>
          <p:nvPr/>
        </p:nvSpPr>
        <p:spPr bwMode="white">
          <a:xfrm>
            <a:off x="0" y="0"/>
            <a:ext cx="9144000" cy="188595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11 Rectángulo"/>
          <p:cNvSpPr>
            <a:spLocks noChangeArrowheads="1"/>
          </p:cNvSpPr>
          <p:nvPr/>
        </p:nvSpPr>
        <p:spPr bwMode="auto">
          <a:xfrm>
            <a:off x="146304" y="4793743"/>
            <a:ext cx="8833104" cy="23217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8 Subtítulo"/>
          <p:cNvSpPr>
            <a:spLocks noGrp="1"/>
          </p:cNvSpPr>
          <p:nvPr>
            <p:ph type="subTitle" idx="1"/>
          </p:nvPr>
        </p:nvSpPr>
        <p:spPr>
          <a:xfrm>
            <a:off x="1371600" y="2114550"/>
            <a:ext cx="6400800" cy="131445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s-ES" smtClean="0"/>
              <a:t>Haga clic para modificar el estilo de subtítulo del patrón</a:t>
            </a:r>
            <a:endParaRPr kumimoji="0" lang="en-US"/>
          </a:p>
        </p:txBody>
      </p:sp>
      <p:sp>
        <p:nvSpPr>
          <p:cNvPr id="28" name="27 Marcador de fecha"/>
          <p:cNvSpPr>
            <a:spLocks noGrp="1"/>
          </p:cNvSpPr>
          <p:nvPr>
            <p:ph type="dt" sz="half" idx="10"/>
          </p:nvPr>
        </p:nvSpPr>
        <p:spPr/>
        <p:txBody>
          <a:bodyPr/>
          <a:lstStyle/>
          <a:p>
            <a:fld id="{97E92AA1-587F-48DA-8BD0-8CEA2CF1810C}" type="datetimeFigureOut">
              <a:rPr lang="es-ES" smtClean="0"/>
              <a:pPr/>
              <a:t>28/04/2022</a:t>
            </a:fld>
            <a:endParaRPr lang="es-ES"/>
          </a:p>
        </p:txBody>
      </p:sp>
      <p:sp>
        <p:nvSpPr>
          <p:cNvPr id="17" name="16 Marcador de pie de página"/>
          <p:cNvSpPr>
            <a:spLocks noGrp="1"/>
          </p:cNvSpPr>
          <p:nvPr>
            <p:ph type="ftr" sz="quarter" idx="11"/>
          </p:nvPr>
        </p:nvSpPr>
        <p:spPr/>
        <p:txBody>
          <a:bodyPr/>
          <a:lstStyle/>
          <a:p>
            <a:endParaRPr lang="es-ES"/>
          </a:p>
        </p:txBody>
      </p:sp>
      <p:sp>
        <p:nvSpPr>
          <p:cNvPr id="7" name="6 Conector recto"/>
          <p:cNvSpPr>
            <a:spLocks noChangeShapeType="1"/>
          </p:cNvSpPr>
          <p:nvPr/>
        </p:nvSpPr>
        <p:spPr bwMode="auto">
          <a:xfrm>
            <a:off x="155448" y="1815084"/>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9 Rectángulo"/>
          <p:cNvSpPr>
            <a:spLocks noChangeArrowheads="1"/>
          </p:cNvSpPr>
          <p:nvPr/>
        </p:nvSpPr>
        <p:spPr bwMode="auto">
          <a:xfrm>
            <a:off x="152400" y="114300"/>
            <a:ext cx="8833104" cy="4910328"/>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12 Elipse"/>
          <p:cNvSpPr/>
          <p:nvPr/>
        </p:nvSpPr>
        <p:spPr>
          <a:xfrm>
            <a:off x="4267200" y="1586484"/>
            <a:ext cx="609600" cy="4572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13 Elipse"/>
          <p:cNvSpPr/>
          <p:nvPr/>
        </p:nvSpPr>
        <p:spPr>
          <a:xfrm>
            <a:off x="4361688" y="1657350"/>
            <a:ext cx="420624" cy="315468"/>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28 Marcador de número de diapositiva"/>
          <p:cNvSpPr>
            <a:spLocks noGrp="1"/>
          </p:cNvSpPr>
          <p:nvPr>
            <p:ph type="sldNum" sz="quarter" idx="12"/>
          </p:nvPr>
        </p:nvSpPr>
        <p:spPr>
          <a:xfrm>
            <a:off x="4343400" y="1649588"/>
            <a:ext cx="457200" cy="330994"/>
          </a:xfrm>
        </p:spPr>
        <p:txBody>
          <a:bodyPr/>
          <a:lstStyle>
            <a:lvl1pPr>
              <a:defRPr>
                <a:solidFill>
                  <a:schemeClr val="accent3">
                    <a:shade val="75000"/>
                  </a:schemeClr>
                </a:solidFill>
              </a:defRPr>
            </a:lvl1pPr>
          </a:lstStyle>
          <a:p>
            <a:fld id="{2E97935B-3A04-49DE-9374-B7EFE06BD7F7}" type="slidenum">
              <a:rPr lang="es-ES" smtClean="0"/>
              <a:pPr/>
              <a:t>‹Nº›</a:t>
            </a:fld>
            <a:endParaRPr lang="es-ES"/>
          </a:p>
        </p:txBody>
      </p:sp>
      <p:sp>
        <p:nvSpPr>
          <p:cNvPr id="8" name="7 Título"/>
          <p:cNvSpPr>
            <a:spLocks noGrp="1"/>
          </p:cNvSpPr>
          <p:nvPr>
            <p:ph type="ctrTitle"/>
          </p:nvPr>
        </p:nvSpPr>
        <p:spPr>
          <a:xfrm>
            <a:off x="685800" y="285750"/>
            <a:ext cx="7772400" cy="1314450"/>
          </a:xfrm>
        </p:spPr>
        <p:txBody>
          <a:bodyPr anchor="b"/>
          <a:lstStyle>
            <a:lvl1pPr>
              <a:defRPr sz="4200">
                <a:solidFill>
                  <a:schemeClr val="accent1"/>
                </a:solidFill>
              </a:defRPr>
            </a:lvl1pPr>
          </a:lstStyle>
          <a:p>
            <a:r>
              <a:rPr kumimoji="0" lang="es-ES" smtClean="0"/>
              <a:t>Haga clic para modificar el estilo de título del patrón</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bg>
      <p:bgRef idx="1001">
        <a:schemeClr val="bg2"/>
      </p:bgRef>
    </p:bg>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97E92AA1-587F-48DA-8BD0-8CEA2CF1810C}" type="datetimeFigureOut">
              <a:rPr lang="es-ES" smtClean="0"/>
              <a:pPr/>
              <a:t>28/04/2022</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2E97935B-3A04-49DE-9374-B7EFE06BD7F7}" type="slidenum">
              <a:rPr lang="es-ES" smtClean="0"/>
              <a:pPr/>
              <a:t>‹Nº›</a:t>
            </a:fld>
            <a:endParaRPr lang="es-ES"/>
          </a:p>
        </p:txBody>
      </p:sp>
    </p:spTree>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Título vertical y texto">
    <p:bg>
      <p:bgRef idx="1001">
        <a:schemeClr val="bg2"/>
      </p:bgRef>
    </p:bg>
    <p:spTree>
      <p:nvGrpSpPr>
        <p:cNvPr id="1" name=""/>
        <p:cNvGrpSpPr/>
        <p:nvPr/>
      </p:nvGrpSpPr>
      <p:grpSpPr>
        <a:xfrm>
          <a:off x="0" y="0"/>
          <a:ext cx="0" cy="0"/>
          <a:chOff x="0" y="0"/>
          <a:chExt cx="0" cy="0"/>
        </a:xfrm>
      </p:grpSpPr>
      <p:sp>
        <p:nvSpPr>
          <p:cNvPr id="7" name="6 Rectángulo"/>
          <p:cNvSpPr>
            <a:spLocks noChangeArrowheads="1"/>
          </p:cNvSpPr>
          <p:nvPr/>
        </p:nvSpPr>
        <p:spPr bwMode="white">
          <a:xfrm>
            <a:off x="0" y="5029200"/>
            <a:ext cx="9144000" cy="1143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7 Rectángulo"/>
          <p:cNvSpPr>
            <a:spLocks noChangeArrowheads="1"/>
          </p:cNvSpPr>
          <p:nvPr/>
        </p:nvSpPr>
        <p:spPr bwMode="white">
          <a:xfrm>
            <a:off x="7010400" y="0"/>
            <a:ext cx="2133600" cy="51435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8 Rectángulo"/>
          <p:cNvSpPr>
            <a:spLocks noChangeArrowheads="1"/>
          </p:cNvSpPr>
          <p:nvPr/>
        </p:nvSpPr>
        <p:spPr bwMode="white">
          <a:xfrm>
            <a:off x="0" y="0"/>
            <a:ext cx="9144000" cy="116586"/>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9 Rectángulo"/>
          <p:cNvSpPr>
            <a:spLocks noChangeArrowheads="1"/>
          </p:cNvSpPr>
          <p:nvPr/>
        </p:nvSpPr>
        <p:spPr bwMode="white">
          <a:xfrm>
            <a:off x="0" y="0"/>
            <a:ext cx="152400" cy="51435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10 Rectángulo"/>
          <p:cNvSpPr>
            <a:spLocks noChangeArrowheads="1"/>
          </p:cNvSpPr>
          <p:nvPr/>
        </p:nvSpPr>
        <p:spPr bwMode="auto">
          <a:xfrm>
            <a:off x="146304" y="4793743"/>
            <a:ext cx="8833104" cy="23217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11 Rectángulo"/>
          <p:cNvSpPr>
            <a:spLocks noChangeArrowheads="1"/>
          </p:cNvSpPr>
          <p:nvPr/>
        </p:nvSpPr>
        <p:spPr bwMode="auto">
          <a:xfrm>
            <a:off x="152400" y="116586"/>
            <a:ext cx="8833104" cy="4910328"/>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12 Conector recto"/>
          <p:cNvSpPr>
            <a:spLocks noChangeShapeType="1"/>
          </p:cNvSpPr>
          <p:nvPr/>
        </p:nvSpPr>
        <p:spPr bwMode="auto">
          <a:xfrm rot="5400000">
            <a:off x="4802505" y="2458593"/>
            <a:ext cx="4684014"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4" name="13 Elipse"/>
          <p:cNvSpPr/>
          <p:nvPr/>
        </p:nvSpPr>
        <p:spPr>
          <a:xfrm>
            <a:off x="6839712" y="2194322"/>
            <a:ext cx="609600" cy="4572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14 Elipse"/>
          <p:cNvSpPr/>
          <p:nvPr/>
        </p:nvSpPr>
        <p:spPr>
          <a:xfrm>
            <a:off x="6934200" y="2265188"/>
            <a:ext cx="420624" cy="315468"/>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5 Marcador de número de diapositiva"/>
          <p:cNvSpPr>
            <a:spLocks noGrp="1"/>
          </p:cNvSpPr>
          <p:nvPr>
            <p:ph type="sldNum" sz="quarter" idx="12"/>
          </p:nvPr>
        </p:nvSpPr>
        <p:spPr>
          <a:xfrm>
            <a:off x="6915912" y="2257426"/>
            <a:ext cx="457200" cy="330994"/>
          </a:xfrm>
        </p:spPr>
        <p:txBody>
          <a:bodyPr/>
          <a:lstStyle/>
          <a:p>
            <a:fld id="{2E97935B-3A04-49DE-9374-B7EFE06BD7F7}" type="slidenum">
              <a:rPr lang="es-ES" smtClean="0"/>
              <a:pPr/>
              <a:t>‹Nº›</a:t>
            </a:fld>
            <a:endParaRPr lang="es-ES"/>
          </a:p>
        </p:txBody>
      </p:sp>
      <p:sp>
        <p:nvSpPr>
          <p:cNvPr id="3" name="2 Marcador de texto vertical"/>
          <p:cNvSpPr>
            <a:spLocks noGrp="1"/>
          </p:cNvSpPr>
          <p:nvPr>
            <p:ph type="body" orient="vert" idx="1"/>
          </p:nvPr>
        </p:nvSpPr>
        <p:spPr>
          <a:xfrm>
            <a:off x="304800" y="228600"/>
            <a:ext cx="6553200" cy="4366025"/>
          </a:xfrm>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97E92AA1-587F-48DA-8BD0-8CEA2CF1810C}" type="datetimeFigureOut">
              <a:rPr lang="es-ES" smtClean="0"/>
              <a:pPr/>
              <a:t>28/04/2022</a:t>
            </a:fld>
            <a:endParaRPr lang="es-ES"/>
          </a:p>
        </p:txBody>
      </p:sp>
      <p:sp>
        <p:nvSpPr>
          <p:cNvPr id="5" name="4 Marcador de pie de página"/>
          <p:cNvSpPr>
            <a:spLocks noGrp="1"/>
          </p:cNvSpPr>
          <p:nvPr>
            <p:ph type="ftr" sz="quarter" idx="11"/>
          </p:nvPr>
        </p:nvSpPr>
        <p:spPr/>
        <p:txBody>
          <a:bodyPr/>
          <a:lstStyle/>
          <a:p>
            <a:endParaRPr lang="es-ES"/>
          </a:p>
        </p:txBody>
      </p:sp>
      <p:sp>
        <p:nvSpPr>
          <p:cNvPr id="2" name="1 Título vertical"/>
          <p:cNvSpPr>
            <a:spLocks noGrp="1"/>
          </p:cNvSpPr>
          <p:nvPr>
            <p:ph type="title" orient="vert"/>
          </p:nvPr>
        </p:nvSpPr>
        <p:spPr>
          <a:xfrm>
            <a:off x="7391400" y="228601"/>
            <a:ext cx="1447800" cy="4388644"/>
          </a:xfrm>
        </p:spPr>
        <p:txBody>
          <a:bodyPr vert="eaVert"/>
          <a:lstStyle/>
          <a:p>
            <a:r>
              <a:rPr kumimoji="0" lang="es-ES" smtClean="0"/>
              <a:t>Haga clic para modificar el estilo de título del patrón</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bg>
      <p:bgRef idx="1001">
        <a:schemeClr val="bg2"/>
      </p:bgRef>
    </p:bg>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solidFill>
                  <a:schemeClr val="accent3">
                    <a:shade val="75000"/>
                  </a:schemeClr>
                </a:solidFill>
              </a:defRPr>
            </a:lvl1pPr>
          </a:lstStyle>
          <a:p>
            <a:r>
              <a:rPr kumimoji="0" lang="es-ES" smtClean="0"/>
              <a:t>Haga clic para modificar el estilo de título del patrón</a:t>
            </a:r>
            <a:endParaRPr kumimoji="0" lang="en-US"/>
          </a:p>
        </p:txBody>
      </p:sp>
      <p:sp>
        <p:nvSpPr>
          <p:cNvPr id="4" name="3 Marcador de fecha"/>
          <p:cNvSpPr>
            <a:spLocks noGrp="1"/>
          </p:cNvSpPr>
          <p:nvPr>
            <p:ph type="dt" sz="half" idx="10"/>
          </p:nvPr>
        </p:nvSpPr>
        <p:spPr/>
        <p:txBody>
          <a:bodyPr/>
          <a:lstStyle/>
          <a:p>
            <a:fld id="{97E92AA1-587F-48DA-8BD0-8CEA2CF1810C}" type="datetimeFigureOut">
              <a:rPr lang="es-ES" smtClean="0"/>
              <a:pPr/>
              <a:t>28/04/2022</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a:xfrm>
            <a:off x="4361688" y="769779"/>
            <a:ext cx="457200" cy="330994"/>
          </a:xfrm>
        </p:spPr>
        <p:txBody>
          <a:bodyPr/>
          <a:lstStyle/>
          <a:p>
            <a:fld id="{2E97935B-3A04-49DE-9374-B7EFE06BD7F7}" type="slidenum">
              <a:rPr lang="es-ES" smtClean="0"/>
              <a:pPr/>
              <a:t>‹Nº›</a:t>
            </a:fld>
            <a:endParaRPr lang="es-ES"/>
          </a:p>
        </p:txBody>
      </p:sp>
      <p:sp>
        <p:nvSpPr>
          <p:cNvPr id="8" name="7 Marcador de contenido"/>
          <p:cNvSpPr>
            <a:spLocks noGrp="1"/>
          </p:cNvSpPr>
          <p:nvPr>
            <p:ph sz="quarter" idx="1"/>
          </p:nvPr>
        </p:nvSpPr>
        <p:spPr>
          <a:xfrm>
            <a:off x="301752" y="1145286"/>
            <a:ext cx="8503920" cy="3429000"/>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Encabezado de sección">
    <p:bg>
      <p:bgRef idx="1001">
        <a:schemeClr val="bg1"/>
      </p:bgRef>
    </p:bg>
    <p:spTree>
      <p:nvGrpSpPr>
        <p:cNvPr id="1" name=""/>
        <p:cNvGrpSpPr/>
        <p:nvPr/>
      </p:nvGrpSpPr>
      <p:grpSpPr>
        <a:xfrm>
          <a:off x="0" y="0"/>
          <a:ext cx="0" cy="0"/>
          <a:chOff x="0" y="0"/>
          <a:chExt cx="0" cy="0"/>
        </a:xfrm>
      </p:grpSpPr>
      <p:sp>
        <p:nvSpPr>
          <p:cNvPr id="17" name="16 Rectángulo"/>
          <p:cNvSpPr>
            <a:spLocks noChangeArrowheads="1"/>
          </p:cNvSpPr>
          <p:nvPr/>
        </p:nvSpPr>
        <p:spPr bwMode="white">
          <a:xfrm>
            <a:off x="0" y="0"/>
            <a:ext cx="152400" cy="51435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14 Rectángulo"/>
          <p:cNvSpPr>
            <a:spLocks noChangeArrowheads="1"/>
          </p:cNvSpPr>
          <p:nvPr/>
        </p:nvSpPr>
        <p:spPr bwMode="white">
          <a:xfrm>
            <a:off x="0" y="5029200"/>
            <a:ext cx="9144000" cy="1143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15 Rectángulo"/>
          <p:cNvSpPr>
            <a:spLocks noChangeArrowheads="1"/>
          </p:cNvSpPr>
          <p:nvPr/>
        </p:nvSpPr>
        <p:spPr bwMode="white">
          <a:xfrm>
            <a:off x="0" y="0"/>
            <a:ext cx="9144000" cy="1143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17 Rectángulo"/>
          <p:cNvSpPr>
            <a:spLocks noChangeArrowheads="1"/>
          </p:cNvSpPr>
          <p:nvPr/>
        </p:nvSpPr>
        <p:spPr bwMode="white">
          <a:xfrm>
            <a:off x="8991600" y="14288"/>
            <a:ext cx="152400" cy="51435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18 Rectángulo"/>
          <p:cNvSpPr>
            <a:spLocks noChangeArrowheads="1"/>
          </p:cNvSpPr>
          <p:nvPr/>
        </p:nvSpPr>
        <p:spPr bwMode="white">
          <a:xfrm>
            <a:off x="152400" y="1714500"/>
            <a:ext cx="8833104" cy="2286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11 Rectángulo"/>
          <p:cNvSpPr>
            <a:spLocks noChangeArrowheads="1"/>
          </p:cNvSpPr>
          <p:nvPr/>
        </p:nvSpPr>
        <p:spPr bwMode="auto">
          <a:xfrm>
            <a:off x="155448" y="106764"/>
            <a:ext cx="8833104" cy="1604772"/>
          </a:xfrm>
          <a:prstGeom prst="rect">
            <a:avLst/>
          </a:prstGeom>
          <a:solidFill>
            <a:schemeClr val="accent1"/>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2 Marcador de texto"/>
          <p:cNvSpPr>
            <a:spLocks noGrp="1"/>
          </p:cNvSpPr>
          <p:nvPr>
            <p:ph type="body" idx="1"/>
          </p:nvPr>
        </p:nvSpPr>
        <p:spPr>
          <a:xfrm>
            <a:off x="1368426" y="2057400"/>
            <a:ext cx="6480174" cy="1254919"/>
          </a:xfrm>
        </p:spPr>
        <p:txBody>
          <a:bodyPr anchor="t"/>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s-ES" smtClean="0"/>
              <a:t>Haga clic para modificar el estilo de texto del patrón</a:t>
            </a:r>
          </a:p>
        </p:txBody>
      </p:sp>
      <p:sp>
        <p:nvSpPr>
          <p:cNvPr id="13" name="12 Rectángulo"/>
          <p:cNvSpPr>
            <a:spLocks noChangeArrowheads="1"/>
          </p:cNvSpPr>
          <p:nvPr/>
        </p:nvSpPr>
        <p:spPr bwMode="auto">
          <a:xfrm>
            <a:off x="146304" y="4793743"/>
            <a:ext cx="8833104" cy="23217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13 Rectángulo"/>
          <p:cNvSpPr>
            <a:spLocks noChangeArrowheads="1"/>
          </p:cNvSpPr>
          <p:nvPr/>
        </p:nvSpPr>
        <p:spPr bwMode="auto">
          <a:xfrm>
            <a:off x="152400" y="114300"/>
            <a:ext cx="8833104" cy="4910328"/>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4 Marcador de pie de página"/>
          <p:cNvSpPr>
            <a:spLocks noGrp="1"/>
          </p:cNvSpPr>
          <p:nvPr>
            <p:ph type="ftr" sz="quarter" idx="11"/>
          </p:nvPr>
        </p:nvSpPr>
        <p:spPr/>
        <p:txBody>
          <a:bodyPr/>
          <a:lstStyle/>
          <a:p>
            <a:endParaRPr lang="es-ES"/>
          </a:p>
        </p:txBody>
      </p:sp>
      <p:sp>
        <p:nvSpPr>
          <p:cNvPr id="4" name="3 Marcador de fecha"/>
          <p:cNvSpPr>
            <a:spLocks noGrp="1"/>
          </p:cNvSpPr>
          <p:nvPr>
            <p:ph type="dt" sz="half" idx="10"/>
          </p:nvPr>
        </p:nvSpPr>
        <p:spPr/>
        <p:txBody>
          <a:bodyPr/>
          <a:lstStyle/>
          <a:p>
            <a:fld id="{97E92AA1-587F-48DA-8BD0-8CEA2CF1810C}" type="datetimeFigureOut">
              <a:rPr lang="es-ES" smtClean="0"/>
              <a:pPr/>
              <a:t>28/04/2022</a:t>
            </a:fld>
            <a:endParaRPr lang="es-ES"/>
          </a:p>
        </p:txBody>
      </p:sp>
      <p:sp>
        <p:nvSpPr>
          <p:cNvPr id="8" name="7 Conector recto"/>
          <p:cNvSpPr>
            <a:spLocks noChangeShapeType="1"/>
          </p:cNvSpPr>
          <p:nvPr/>
        </p:nvSpPr>
        <p:spPr bwMode="auto">
          <a:xfrm>
            <a:off x="152400" y="18288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9 Elipse"/>
          <p:cNvSpPr/>
          <p:nvPr/>
        </p:nvSpPr>
        <p:spPr>
          <a:xfrm>
            <a:off x="4267200" y="1586484"/>
            <a:ext cx="609600" cy="4572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Elipse"/>
          <p:cNvSpPr/>
          <p:nvPr/>
        </p:nvSpPr>
        <p:spPr>
          <a:xfrm>
            <a:off x="4361688" y="1657350"/>
            <a:ext cx="420624" cy="315468"/>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5 Marcador de número de diapositiva"/>
          <p:cNvSpPr>
            <a:spLocks noGrp="1"/>
          </p:cNvSpPr>
          <p:nvPr>
            <p:ph type="sldNum" sz="quarter" idx="12"/>
          </p:nvPr>
        </p:nvSpPr>
        <p:spPr>
          <a:xfrm>
            <a:off x="4343400" y="1649588"/>
            <a:ext cx="457200" cy="330994"/>
          </a:xfrm>
        </p:spPr>
        <p:txBody>
          <a:bodyPr/>
          <a:lstStyle>
            <a:lvl1pPr>
              <a:defRPr>
                <a:solidFill>
                  <a:schemeClr val="accent3">
                    <a:shade val="75000"/>
                  </a:schemeClr>
                </a:solidFill>
              </a:defRPr>
            </a:lvl1pPr>
          </a:lstStyle>
          <a:p>
            <a:fld id="{2E97935B-3A04-49DE-9374-B7EFE06BD7F7}" type="slidenum">
              <a:rPr lang="es-ES" smtClean="0"/>
              <a:pPr/>
              <a:t>‹Nº›</a:t>
            </a:fld>
            <a:endParaRPr lang="es-ES"/>
          </a:p>
        </p:txBody>
      </p:sp>
      <p:sp>
        <p:nvSpPr>
          <p:cNvPr id="2" name="1 Título"/>
          <p:cNvSpPr>
            <a:spLocks noGrp="1"/>
          </p:cNvSpPr>
          <p:nvPr>
            <p:ph type="title"/>
          </p:nvPr>
        </p:nvSpPr>
        <p:spPr>
          <a:xfrm>
            <a:off x="722313" y="400050"/>
            <a:ext cx="7772400" cy="1143000"/>
          </a:xfrm>
        </p:spPr>
        <p:txBody>
          <a:bodyPr anchor="b"/>
          <a:lstStyle>
            <a:lvl1pPr algn="ctr">
              <a:buNone/>
              <a:defRPr sz="4200" b="0" cap="none" baseline="0">
                <a:solidFill>
                  <a:srgbClr val="FFFFFF"/>
                </a:solidFill>
              </a:defRPr>
            </a:lvl1pPr>
          </a:lstStyle>
          <a:p>
            <a:r>
              <a:rPr kumimoji="0" lang="es-ES" smtClean="0"/>
              <a:t>Haga clic para modificar el estilo de título del patrón</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bg>
      <p:bgRef idx="1001">
        <a:schemeClr val="bg2"/>
      </p:bgRef>
    </p:bg>
    <p:spTree>
      <p:nvGrpSpPr>
        <p:cNvPr id="1" name=""/>
        <p:cNvGrpSpPr/>
        <p:nvPr/>
      </p:nvGrpSpPr>
      <p:grpSpPr>
        <a:xfrm>
          <a:off x="0" y="0"/>
          <a:ext cx="0" cy="0"/>
          <a:chOff x="0" y="0"/>
          <a:chExt cx="0" cy="0"/>
        </a:xfrm>
      </p:grpSpPr>
      <p:sp>
        <p:nvSpPr>
          <p:cNvPr id="2" name="1 Título"/>
          <p:cNvSpPr>
            <a:spLocks noGrp="1"/>
          </p:cNvSpPr>
          <p:nvPr>
            <p:ph type="title"/>
          </p:nvPr>
        </p:nvSpPr>
        <p:spPr>
          <a:xfrm>
            <a:off x="301752" y="171450"/>
            <a:ext cx="8534400" cy="569214"/>
          </a:xfrm>
        </p:spPr>
        <p:txBody>
          <a:bodyPr/>
          <a:lstStyle/>
          <a:p>
            <a:r>
              <a:rPr kumimoji="0" lang="es-ES" smtClean="0"/>
              <a:t>Haga clic para modificar el estilo de título del patrón</a:t>
            </a:r>
            <a:endParaRPr kumimoji="0" lang="en-US"/>
          </a:p>
        </p:txBody>
      </p:sp>
      <p:sp>
        <p:nvSpPr>
          <p:cNvPr id="5" name="4 Marcador de fecha"/>
          <p:cNvSpPr>
            <a:spLocks noGrp="1"/>
          </p:cNvSpPr>
          <p:nvPr>
            <p:ph type="dt" sz="half" idx="10"/>
          </p:nvPr>
        </p:nvSpPr>
        <p:spPr>
          <a:xfrm>
            <a:off x="5791200" y="4807458"/>
            <a:ext cx="3044952" cy="274320"/>
          </a:xfrm>
        </p:spPr>
        <p:txBody>
          <a:bodyPr/>
          <a:lstStyle/>
          <a:p>
            <a:fld id="{97E92AA1-587F-48DA-8BD0-8CEA2CF1810C}" type="datetimeFigureOut">
              <a:rPr lang="es-ES" smtClean="0"/>
              <a:pPr/>
              <a:t>28/04/2022</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2E97935B-3A04-49DE-9374-B7EFE06BD7F7}" type="slidenum">
              <a:rPr lang="es-ES" smtClean="0"/>
              <a:pPr/>
              <a:t>‹Nº›</a:t>
            </a:fld>
            <a:endParaRPr lang="es-ES"/>
          </a:p>
        </p:txBody>
      </p:sp>
      <p:sp>
        <p:nvSpPr>
          <p:cNvPr id="8" name="7 Conector recto"/>
          <p:cNvSpPr>
            <a:spLocks noChangeShapeType="1"/>
          </p:cNvSpPr>
          <p:nvPr/>
        </p:nvSpPr>
        <p:spPr bwMode="auto">
          <a:xfrm flipV="1">
            <a:off x="4563081" y="1181739"/>
            <a:ext cx="8921" cy="3614668"/>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9 Marcador de contenido"/>
          <p:cNvSpPr>
            <a:spLocks noGrp="1"/>
          </p:cNvSpPr>
          <p:nvPr>
            <p:ph sz="half" idx="1"/>
          </p:nvPr>
        </p:nvSpPr>
        <p:spPr>
          <a:xfrm>
            <a:off x="301752" y="1028700"/>
            <a:ext cx="4038600" cy="3511296"/>
          </a:xfrm>
        </p:spPr>
        <p:txBody>
          <a:bodyPr/>
          <a:lstStyle>
            <a:lvl1pPr>
              <a:defRPr sz="2500"/>
            </a:lvl1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12" name="11 Marcador de contenido"/>
          <p:cNvSpPr>
            <a:spLocks noGrp="1"/>
          </p:cNvSpPr>
          <p:nvPr>
            <p:ph sz="half" idx="2"/>
          </p:nvPr>
        </p:nvSpPr>
        <p:spPr>
          <a:xfrm>
            <a:off x="4800600" y="1028700"/>
            <a:ext cx="4038600" cy="3511296"/>
          </a:xfrm>
        </p:spPr>
        <p:txBody>
          <a:bodyPr/>
          <a:lstStyle>
            <a:lvl1pPr>
              <a:defRPr sz="2500"/>
            </a:lvl1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ación">
    <p:bg>
      <p:bgRef idx="1001">
        <a:schemeClr val="bg2"/>
      </p:bgRef>
    </p:bg>
    <p:spTree>
      <p:nvGrpSpPr>
        <p:cNvPr id="1" name=""/>
        <p:cNvGrpSpPr/>
        <p:nvPr/>
      </p:nvGrpSpPr>
      <p:grpSpPr>
        <a:xfrm>
          <a:off x="0" y="0"/>
          <a:ext cx="0" cy="0"/>
          <a:chOff x="0" y="0"/>
          <a:chExt cx="0" cy="0"/>
        </a:xfrm>
      </p:grpSpPr>
      <p:sp>
        <p:nvSpPr>
          <p:cNvPr id="10" name="9 Conector recto"/>
          <p:cNvSpPr>
            <a:spLocks noChangeShapeType="1"/>
          </p:cNvSpPr>
          <p:nvPr/>
        </p:nvSpPr>
        <p:spPr bwMode="auto">
          <a:xfrm flipV="1">
            <a:off x="4572000" y="1650206"/>
            <a:ext cx="0" cy="3140964"/>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19 Rectángulo"/>
          <p:cNvSpPr>
            <a:spLocks noChangeArrowheads="1"/>
          </p:cNvSpPr>
          <p:nvPr/>
        </p:nvSpPr>
        <p:spPr bwMode="white">
          <a:xfrm>
            <a:off x="0" y="0"/>
            <a:ext cx="9144000" cy="108585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18 Rectángulo"/>
          <p:cNvSpPr>
            <a:spLocks noChangeArrowheads="1"/>
          </p:cNvSpPr>
          <p:nvPr/>
        </p:nvSpPr>
        <p:spPr bwMode="white">
          <a:xfrm>
            <a:off x="0" y="5029200"/>
            <a:ext cx="9144000" cy="1143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1" name="20 Rectángulo"/>
          <p:cNvSpPr>
            <a:spLocks noChangeArrowheads="1"/>
          </p:cNvSpPr>
          <p:nvPr/>
        </p:nvSpPr>
        <p:spPr bwMode="white">
          <a:xfrm>
            <a:off x="0" y="0"/>
            <a:ext cx="152400" cy="51435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2" name="21 Rectángulo"/>
          <p:cNvSpPr>
            <a:spLocks noChangeArrowheads="1"/>
          </p:cNvSpPr>
          <p:nvPr/>
        </p:nvSpPr>
        <p:spPr bwMode="white">
          <a:xfrm>
            <a:off x="8991600" y="0"/>
            <a:ext cx="152400" cy="51435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10 Rectángulo"/>
          <p:cNvSpPr/>
          <p:nvPr/>
        </p:nvSpPr>
        <p:spPr>
          <a:xfrm>
            <a:off x="152400" y="1028700"/>
            <a:ext cx="8833104" cy="6858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12 Rectángulo"/>
          <p:cNvSpPr>
            <a:spLocks noChangeArrowheads="1"/>
          </p:cNvSpPr>
          <p:nvPr/>
        </p:nvSpPr>
        <p:spPr bwMode="auto">
          <a:xfrm>
            <a:off x="145923" y="4793742"/>
            <a:ext cx="8833104" cy="23317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2 Marcador de texto"/>
          <p:cNvSpPr>
            <a:spLocks noGrp="1"/>
          </p:cNvSpPr>
          <p:nvPr>
            <p:ph type="body" idx="1"/>
          </p:nvPr>
        </p:nvSpPr>
        <p:spPr>
          <a:xfrm>
            <a:off x="301752" y="1143000"/>
            <a:ext cx="4040188" cy="549731"/>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s-ES" smtClean="0"/>
              <a:t>Haga clic para modificar el estilo de texto del patrón</a:t>
            </a:r>
          </a:p>
        </p:txBody>
      </p:sp>
      <p:sp>
        <p:nvSpPr>
          <p:cNvPr id="4" name="3 Marcador de texto"/>
          <p:cNvSpPr>
            <a:spLocks noGrp="1"/>
          </p:cNvSpPr>
          <p:nvPr>
            <p:ph type="body" sz="half" idx="3"/>
          </p:nvPr>
        </p:nvSpPr>
        <p:spPr>
          <a:xfrm>
            <a:off x="4791331" y="1143000"/>
            <a:ext cx="4041775" cy="54864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eaLnBrk="1" latinLnBrk="0" hangingPunct="1"/>
            <a:r>
              <a:rPr kumimoji="0" lang="es-ES" smtClean="0"/>
              <a:t>Haga clic para modificar el estilo de texto del patrón</a:t>
            </a:r>
          </a:p>
        </p:txBody>
      </p:sp>
      <p:sp>
        <p:nvSpPr>
          <p:cNvPr id="7" name="6 Marcador de fecha"/>
          <p:cNvSpPr>
            <a:spLocks noGrp="1"/>
          </p:cNvSpPr>
          <p:nvPr>
            <p:ph type="dt" sz="half" idx="10"/>
          </p:nvPr>
        </p:nvSpPr>
        <p:spPr/>
        <p:txBody>
          <a:bodyPr/>
          <a:lstStyle/>
          <a:p>
            <a:fld id="{97E92AA1-587F-48DA-8BD0-8CEA2CF1810C}" type="datetimeFigureOut">
              <a:rPr lang="es-ES" smtClean="0"/>
              <a:pPr/>
              <a:t>28/04/2022</a:t>
            </a:fld>
            <a:endParaRPr lang="es-ES"/>
          </a:p>
        </p:txBody>
      </p:sp>
      <p:sp>
        <p:nvSpPr>
          <p:cNvPr id="8" name="7 Marcador de pie de página"/>
          <p:cNvSpPr>
            <a:spLocks noGrp="1"/>
          </p:cNvSpPr>
          <p:nvPr>
            <p:ph type="ftr" sz="quarter" idx="11"/>
          </p:nvPr>
        </p:nvSpPr>
        <p:spPr>
          <a:xfrm>
            <a:off x="304800" y="4807458"/>
            <a:ext cx="3581400" cy="274320"/>
          </a:xfrm>
        </p:spPr>
        <p:txBody>
          <a:bodyPr/>
          <a:lstStyle/>
          <a:p>
            <a:endParaRPr lang="es-ES"/>
          </a:p>
        </p:txBody>
      </p:sp>
      <p:sp>
        <p:nvSpPr>
          <p:cNvPr id="15" name="14 Conector recto"/>
          <p:cNvSpPr>
            <a:spLocks noChangeShapeType="1"/>
          </p:cNvSpPr>
          <p:nvPr/>
        </p:nvSpPr>
        <p:spPr bwMode="auto">
          <a:xfrm>
            <a:off x="152400" y="96012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8" name="17 Rectángulo"/>
          <p:cNvSpPr>
            <a:spLocks noChangeArrowheads="1"/>
          </p:cNvSpPr>
          <p:nvPr/>
        </p:nvSpPr>
        <p:spPr bwMode="auto">
          <a:xfrm>
            <a:off x="152400" y="116586"/>
            <a:ext cx="8833104" cy="4910328"/>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4" name="23 Marcador de contenido"/>
          <p:cNvSpPr>
            <a:spLocks noGrp="1"/>
          </p:cNvSpPr>
          <p:nvPr>
            <p:ph sz="quarter" idx="2"/>
          </p:nvPr>
        </p:nvSpPr>
        <p:spPr>
          <a:xfrm>
            <a:off x="301752" y="1853537"/>
            <a:ext cx="4041648" cy="2863803"/>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26" name="25 Marcador de contenido"/>
          <p:cNvSpPr>
            <a:spLocks noGrp="1"/>
          </p:cNvSpPr>
          <p:nvPr>
            <p:ph sz="quarter" idx="4"/>
          </p:nvPr>
        </p:nvSpPr>
        <p:spPr>
          <a:xfrm>
            <a:off x="4800600" y="1853537"/>
            <a:ext cx="4038600" cy="2866644"/>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25" name="24 Elipse"/>
          <p:cNvSpPr/>
          <p:nvPr/>
        </p:nvSpPr>
        <p:spPr>
          <a:xfrm>
            <a:off x="4267200" y="717027"/>
            <a:ext cx="609600" cy="4572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26 Elipse"/>
          <p:cNvSpPr/>
          <p:nvPr/>
        </p:nvSpPr>
        <p:spPr>
          <a:xfrm>
            <a:off x="4361688" y="787893"/>
            <a:ext cx="420624" cy="315468"/>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8 Marcador de número de diapositiva"/>
          <p:cNvSpPr>
            <a:spLocks noGrp="1"/>
          </p:cNvSpPr>
          <p:nvPr>
            <p:ph type="sldNum" sz="quarter" idx="12"/>
          </p:nvPr>
        </p:nvSpPr>
        <p:spPr>
          <a:xfrm>
            <a:off x="4343400" y="781812"/>
            <a:ext cx="457200" cy="330994"/>
          </a:xfrm>
        </p:spPr>
        <p:txBody>
          <a:bodyPr/>
          <a:lstStyle>
            <a:lvl1pPr algn="ctr">
              <a:defRPr/>
            </a:lvl1pPr>
          </a:lstStyle>
          <a:p>
            <a:fld id="{2E97935B-3A04-49DE-9374-B7EFE06BD7F7}" type="slidenum">
              <a:rPr lang="es-ES" smtClean="0"/>
              <a:pPr/>
              <a:t>‹Nº›</a:t>
            </a:fld>
            <a:endParaRPr lang="es-ES"/>
          </a:p>
        </p:txBody>
      </p:sp>
      <p:sp>
        <p:nvSpPr>
          <p:cNvPr id="23" name="22 Título"/>
          <p:cNvSpPr>
            <a:spLocks noGrp="1"/>
          </p:cNvSpPr>
          <p:nvPr>
            <p:ph type="title"/>
          </p:nvPr>
        </p:nvSpPr>
        <p:spPr/>
        <p:txBody>
          <a:bodyPr rtlCol="0" anchor="b" anchorCtr="0"/>
          <a:lstStyle/>
          <a:p>
            <a:r>
              <a:rPr kumimoji="0" lang="es-ES" smtClean="0"/>
              <a:t>Haga clic para modificar el estilo de título del patrón</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3" name="2 Marcador de fecha"/>
          <p:cNvSpPr>
            <a:spLocks noGrp="1"/>
          </p:cNvSpPr>
          <p:nvPr>
            <p:ph type="dt" sz="half" idx="10"/>
          </p:nvPr>
        </p:nvSpPr>
        <p:spPr/>
        <p:txBody>
          <a:bodyPr/>
          <a:lstStyle/>
          <a:p>
            <a:fld id="{97E92AA1-587F-48DA-8BD0-8CEA2CF1810C}" type="datetimeFigureOut">
              <a:rPr lang="es-ES" smtClean="0"/>
              <a:pPr/>
              <a:t>28/04/2022</a:t>
            </a:fld>
            <a:endParaRPr lang="es-ES"/>
          </a:p>
        </p:txBody>
      </p:sp>
      <p:sp>
        <p:nvSpPr>
          <p:cNvPr id="4" name="3 Marcador de pie de página"/>
          <p:cNvSpPr>
            <a:spLocks noGrp="1"/>
          </p:cNvSpPr>
          <p:nvPr>
            <p:ph type="ftr" sz="quarter" idx="11"/>
          </p:nvPr>
        </p:nvSpPr>
        <p:spPr/>
        <p:txBody>
          <a:bodyPr/>
          <a:lstStyle/>
          <a:p>
            <a:endParaRPr lang="es-ES"/>
          </a:p>
        </p:txBody>
      </p:sp>
      <p:sp>
        <p:nvSpPr>
          <p:cNvPr id="5" name="4 Marcador de número de diapositiva"/>
          <p:cNvSpPr>
            <a:spLocks noGrp="1"/>
          </p:cNvSpPr>
          <p:nvPr>
            <p:ph type="sldNum" sz="quarter" idx="12"/>
          </p:nvPr>
        </p:nvSpPr>
        <p:spPr>
          <a:xfrm>
            <a:off x="4343400" y="777015"/>
            <a:ext cx="457200" cy="330994"/>
          </a:xfrm>
        </p:spPr>
        <p:txBody>
          <a:bodyPr/>
          <a:lstStyle/>
          <a:p>
            <a:fld id="{2E97935B-3A04-49DE-9374-B7EFE06BD7F7}" type="slidenum">
              <a:rPr lang="es-ES" smtClean="0"/>
              <a:pPr/>
              <a:t>‹Nº›</a:t>
            </a:fld>
            <a:endParaRPr lang="es-E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En blanco">
    <p:spTree>
      <p:nvGrpSpPr>
        <p:cNvPr id="1" name=""/>
        <p:cNvGrpSpPr/>
        <p:nvPr/>
      </p:nvGrpSpPr>
      <p:grpSpPr>
        <a:xfrm>
          <a:off x="0" y="0"/>
          <a:ext cx="0" cy="0"/>
          <a:chOff x="0" y="0"/>
          <a:chExt cx="0" cy="0"/>
        </a:xfrm>
      </p:grpSpPr>
      <p:sp>
        <p:nvSpPr>
          <p:cNvPr id="7" name="6 Rectángulo"/>
          <p:cNvSpPr>
            <a:spLocks noChangeArrowheads="1"/>
          </p:cNvSpPr>
          <p:nvPr/>
        </p:nvSpPr>
        <p:spPr bwMode="white">
          <a:xfrm>
            <a:off x="0" y="5029200"/>
            <a:ext cx="9144000" cy="1143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7 Rectángulo"/>
          <p:cNvSpPr>
            <a:spLocks noChangeArrowheads="1"/>
          </p:cNvSpPr>
          <p:nvPr/>
        </p:nvSpPr>
        <p:spPr bwMode="white">
          <a:xfrm>
            <a:off x="0" y="0"/>
            <a:ext cx="9144000" cy="116586"/>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9 Rectángulo"/>
          <p:cNvSpPr>
            <a:spLocks noChangeArrowheads="1"/>
          </p:cNvSpPr>
          <p:nvPr/>
        </p:nvSpPr>
        <p:spPr bwMode="white">
          <a:xfrm>
            <a:off x="8991600" y="0"/>
            <a:ext cx="152400" cy="51435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8 Rectángulo"/>
          <p:cNvSpPr>
            <a:spLocks noChangeArrowheads="1"/>
          </p:cNvSpPr>
          <p:nvPr/>
        </p:nvSpPr>
        <p:spPr bwMode="white">
          <a:xfrm>
            <a:off x="0" y="0"/>
            <a:ext cx="152400" cy="51435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4 Rectángulo"/>
          <p:cNvSpPr>
            <a:spLocks noChangeArrowheads="1"/>
          </p:cNvSpPr>
          <p:nvPr/>
        </p:nvSpPr>
        <p:spPr bwMode="auto">
          <a:xfrm>
            <a:off x="146304" y="4793743"/>
            <a:ext cx="8833104" cy="23217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6" name="5 Rectángulo"/>
          <p:cNvSpPr>
            <a:spLocks noChangeArrowheads="1"/>
          </p:cNvSpPr>
          <p:nvPr/>
        </p:nvSpPr>
        <p:spPr bwMode="auto">
          <a:xfrm>
            <a:off x="152400" y="118872"/>
            <a:ext cx="8833104" cy="4910328"/>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 name="1 Marcador de fecha"/>
          <p:cNvSpPr>
            <a:spLocks noGrp="1"/>
          </p:cNvSpPr>
          <p:nvPr>
            <p:ph type="dt" sz="half" idx="10"/>
          </p:nvPr>
        </p:nvSpPr>
        <p:spPr/>
        <p:txBody>
          <a:bodyPr/>
          <a:lstStyle/>
          <a:p>
            <a:fld id="{97E92AA1-587F-48DA-8BD0-8CEA2CF1810C}" type="datetimeFigureOut">
              <a:rPr lang="es-ES" smtClean="0"/>
              <a:pPr/>
              <a:t>28/04/2022</a:t>
            </a:fld>
            <a:endParaRPr lang="es-ES"/>
          </a:p>
        </p:txBody>
      </p:sp>
      <p:sp>
        <p:nvSpPr>
          <p:cNvPr id="3" name="2 Marcador de pie de página"/>
          <p:cNvSpPr>
            <a:spLocks noGrp="1"/>
          </p:cNvSpPr>
          <p:nvPr>
            <p:ph type="ftr" sz="quarter" idx="11"/>
          </p:nvPr>
        </p:nvSpPr>
        <p:spPr/>
        <p:txBody>
          <a:bodyPr/>
          <a:lstStyle/>
          <a:p>
            <a:endParaRPr lang="es-ES"/>
          </a:p>
        </p:txBody>
      </p:sp>
      <p:sp>
        <p:nvSpPr>
          <p:cNvPr id="4" name="3 Marcador de número de diapositiva"/>
          <p:cNvSpPr>
            <a:spLocks noGrp="1"/>
          </p:cNvSpPr>
          <p:nvPr>
            <p:ph type="sldNum" sz="quarter" idx="12"/>
          </p:nvPr>
        </p:nvSpPr>
        <p:spPr>
          <a:xfrm>
            <a:off x="4267200" y="4743450"/>
            <a:ext cx="609600" cy="330993"/>
          </a:xfrm>
        </p:spPr>
        <p:txBody>
          <a:bodyPr/>
          <a:lstStyle>
            <a:lvl1pPr>
              <a:defRPr>
                <a:solidFill>
                  <a:srgbClr val="FFFFFF"/>
                </a:solidFill>
              </a:defRPr>
            </a:lvl1pPr>
          </a:lstStyle>
          <a:p>
            <a:fld id="{2E97935B-3A04-49DE-9374-B7EFE06BD7F7}" type="slidenum">
              <a:rPr lang="es-ES" smtClean="0"/>
              <a:pPr/>
              <a:t>‹Nº›</a:t>
            </a:fld>
            <a:endParaRPr lang="es-E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ido con título">
    <p:bg>
      <p:bgRef idx="1001">
        <a:schemeClr val="bg1"/>
      </p:bgRef>
    </p:bg>
    <p:spTree>
      <p:nvGrpSpPr>
        <p:cNvPr id="1" name=""/>
        <p:cNvGrpSpPr/>
        <p:nvPr/>
      </p:nvGrpSpPr>
      <p:grpSpPr>
        <a:xfrm>
          <a:off x="0" y="0"/>
          <a:ext cx="0" cy="0"/>
          <a:chOff x="0" y="0"/>
          <a:chExt cx="0" cy="0"/>
        </a:xfrm>
      </p:grpSpPr>
      <p:sp>
        <p:nvSpPr>
          <p:cNvPr id="19" name="18 Rectángulo"/>
          <p:cNvSpPr>
            <a:spLocks noChangeArrowheads="1"/>
          </p:cNvSpPr>
          <p:nvPr/>
        </p:nvSpPr>
        <p:spPr bwMode="auto">
          <a:xfrm>
            <a:off x="152400" y="114300"/>
            <a:ext cx="8833104" cy="228600"/>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14 Rectángulo"/>
          <p:cNvSpPr>
            <a:spLocks noChangeArrowheads="1"/>
          </p:cNvSpPr>
          <p:nvPr/>
        </p:nvSpPr>
        <p:spPr bwMode="white">
          <a:xfrm>
            <a:off x="0" y="5029200"/>
            <a:ext cx="9144000" cy="1143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17 Rectángulo"/>
          <p:cNvSpPr>
            <a:spLocks noChangeArrowheads="1"/>
          </p:cNvSpPr>
          <p:nvPr/>
        </p:nvSpPr>
        <p:spPr bwMode="white">
          <a:xfrm>
            <a:off x="8991600" y="0"/>
            <a:ext cx="152400" cy="51435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15 Rectángulo"/>
          <p:cNvSpPr>
            <a:spLocks noChangeArrowheads="1"/>
          </p:cNvSpPr>
          <p:nvPr/>
        </p:nvSpPr>
        <p:spPr bwMode="white">
          <a:xfrm>
            <a:off x="0" y="0"/>
            <a:ext cx="9144000" cy="89154"/>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16 Rectángulo"/>
          <p:cNvSpPr>
            <a:spLocks noChangeArrowheads="1"/>
          </p:cNvSpPr>
          <p:nvPr/>
        </p:nvSpPr>
        <p:spPr bwMode="white">
          <a:xfrm>
            <a:off x="0" y="0"/>
            <a:ext cx="152400" cy="51435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3" name="12 Rectángulo"/>
          <p:cNvSpPr/>
          <p:nvPr/>
        </p:nvSpPr>
        <p:spPr>
          <a:xfrm>
            <a:off x="152400" y="457200"/>
            <a:ext cx="2743200" cy="440055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1 Título"/>
          <p:cNvSpPr>
            <a:spLocks noGrp="1"/>
          </p:cNvSpPr>
          <p:nvPr>
            <p:ph type="title"/>
          </p:nvPr>
        </p:nvSpPr>
        <p:spPr>
          <a:xfrm>
            <a:off x="381000" y="685800"/>
            <a:ext cx="2362200" cy="742950"/>
          </a:xfrm>
        </p:spPr>
        <p:txBody>
          <a:bodyPr anchor="b">
            <a:noAutofit/>
          </a:bodyPr>
          <a:lstStyle>
            <a:lvl1pPr algn="l">
              <a:buNone/>
              <a:defRPr sz="2200" b="1">
                <a:solidFill>
                  <a:srgbClr val="FFFFFF"/>
                </a:solidFill>
              </a:defRPr>
            </a:lvl1pPr>
          </a:lstStyle>
          <a:p>
            <a:r>
              <a:rPr kumimoji="0" lang="es-ES" smtClean="0"/>
              <a:t>Haga clic para modificar el estilo de título del patrón</a:t>
            </a:r>
            <a:endParaRPr kumimoji="0" lang="en-US"/>
          </a:p>
        </p:txBody>
      </p:sp>
      <p:sp>
        <p:nvSpPr>
          <p:cNvPr id="3" name="2 Marcador de texto"/>
          <p:cNvSpPr>
            <a:spLocks noGrp="1"/>
          </p:cNvSpPr>
          <p:nvPr>
            <p:ph type="body" idx="2"/>
          </p:nvPr>
        </p:nvSpPr>
        <p:spPr>
          <a:xfrm>
            <a:off x="381000" y="1485901"/>
            <a:ext cx="2362200" cy="3108722"/>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eaLnBrk="1" latinLnBrk="0" hangingPunct="1"/>
            <a:r>
              <a:rPr kumimoji="0" lang="es-ES" smtClean="0"/>
              <a:t>Haga clic para modificar el estilo de texto del patrón</a:t>
            </a:r>
          </a:p>
        </p:txBody>
      </p:sp>
      <p:sp>
        <p:nvSpPr>
          <p:cNvPr id="8" name="7 Rectángulo"/>
          <p:cNvSpPr>
            <a:spLocks noChangeArrowheads="1"/>
          </p:cNvSpPr>
          <p:nvPr/>
        </p:nvSpPr>
        <p:spPr bwMode="auto">
          <a:xfrm>
            <a:off x="152400" y="114300"/>
            <a:ext cx="8833104" cy="4910328"/>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8 Conector recto"/>
          <p:cNvSpPr>
            <a:spLocks noChangeShapeType="1"/>
          </p:cNvSpPr>
          <p:nvPr/>
        </p:nvSpPr>
        <p:spPr bwMode="auto">
          <a:xfrm>
            <a:off x="152400" y="40005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19 Marcador de contenido"/>
          <p:cNvSpPr>
            <a:spLocks noGrp="1"/>
          </p:cNvSpPr>
          <p:nvPr>
            <p:ph sz="quarter" idx="1"/>
          </p:nvPr>
        </p:nvSpPr>
        <p:spPr>
          <a:xfrm>
            <a:off x="3124200" y="514350"/>
            <a:ext cx="5638800" cy="4057650"/>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10" name="9 Elipse"/>
          <p:cNvSpPr/>
          <p:nvPr/>
        </p:nvSpPr>
        <p:spPr>
          <a:xfrm>
            <a:off x="1295400" y="171450"/>
            <a:ext cx="609600" cy="4572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Elipse"/>
          <p:cNvSpPr/>
          <p:nvPr/>
        </p:nvSpPr>
        <p:spPr>
          <a:xfrm>
            <a:off x="1389888" y="242316"/>
            <a:ext cx="420624" cy="315468"/>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6 Marcador de número de diapositiva"/>
          <p:cNvSpPr>
            <a:spLocks noGrp="1"/>
          </p:cNvSpPr>
          <p:nvPr>
            <p:ph type="sldNum" sz="quarter" idx="12"/>
          </p:nvPr>
        </p:nvSpPr>
        <p:spPr>
          <a:xfrm>
            <a:off x="1371600" y="234554"/>
            <a:ext cx="457200" cy="330994"/>
          </a:xfrm>
        </p:spPr>
        <p:txBody>
          <a:bodyPr/>
          <a:lstStyle>
            <a:lvl1pPr>
              <a:defRPr>
                <a:solidFill>
                  <a:schemeClr val="accent3">
                    <a:shade val="75000"/>
                  </a:schemeClr>
                </a:solidFill>
              </a:defRPr>
            </a:lvl1pPr>
          </a:lstStyle>
          <a:p>
            <a:fld id="{2E97935B-3A04-49DE-9374-B7EFE06BD7F7}" type="slidenum">
              <a:rPr lang="es-ES" smtClean="0"/>
              <a:pPr/>
              <a:t>‹Nº›</a:t>
            </a:fld>
            <a:endParaRPr lang="es-ES"/>
          </a:p>
        </p:txBody>
      </p:sp>
      <p:sp>
        <p:nvSpPr>
          <p:cNvPr id="21" name="20 Rectángulo"/>
          <p:cNvSpPr>
            <a:spLocks noChangeArrowheads="1"/>
          </p:cNvSpPr>
          <p:nvPr/>
        </p:nvSpPr>
        <p:spPr bwMode="auto">
          <a:xfrm>
            <a:off x="149352" y="4791289"/>
            <a:ext cx="8833104" cy="23217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4 Marcador de fecha"/>
          <p:cNvSpPr>
            <a:spLocks noGrp="1"/>
          </p:cNvSpPr>
          <p:nvPr>
            <p:ph type="dt" sz="half" idx="10"/>
          </p:nvPr>
        </p:nvSpPr>
        <p:spPr/>
        <p:txBody>
          <a:bodyPr/>
          <a:lstStyle/>
          <a:p>
            <a:fld id="{97E92AA1-587F-48DA-8BD0-8CEA2CF1810C}" type="datetimeFigureOut">
              <a:rPr lang="es-ES" smtClean="0"/>
              <a:pPr/>
              <a:t>28/04/2022</a:t>
            </a:fld>
            <a:endParaRPr lang="es-ES"/>
          </a:p>
        </p:txBody>
      </p:sp>
      <p:sp>
        <p:nvSpPr>
          <p:cNvPr id="6" name="5 Marcador de pie de página"/>
          <p:cNvSpPr>
            <a:spLocks noGrp="1"/>
          </p:cNvSpPr>
          <p:nvPr>
            <p:ph type="ftr" sz="quarter" idx="11"/>
          </p:nvPr>
        </p:nvSpPr>
        <p:spPr>
          <a:xfrm>
            <a:off x="301752" y="4808136"/>
            <a:ext cx="3383280" cy="274320"/>
          </a:xfrm>
        </p:spPr>
        <p:txBody>
          <a:bodyPr/>
          <a:lstStyle/>
          <a:p>
            <a:endParaRPr lang="es-E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spTree>
      <p:nvGrpSpPr>
        <p:cNvPr id="1" name=""/>
        <p:cNvGrpSpPr/>
        <p:nvPr/>
      </p:nvGrpSpPr>
      <p:grpSpPr>
        <a:xfrm>
          <a:off x="0" y="0"/>
          <a:ext cx="0" cy="0"/>
          <a:chOff x="0" y="0"/>
          <a:chExt cx="0" cy="0"/>
        </a:xfrm>
      </p:grpSpPr>
      <p:sp>
        <p:nvSpPr>
          <p:cNvPr id="21" name="20 Conector recto"/>
          <p:cNvSpPr>
            <a:spLocks noChangeShapeType="1"/>
          </p:cNvSpPr>
          <p:nvPr/>
        </p:nvSpPr>
        <p:spPr bwMode="auto">
          <a:xfrm>
            <a:off x="152400" y="40005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9" name="18 Rectángulo"/>
          <p:cNvSpPr>
            <a:spLocks noChangeArrowheads="1"/>
          </p:cNvSpPr>
          <p:nvPr/>
        </p:nvSpPr>
        <p:spPr bwMode="white">
          <a:xfrm>
            <a:off x="0" y="5029200"/>
            <a:ext cx="9144000" cy="1143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15 Rectángulo"/>
          <p:cNvSpPr>
            <a:spLocks noChangeArrowheads="1"/>
          </p:cNvSpPr>
          <p:nvPr/>
        </p:nvSpPr>
        <p:spPr bwMode="white">
          <a:xfrm>
            <a:off x="8991600" y="0"/>
            <a:ext cx="152400" cy="51435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16 Rectángulo"/>
          <p:cNvSpPr>
            <a:spLocks noChangeArrowheads="1"/>
          </p:cNvSpPr>
          <p:nvPr/>
        </p:nvSpPr>
        <p:spPr bwMode="white">
          <a:xfrm>
            <a:off x="0" y="0"/>
            <a:ext cx="9144000" cy="1143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17 Rectángulo"/>
          <p:cNvSpPr>
            <a:spLocks noChangeArrowheads="1"/>
          </p:cNvSpPr>
          <p:nvPr/>
        </p:nvSpPr>
        <p:spPr bwMode="white">
          <a:xfrm>
            <a:off x="0" y="0"/>
            <a:ext cx="152400" cy="51435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0" name="19 Rectángulo"/>
          <p:cNvSpPr>
            <a:spLocks noChangeArrowheads="1"/>
          </p:cNvSpPr>
          <p:nvPr/>
        </p:nvSpPr>
        <p:spPr bwMode="auto">
          <a:xfrm>
            <a:off x="152400" y="114300"/>
            <a:ext cx="8833104" cy="226314"/>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7 Rectángulo"/>
          <p:cNvSpPr/>
          <p:nvPr/>
        </p:nvSpPr>
        <p:spPr>
          <a:xfrm>
            <a:off x="152400" y="457200"/>
            <a:ext cx="2743200" cy="440055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14 Rectángulo"/>
          <p:cNvSpPr>
            <a:spLocks noChangeArrowheads="1"/>
          </p:cNvSpPr>
          <p:nvPr/>
        </p:nvSpPr>
        <p:spPr bwMode="auto">
          <a:xfrm>
            <a:off x="152400" y="116586"/>
            <a:ext cx="8833104" cy="4910328"/>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11 Elipse"/>
          <p:cNvSpPr/>
          <p:nvPr/>
        </p:nvSpPr>
        <p:spPr>
          <a:xfrm>
            <a:off x="1295400" y="171450"/>
            <a:ext cx="609600" cy="4572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12 Elipse"/>
          <p:cNvSpPr/>
          <p:nvPr/>
        </p:nvSpPr>
        <p:spPr>
          <a:xfrm>
            <a:off x="1389888" y="242316"/>
            <a:ext cx="420624" cy="315468"/>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6 Marcador de número de diapositiva"/>
          <p:cNvSpPr>
            <a:spLocks noGrp="1"/>
          </p:cNvSpPr>
          <p:nvPr>
            <p:ph type="sldNum" sz="quarter" idx="12"/>
          </p:nvPr>
        </p:nvSpPr>
        <p:spPr>
          <a:xfrm>
            <a:off x="1371600" y="234554"/>
            <a:ext cx="457200" cy="330994"/>
          </a:xfrm>
        </p:spPr>
        <p:txBody>
          <a:bodyPr/>
          <a:lstStyle/>
          <a:p>
            <a:fld id="{2E97935B-3A04-49DE-9374-B7EFE06BD7F7}" type="slidenum">
              <a:rPr lang="es-ES" smtClean="0"/>
              <a:pPr/>
              <a:t>‹Nº›</a:t>
            </a:fld>
            <a:endParaRPr lang="es-ES"/>
          </a:p>
        </p:txBody>
      </p:sp>
      <p:sp>
        <p:nvSpPr>
          <p:cNvPr id="2" name="1 Título"/>
          <p:cNvSpPr>
            <a:spLocks noGrp="1"/>
          </p:cNvSpPr>
          <p:nvPr>
            <p:ph type="title"/>
          </p:nvPr>
        </p:nvSpPr>
        <p:spPr>
          <a:xfrm>
            <a:off x="3000375" y="3771900"/>
            <a:ext cx="5867400" cy="914400"/>
          </a:xfrm>
        </p:spPr>
        <p:txBody>
          <a:bodyPr anchor="t">
            <a:noAutofit/>
          </a:bodyPr>
          <a:lstStyle>
            <a:lvl1pPr algn="l">
              <a:buNone/>
              <a:defRPr sz="2400" b="1">
                <a:solidFill>
                  <a:schemeClr val="tx2"/>
                </a:solidFill>
              </a:defRPr>
            </a:lvl1pPr>
          </a:lstStyle>
          <a:p>
            <a:r>
              <a:rPr kumimoji="0" lang="es-ES" smtClean="0"/>
              <a:t>Haga clic para modificar el estilo de título del patrón</a:t>
            </a:r>
            <a:endParaRPr kumimoji="0" lang="en-US"/>
          </a:p>
        </p:txBody>
      </p:sp>
      <p:sp>
        <p:nvSpPr>
          <p:cNvPr id="3" name="2 Marcador de posición de imagen"/>
          <p:cNvSpPr>
            <a:spLocks noGrp="1"/>
          </p:cNvSpPr>
          <p:nvPr>
            <p:ph type="pic" idx="1"/>
          </p:nvPr>
        </p:nvSpPr>
        <p:spPr>
          <a:xfrm>
            <a:off x="3000375" y="457200"/>
            <a:ext cx="5867400" cy="3200400"/>
          </a:xfrm>
        </p:spPr>
        <p:txBody>
          <a:bodyPr/>
          <a:lstStyle>
            <a:lvl1pPr marL="0" indent="0">
              <a:buNone/>
              <a:defRPr sz="3200"/>
            </a:lvl1pPr>
          </a:lstStyle>
          <a:p>
            <a:r>
              <a:rPr kumimoji="0" lang="es-ES" smtClean="0"/>
              <a:t>Haga clic en el icono para agregar una imagen</a:t>
            </a:r>
            <a:endParaRPr kumimoji="0" lang="en-US" dirty="0"/>
          </a:p>
        </p:txBody>
      </p:sp>
      <p:sp>
        <p:nvSpPr>
          <p:cNvPr id="4" name="3 Marcador de texto"/>
          <p:cNvSpPr>
            <a:spLocks noGrp="1"/>
          </p:cNvSpPr>
          <p:nvPr>
            <p:ph type="body" sz="half" idx="2"/>
          </p:nvPr>
        </p:nvSpPr>
        <p:spPr>
          <a:xfrm>
            <a:off x="381000" y="742950"/>
            <a:ext cx="2438400" cy="394335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eaLnBrk="1" latinLnBrk="0" hangingPunct="1"/>
            <a:r>
              <a:rPr kumimoji="0" lang="es-ES" smtClean="0"/>
              <a:t>Haga clic para modificar el estilo de texto del patrón</a:t>
            </a:r>
          </a:p>
        </p:txBody>
      </p:sp>
      <p:sp>
        <p:nvSpPr>
          <p:cNvPr id="22" name="21 Rectángulo"/>
          <p:cNvSpPr>
            <a:spLocks noChangeArrowheads="1"/>
          </p:cNvSpPr>
          <p:nvPr/>
        </p:nvSpPr>
        <p:spPr bwMode="auto">
          <a:xfrm>
            <a:off x="149352" y="4791289"/>
            <a:ext cx="8833104" cy="23217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4 Marcador de fecha"/>
          <p:cNvSpPr>
            <a:spLocks noGrp="1"/>
          </p:cNvSpPr>
          <p:nvPr>
            <p:ph type="dt" sz="half" idx="10"/>
          </p:nvPr>
        </p:nvSpPr>
        <p:spPr>
          <a:xfrm>
            <a:off x="5788152" y="4803738"/>
            <a:ext cx="3044952" cy="274320"/>
          </a:xfrm>
        </p:spPr>
        <p:txBody>
          <a:bodyPr/>
          <a:lstStyle/>
          <a:p>
            <a:fld id="{97E92AA1-587F-48DA-8BD0-8CEA2CF1810C}" type="datetimeFigureOut">
              <a:rPr lang="es-ES" smtClean="0"/>
              <a:pPr/>
              <a:t>28/04/2022</a:t>
            </a:fld>
            <a:endParaRPr lang="es-ES"/>
          </a:p>
        </p:txBody>
      </p:sp>
      <p:sp>
        <p:nvSpPr>
          <p:cNvPr id="6" name="5 Marcador de pie de página"/>
          <p:cNvSpPr>
            <a:spLocks noGrp="1"/>
          </p:cNvSpPr>
          <p:nvPr>
            <p:ph type="ftr" sz="quarter" idx="11"/>
          </p:nvPr>
        </p:nvSpPr>
        <p:spPr>
          <a:xfrm>
            <a:off x="301752" y="4808136"/>
            <a:ext cx="3584448" cy="274320"/>
          </a:xfrm>
        </p:spPr>
        <p:txBody>
          <a:bodyPr/>
          <a:lstStyle/>
          <a:p>
            <a:endParaRPr lang="es-E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 name="16 Rectángulo"/>
          <p:cNvSpPr>
            <a:spLocks noChangeArrowheads="1"/>
          </p:cNvSpPr>
          <p:nvPr/>
        </p:nvSpPr>
        <p:spPr bwMode="white">
          <a:xfrm>
            <a:off x="0" y="5029200"/>
            <a:ext cx="9144000" cy="1143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15 Rectángulo"/>
          <p:cNvSpPr>
            <a:spLocks noChangeArrowheads="1"/>
          </p:cNvSpPr>
          <p:nvPr/>
        </p:nvSpPr>
        <p:spPr bwMode="white">
          <a:xfrm>
            <a:off x="0" y="1"/>
            <a:ext cx="9144000" cy="104502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17 Rectángulo"/>
          <p:cNvSpPr>
            <a:spLocks noChangeArrowheads="1"/>
          </p:cNvSpPr>
          <p:nvPr/>
        </p:nvSpPr>
        <p:spPr bwMode="white">
          <a:xfrm>
            <a:off x="0" y="0"/>
            <a:ext cx="152400" cy="51435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18 Rectángulo"/>
          <p:cNvSpPr>
            <a:spLocks noChangeArrowheads="1"/>
          </p:cNvSpPr>
          <p:nvPr/>
        </p:nvSpPr>
        <p:spPr bwMode="white">
          <a:xfrm>
            <a:off x="8991600" y="0"/>
            <a:ext cx="152400" cy="51435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8 Rectángulo"/>
          <p:cNvSpPr>
            <a:spLocks noChangeArrowheads="1"/>
          </p:cNvSpPr>
          <p:nvPr/>
        </p:nvSpPr>
        <p:spPr bwMode="auto">
          <a:xfrm>
            <a:off x="149352" y="4791289"/>
            <a:ext cx="8833104" cy="23217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13 Marcador de fecha"/>
          <p:cNvSpPr>
            <a:spLocks noGrp="1"/>
          </p:cNvSpPr>
          <p:nvPr>
            <p:ph type="dt" sz="half" idx="2"/>
          </p:nvPr>
        </p:nvSpPr>
        <p:spPr>
          <a:xfrm>
            <a:off x="5791200" y="4803738"/>
            <a:ext cx="3044952" cy="274320"/>
          </a:xfrm>
          <a:prstGeom prst="rect">
            <a:avLst/>
          </a:prstGeom>
        </p:spPr>
        <p:txBody>
          <a:bodyPr vert="horz"/>
          <a:lstStyle>
            <a:lvl1pPr algn="r" eaLnBrk="1" latinLnBrk="0" hangingPunct="1">
              <a:defRPr kumimoji="0" sz="1400">
                <a:solidFill>
                  <a:srgbClr val="FFFFFF"/>
                </a:solidFill>
              </a:defRPr>
            </a:lvl1pPr>
          </a:lstStyle>
          <a:p>
            <a:fld id="{97E92AA1-587F-48DA-8BD0-8CEA2CF1810C}" type="datetimeFigureOut">
              <a:rPr lang="es-ES" smtClean="0"/>
              <a:pPr/>
              <a:t>28/04/2022</a:t>
            </a:fld>
            <a:endParaRPr lang="es-ES"/>
          </a:p>
        </p:txBody>
      </p:sp>
      <p:sp>
        <p:nvSpPr>
          <p:cNvPr id="3" name="2 Marcador de pie de página"/>
          <p:cNvSpPr>
            <a:spLocks noGrp="1"/>
          </p:cNvSpPr>
          <p:nvPr>
            <p:ph type="ftr" sz="quarter" idx="3"/>
          </p:nvPr>
        </p:nvSpPr>
        <p:spPr>
          <a:xfrm>
            <a:off x="304800" y="4808136"/>
            <a:ext cx="3581400" cy="274320"/>
          </a:xfrm>
          <a:prstGeom prst="rect">
            <a:avLst/>
          </a:prstGeom>
        </p:spPr>
        <p:txBody>
          <a:bodyPr vert="horz"/>
          <a:lstStyle>
            <a:lvl1pPr algn="l" eaLnBrk="1" latinLnBrk="0" hangingPunct="1">
              <a:defRPr kumimoji="0" sz="1200">
                <a:solidFill>
                  <a:srgbClr val="FFFFFF"/>
                </a:solidFill>
              </a:defRPr>
            </a:lvl1pPr>
          </a:lstStyle>
          <a:p>
            <a:endParaRPr lang="es-ES"/>
          </a:p>
        </p:txBody>
      </p:sp>
      <p:sp>
        <p:nvSpPr>
          <p:cNvPr id="8" name="7 Rectángulo"/>
          <p:cNvSpPr>
            <a:spLocks noChangeArrowheads="1"/>
          </p:cNvSpPr>
          <p:nvPr/>
        </p:nvSpPr>
        <p:spPr bwMode="auto">
          <a:xfrm>
            <a:off x="152400" y="116586"/>
            <a:ext cx="8833104" cy="4910328"/>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9 Conector recto"/>
          <p:cNvSpPr>
            <a:spLocks noChangeShapeType="1"/>
          </p:cNvSpPr>
          <p:nvPr/>
        </p:nvSpPr>
        <p:spPr bwMode="auto">
          <a:xfrm>
            <a:off x="152400" y="957557"/>
            <a:ext cx="8833104"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2" name="11 Elipse"/>
          <p:cNvSpPr/>
          <p:nvPr/>
        </p:nvSpPr>
        <p:spPr>
          <a:xfrm>
            <a:off x="4267200" y="717027"/>
            <a:ext cx="609600" cy="4572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14 Elipse"/>
          <p:cNvSpPr/>
          <p:nvPr/>
        </p:nvSpPr>
        <p:spPr>
          <a:xfrm>
            <a:off x="4361688" y="787893"/>
            <a:ext cx="420624" cy="315468"/>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22 Marcador de número de diapositiva"/>
          <p:cNvSpPr>
            <a:spLocks noGrp="1"/>
          </p:cNvSpPr>
          <p:nvPr>
            <p:ph type="sldNum" sz="quarter" idx="4"/>
          </p:nvPr>
        </p:nvSpPr>
        <p:spPr>
          <a:xfrm>
            <a:off x="4343400" y="780131"/>
            <a:ext cx="457200" cy="330994"/>
          </a:xfrm>
          <a:prstGeom prst="rect">
            <a:avLst/>
          </a:prstGeom>
        </p:spPr>
        <p:txBody>
          <a:bodyPr vert="horz" lIns="45720" rIns="45720" anchor="ctr">
            <a:normAutofit/>
          </a:bodyPr>
          <a:lstStyle>
            <a:lvl1pPr algn="ctr" eaLnBrk="1" latinLnBrk="0" hangingPunct="1">
              <a:defRPr kumimoji="0" sz="1600">
                <a:solidFill>
                  <a:schemeClr val="accent3">
                    <a:shade val="75000"/>
                  </a:schemeClr>
                </a:solidFill>
              </a:defRPr>
            </a:lvl1pPr>
          </a:lstStyle>
          <a:p>
            <a:fld id="{2E97935B-3A04-49DE-9374-B7EFE06BD7F7}" type="slidenum">
              <a:rPr lang="es-ES" smtClean="0"/>
              <a:pPr/>
              <a:t>‹Nº›</a:t>
            </a:fld>
            <a:endParaRPr lang="es-ES"/>
          </a:p>
        </p:txBody>
      </p:sp>
      <p:sp>
        <p:nvSpPr>
          <p:cNvPr id="22" name="21 Marcador de título"/>
          <p:cNvSpPr>
            <a:spLocks noGrp="1"/>
          </p:cNvSpPr>
          <p:nvPr>
            <p:ph type="title"/>
          </p:nvPr>
        </p:nvSpPr>
        <p:spPr>
          <a:xfrm>
            <a:off x="301752" y="171450"/>
            <a:ext cx="8534400" cy="569214"/>
          </a:xfrm>
          <a:prstGeom prst="rect">
            <a:avLst/>
          </a:prstGeom>
        </p:spPr>
        <p:txBody>
          <a:bodyPr vert="horz" anchor="b">
            <a:normAutofit/>
          </a:bodyPr>
          <a:lstStyle/>
          <a:p>
            <a:r>
              <a:rPr kumimoji="0" lang="es-ES" smtClean="0"/>
              <a:t>Haga clic para modificar el estilo de título del patrón</a:t>
            </a:r>
            <a:endParaRPr kumimoji="0" lang="en-US"/>
          </a:p>
        </p:txBody>
      </p:sp>
      <p:sp>
        <p:nvSpPr>
          <p:cNvPr id="13" name="12 Marcador de texto"/>
          <p:cNvSpPr>
            <a:spLocks noGrp="1"/>
          </p:cNvSpPr>
          <p:nvPr>
            <p:ph type="body" idx="1"/>
          </p:nvPr>
        </p:nvSpPr>
        <p:spPr>
          <a:xfrm>
            <a:off x="301752" y="1143000"/>
            <a:ext cx="8534400" cy="3449574"/>
          </a:xfrm>
          <a:prstGeom prst="rect">
            <a:avLst/>
          </a:prstGeom>
        </p:spPr>
        <p:txBody>
          <a:bodyPr vert="horz">
            <a:normAutofit/>
          </a:bodyPr>
          <a:lstStyle/>
          <a:p>
            <a:pPr lvl="0" eaLnBrk="1" latinLnBrk="0" hangingPunct="1"/>
            <a:r>
              <a:rPr kumimoji="0" lang="es-ES" smtClean="0"/>
              <a:t>Haga clic para modificar el estilo de texto del patrón</a:t>
            </a:r>
          </a:p>
          <a:p>
            <a:pPr lvl="1" eaLnBrk="1" latinLnBrk="0" hangingPunct="1"/>
            <a:r>
              <a:rPr kumimoji="0" lang="es-ES" smtClean="0"/>
              <a:t>Segundo nivel</a:t>
            </a:r>
          </a:p>
          <a:p>
            <a:pPr lvl="2" eaLnBrk="1" latinLnBrk="0" hangingPunct="1"/>
            <a:r>
              <a:rPr kumimoji="0" lang="es-ES" smtClean="0"/>
              <a:t>Tercer nivel</a:t>
            </a:r>
          </a:p>
          <a:p>
            <a:pPr lvl="3" eaLnBrk="1" latinLnBrk="0" hangingPunct="1"/>
            <a:r>
              <a:rPr kumimoji="0" lang="es-ES" smtClean="0"/>
              <a:t>Cuarto nivel</a:t>
            </a:r>
          </a:p>
          <a:p>
            <a:pPr lvl="4" eaLnBrk="1" latinLnBrk="0" hangingPunct="1"/>
            <a:r>
              <a:rPr kumimoji="0" lang="es-ES" smtClean="0"/>
              <a:t>Quinto nivel</a:t>
            </a:r>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3300" kern="1200">
          <a:solidFill>
            <a:schemeClr val="accent3">
              <a:shade val="75000"/>
            </a:schemeClr>
          </a:solidFill>
          <a:latin typeface="+mj-lt"/>
          <a:ea typeface="+mj-ea"/>
          <a:cs typeface="+mj-cs"/>
        </a:defRPr>
      </a:lvl1pPr>
    </p:titleStyle>
    <p:bodyStyle>
      <a:lvl1pPr marL="274320" indent="-274320" algn="l" rtl="0"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l" rtl="0"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l" rtl="0"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l" rtl="0"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gif"/><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s://edu.gcfglobal.org/es/powerpoint-2007/transiciones/1/" TargetMode="External"/><Relationship Id="rId2" Type="http://schemas.openxmlformats.org/officeDocument/2006/relationships/hyperlink" Target="https://www.uv.es/bellochc/pdf/Presentaciones%20multimedia.pdf"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https://aleph.org.mx/que-son-las-caracteristicas-generales" TargetMode="External"/><Relationship Id="rId2" Type="http://schemas.openxmlformats.org/officeDocument/2006/relationships/hyperlink" Target="https://www.ajrmexico.com/app/LIGIE/files/02-2008/manualPowerPoint.pdf" TargetMode="External"/><Relationship Id="rId1" Type="http://schemas.openxmlformats.org/officeDocument/2006/relationships/slideLayout" Target="../slideLayouts/slideLayout2.xml"/><Relationship Id="rId4" Type="http://schemas.openxmlformats.org/officeDocument/2006/relationships/image" Target="../media/image5.jpeg"/></Relationships>
</file>

<file path=ppt/slides/_rels/slide3.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hyperlink" Target="https://slidesfy.com/todas-las-caracteristicas-de-power-point.html"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hyperlink" Target="https://www.uv.es/bellochc/pdf/Presentaciones%20multimedia.pdf"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hyperlink" Target="https://edu.gcfglobal.org/es/powerpoint-2007/transiciones/1/" TargetMode="External"/><Relationship Id="rId1" Type="http://schemas.openxmlformats.org/officeDocument/2006/relationships/slideLayout" Target="../slideLayouts/slideLayout2.xml"/><Relationship Id="rId4" Type="http://schemas.openxmlformats.org/officeDocument/2006/relationships/image" Target="../media/image11.png"/></Relationships>
</file>

<file path=ppt/slides/_rels/slide8.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s://www.ajrmexico.com/app/LIGIE/files/02-2008/manualPowerPoint.pdf" TargetMode="External"/><Relationship Id="rId2" Type="http://schemas.openxmlformats.org/officeDocument/2006/relationships/hyperlink" Target="https://aleph.org.mx/que-son-las-caracteristicas-generales" TargetMode="External"/><Relationship Id="rId1" Type="http://schemas.openxmlformats.org/officeDocument/2006/relationships/slideLayout" Target="../slideLayouts/slideLayout2.xml"/><Relationship Id="rId4" Type="http://schemas.openxmlformats.org/officeDocument/2006/relationships/hyperlink" Target="https://www.uv.es/bellochc/pdf/Presentaciones%20multimedia.pdf"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Subtítulo"/>
          <p:cNvSpPr>
            <a:spLocks noGrp="1"/>
          </p:cNvSpPr>
          <p:nvPr>
            <p:ph type="subTitle" idx="1"/>
          </p:nvPr>
        </p:nvSpPr>
        <p:spPr>
          <a:xfrm>
            <a:off x="3143240" y="2000246"/>
            <a:ext cx="3500462" cy="2643206"/>
          </a:xfrm>
        </p:spPr>
        <p:txBody>
          <a:bodyPr>
            <a:normAutofit fontScale="77500" lnSpcReduction="20000"/>
          </a:bodyPr>
          <a:lstStyle/>
          <a:p>
            <a:r>
              <a:rPr lang="es-ES" dirty="0" smtClean="0"/>
              <a:t>Practico de </a:t>
            </a:r>
            <a:r>
              <a:rPr lang="es-ES" dirty="0" err="1" smtClean="0"/>
              <a:t>power</a:t>
            </a:r>
            <a:r>
              <a:rPr lang="es-ES" dirty="0" smtClean="0"/>
              <a:t> </a:t>
            </a:r>
            <a:r>
              <a:rPr lang="es-ES" dirty="0" err="1" smtClean="0"/>
              <a:t>point</a:t>
            </a:r>
            <a:endParaRPr lang="es-ES" dirty="0" smtClean="0"/>
          </a:p>
          <a:p>
            <a:endParaRPr lang="es-ES" dirty="0" smtClean="0"/>
          </a:p>
          <a:p>
            <a:r>
              <a:rPr lang="es-ES" dirty="0" smtClean="0"/>
              <a:t>ALUMNO : GONZALO </a:t>
            </a:r>
            <a:r>
              <a:rPr lang="es-ES" dirty="0" err="1" smtClean="0"/>
              <a:t>CAlIVAR</a:t>
            </a:r>
            <a:endParaRPr lang="es-ES" dirty="0" smtClean="0"/>
          </a:p>
          <a:p>
            <a:endParaRPr lang="es-ES" dirty="0" smtClean="0"/>
          </a:p>
          <a:p>
            <a:endParaRPr lang="es-ES" dirty="0" smtClean="0"/>
          </a:p>
          <a:p>
            <a:r>
              <a:rPr lang="es-ES" dirty="0" smtClean="0"/>
              <a:t>Profe: </a:t>
            </a:r>
            <a:r>
              <a:rPr lang="es-ES" dirty="0" err="1" smtClean="0"/>
              <a:t>andrea</a:t>
            </a:r>
            <a:r>
              <a:rPr lang="es-ES" dirty="0" smtClean="0"/>
              <a:t> </a:t>
            </a:r>
            <a:r>
              <a:rPr lang="es-ES" dirty="0" err="1" smtClean="0"/>
              <a:t>gomez</a:t>
            </a:r>
            <a:endParaRPr lang="es-ES" dirty="0" smtClean="0"/>
          </a:p>
          <a:p>
            <a:endParaRPr lang="es-ES" dirty="0" smtClean="0"/>
          </a:p>
          <a:p>
            <a:endParaRPr lang="es-ES" dirty="0" smtClean="0"/>
          </a:p>
          <a:p>
            <a:endParaRPr lang="es-ES" dirty="0" smtClean="0"/>
          </a:p>
          <a:p>
            <a:r>
              <a:rPr lang="es-ES" dirty="0" smtClean="0"/>
              <a:t>Colegio del prado</a:t>
            </a:r>
          </a:p>
          <a:p>
            <a:endParaRPr lang="es-ES" dirty="0" smtClean="0"/>
          </a:p>
          <a:p>
            <a:r>
              <a:rPr lang="es-ES" dirty="0" smtClean="0"/>
              <a:t>Año: 2022</a:t>
            </a:r>
          </a:p>
          <a:p>
            <a:r>
              <a:rPr lang="es-ES" dirty="0" smtClean="0"/>
              <a:t>1ª</a:t>
            </a:r>
          </a:p>
          <a:p>
            <a:endParaRPr lang="es-ES" dirty="0" smtClean="0"/>
          </a:p>
          <a:p>
            <a:endParaRPr lang="es-ES" dirty="0" smtClean="0"/>
          </a:p>
          <a:p>
            <a:endParaRPr lang="es-ES" dirty="0" smtClean="0"/>
          </a:p>
          <a:p>
            <a:endParaRPr lang="es-ES" dirty="0" smtClean="0"/>
          </a:p>
          <a:p>
            <a:endParaRPr lang="es-ES" dirty="0" smtClean="0"/>
          </a:p>
          <a:p>
            <a:endParaRPr lang="es-ES" dirty="0" smtClean="0"/>
          </a:p>
          <a:p>
            <a:endParaRPr lang="es-ES" dirty="0" smtClean="0"/>
          </a:p>
          <a:p>
            <a:endParaRPr lang="es-ES" dirty="0" smtClean="0"/>
          </a:p>
          <a:p>
            <a:endParaRPr lang="es-ES" dirty="0" smtClean="0"/>
          </a:p>
          <a:p>
            <a:endParaRPr lang="es-ES" dirty="0" smtClean="0"/>
          </a:p>
          <a:p>
            <a:endParaRPr lang="es-ES" dirty="0" smtClean="0"/>
          </a:p>
          <a:p>
            <a:endParaRPr lang="es-ES" dirty="0" smtClean="0"/>
          </a:p>
          <a:p>
            <a:endParaRPr lang="es-ES" dirty="0" smtClean="0"/>
          </a:p>
          <a:p>
            <a:endParaRPr lang="es-ES" dirty="0"/>
          </a:p>
        </p:txBody>
      </p:sp>
      <p:sp>
        <p:nvSpPr>
          <p:cNvPr id="2" name="1 Título"/>
          <p:cNvSpPr>
            <a:spLocks noGrp="1"/>
          </p:cNvSpPr>
          <p:nvPr>
            <p:ph type="ctrTitle"/>
          </p:nvPr>
        </p:nvSpPr>
        <p:spPr/>
        <p:txBody>
          <a:bodyPr/>
          <a:lstStyle/>
          <a:p>
            <a:r>
              <a:rPr lang="es-ES" dirty="0" smtClean="0"/>
              <a:t>L</a:t>
            </a:r>
            <a:r>
              <a:rPr lang="es-ES" sz="2800" dirty="0" smtClean="0"/>
              <a:t>aboratorio  de  </a:t>
            </a:r>
            <a:r>
              <a:rPr lang="es-ES" sz="2800" dirty="0" err="1" smtClean="0"/>
              <a:t>informatica</a:t>
            </a:r>
            <a:r>
              <a:rPr lang="es-ES" sz="2800" dirty="0" smtClean="0"/>
              <a:t>  </a:t>
            </a:r>
            <a:endParaRPr lang="es-ES" dirty="0"/>
          </a:p>
        </p:txBody>
      </p:sp>
      <p:sp>
        <p:nvSpPr>
          <p:cNvPr id="8194" name="AutoShape 2" descr="11053224_878995572159194_6108457468304708480_o23.jpg :: COLEGIO DEL PRADO"/>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s-ES"/>
          </a:p>
        </p:txBody>
      </p:sp>
      <p:sp>
        <p:nvSpPr>
          <p:cNvPr id="8196" name="AutoShape 4" descr="11053224_878995572159194_6108457468304708480_o23.jpg :: COLEGIO DEL PRADO"/>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s-ES"/>
          </a:p>
        </p:txBody>
      </p:sp>
      <p:sp>
        <p:nvSpPr>
          <p:cNvPr id="4" name="AutoShape 2" descr="Colegio del Prado"/>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s-ES"/>
          </a:p>
        </p:txBody>
      </p:sp>
      <p:sp>
        <p:nvSpPr>
          <p:cNvPr id="5" name="AutoShape 4" descr="Colegio del Prado"/>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s-ES"/>
          </a:p>
        </p:txBody>
      </p:sp>
      <p:sp>
        <p:nvSpPr>
          <p:cNvPr id="8198" name="AutoShape 6" descr="Colegio del Prado"/>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s-ES"/>
          </a:p>
        </p:txBody>
      </p:sp>
      <p:sp>
        <p:nvSpPr>
          <p:cNvPr id="8200" name="AutoShape 8" descr="Colegio Del Prado SJ - Home | Facebook"/>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s-ES"/>
          </a:p>
        </p:txBody>
      </p:sp>
      <p:pic>
        <p:nvPicPr>
          <p:cNvPr id="10" name="9 Imagen" descr="soft.jpg"/>
          <p:cNvPicPr>
            <a:picLocks noChangeAspect="1"/>
          </p:cNvPicPr>
          <p:nvPr/>
        </p:nvPicPr>
        <p:blipFill>
          <a:blip r:embed="rId2"/>
          <a:stretch>
            <a:fillRect/>
          </a:stretch>
        </p:blipFill>
        <p:spPr>
          <a:xfrm>
            <a:off x="214282" y="0"/>
            <a:ext cx="1428760" cy="1428760"/>
          </a:xfrm>
          <a:prstGeom prst="rect">
            <a:avLst/>
          </a:prstGeom>
        </p:spPr>
      </p:pic>
      <p:pic>
        <p:nvPicPr>
          <p:cNvPr id="11" name="10 Imagen" descr="bienvnds-18.gif"/>
          <p:cNvPicPr>
            <a:picLocks noChangeAspect="1"/>
          </p:cNvPicPr>
          <p:nvPr/>
        </p:nvPicPr>
        <p:blipFill>
          <a:blip r:embed="rId3"/>
          <a:stretch>
            <a:fillRect/>
          </a:stretch>
        </p:blipFill>
        <p:spPr>
          <a:xfrm>
            <a:off x="6572264" y="2000246"/>
            <a:ext cx="2428892" cy="2571768"/>
          </a:xfrm>
          <a:prstGeom prst="rect">
            <a:avLst/>
          </a:prstGeom>
        </p:spPr>
      </p:pic>
    </p:spTree>
  </p:cSld>
  <p:clrMapOvr>
    <a:masterClrMapping/>
  </p:clrMapOvr>
  <p:transition>
    <p:dissolv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endParaRPr lang="es-ES" dirty="0"/>
          </a:p>
        </p:txBody>
      </p:sp>
      <p:sp>
        <p:nvSpPr>
          <p:cNvPr id="3" name="2 Marcador de contenido"/>
          <p:cNvSpPr>
            <a:spLocks noGrp="1"/>
          </p:cNvSpPr>
          <p:nvPr>
            <p:ph sz="quarter" idx="1"/>
          </p:nvPr>
        </p:nvSpPr>
        <p:spPr/>
        <p:txBody>
          <a:bodyPr/>
          <a:lstStyle/>
          <a:p>
            <a:pPr>
              <a:buNone/>
            </a:pPr>
            <a:r>
              <a:rPr lang="es-ES" u="sng" dirty="0" smtClean="0">
                <a:hlinkClick r:id="rId2"/>
              </a:rPr>
              <a:t>    4) https://www.uv.es › </a:t>
            </a:r>
            <a:r>
              <a:rPr lang="es-ES" u="sng" dirty="0" err="1" smtClean="0">
                <a:hlinkClick r:id="rId2"/>
              </a:rPr>
              <a:t>bellochc</a:t>
            </a:r>
            <a:r>
              <a:rPr lang="es-ES" u="sng" dirty="0" smtClean="0">
                <a:hlinkClick r:id="rId2"/>
              </a:rPr>
              <a:t> › </a:t>
            </a:r>
            <a:r>
              <a:rPr lang="es-ES" u="sng" dirty="0" err="1" smtClean="0">
                <a:hlinkClick r:id="rId2"/>
              </a:rPr>
              <a:t>pdf</a:t>
            </a:r>
            <a:r>
              <a:rPr lang="es-ES" u="sng" dirty="0" smtClean="0">
                <a:hlinkClick r:id="rId2"/>
              </a:rPr>
              <a:t> › Presentaciones </a:t>
            </a:r>
            <a:r>
              <a:rPr lang="es-ES" u="sng" dirty="0" err="1" smtClean="0">
                <a:hlinkClick r:id="rId2"/>
              </a:rPr>
              <a:t>multi</a:t>
            </a:r>
            <a:r>
              <a:rPr lang="es-ES" u="sng" dirty="0" smtClean="0">
                <a:hlinkClick r:id="rId2"/>
              </a:rPr>
              <a:t>..</a:t>
            </a:r>
          </a:p>
          <a:p>
            <a:r>
              <a:rPr lang="es-ES" dirty="0" smtClean="0"/>
              <a:t>5) </a:t>
            </a:r>
            <a:r>
              <a:rPr lang="es-ES" dirty="0" smtClean="0">
                <a:hlinkClick r:id="rId3"/>
              </a:rPr>
              <a:t>https://edu.gcfglobal.org › powerpoint-2007 › </a:t>
            </a:r>
            <a:r>
              <a:rPr lang="es-ES" dirty="0" err="1" smtClean="0">
                <a:hlinkClick r:id="rId3"/>
              </a:rPr>
              <a:t>transici</a:t>
            </a:r>
            <a:r>
              <a:rPr lang="es-ES" dirty="0" err="1" smtClean="0"/>
              <a:t>o</a:t>
            </a:r>
            <a:r>
              <a:rPr lang="es-ES" dirty="0" smtClean="0"/>
              <a:t>.</a:t>
            </a:r>
            <a:r>
              <a:rPr lang="es-ES" dirty="0" smtClean="0">
                <a:hlinkClick r:id="rId3"/>
              </a:rPr>
              <a:t>.</a:t>
            </a:r>
            <a:endParaRPr lang="es-ES" dirty="0" smtClean="0"/>
          </a:p>
          <a:p>
            <a:endParaRPr lang="es-ES" dirty="0"/>
          </a:p>
        </p:txBody>
      </p:sp>
    </p:spTree>
  </p:cSld>
  <p:clrMapOvr>
    <a:masterClrMapping/>
  </p:clrMapOvr>
  <p:transition>
    <p:cut thruBlk="1"/>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ES" dirty="0" smtClean="0"/>
              <a:t>Que es la </a:t>
            </a:r>
            <a:r>
              <a:rPr lang="es-ES" dirty="0" err="1" smtClean="0"/>
              <a:t>difinicion</a:t>
            </a:r>
            <a:r>
              <a:rPr lang="es-ES" dirty="0" smtClean="0"/>
              <a:t> de </a:t>
            </a:r>
            <a:r>
              <a:rPr lang="es-ES" dirty="0" err="1" smtClean="0"/>
              <a:t>power</a:t>
            </a:r>
            <a:r>
              <a:rPr lang="es-ES" dirty="0" smtClean="0"/>
              <a:t> </a:t>
            </a:r>
            <a:r>
              <a:rPr lang="es-ES" dirty="0" err="1" smtClean="0"/>
              <a:t>point</a:t>
            </a:r>
            <a:r>
              <a:rPr lang="es-ES" dirty="0" smtClean="0"/>
              <a:t> y su utilidad</a:t>
            </a:r>
            <a:endParaRPr lang="es-ES" dirty="0"/>
          </a:p>
        </p:txBody>
      </p:sp>
      <p:sp>
        <p:nvSpPr>
          <p:cNvPr id="3" name="2 Marcador de contenido"/>
          <p:cNvSpPr>
            <a:spLocks noGrp="1"/>
          </p:cNvSpPr>
          <p:nvPr>
            <p:ph sz="quarter" idx="1"/>
          </p:nvPr>
        </p:nvSpPr>
        <p:spPr>
          <a:xfrm>
            <a:off x="285720" y="1428742"/>
            <a:ext cx="8503920" cy="2286016"/>
          </a:xfrm>
        </p:spPr>
        <p:txBody>
          <a:bodyPr/>
          <a:lstStyle/>
          <a:p>
            <a:endParaRPr lang="es-ES" dirty="0" smtClean="0"/>
          </a:p>
          <a:p>
            <a:endParaRPr lang="es-ES" dirty="0" smtClean="0"/>
          </a:p>
          <a:p>
            <a:pPr>
              <a:buNone/>
            </a:pPr>
            <a:endParaRPr lang="es-ES" dirty="0"/>
          </a:p>
        </p:txBody>
      </p:sp>
      <p:sp>
        <p:nvSpPr>
          <p:cNvPr id="4" name="3 Rectángulo"/>
          <p:cNvSpPr/>
          <p:nvPr/>
        </p:nvSpPr>
        <p:spPr>
          <a:xfrm>
            <a:off x="428596" y="2285998"/>
            <a:ext cx="4286280" cy="1477328"/>
          </a:xfrm>
          <a:prstGeom prst="rect">
            <a:avLst/>
          </a:prstGeom>
        </p:spPr>
        <p:txBody>
          <a:bodyPr wrap="square">
            <a:spAutoFit/>
          </a:bodyPr>
          <a:lstStyle/>
          <a:p>
            <a:endParaRPr lang="es-ES" dirty="0" smtClean="0"/>
          </a:p>
          <a:p>
            <a:r>
              <a:rPr lang="es-ES" dirty="0">
                <a:hlinkClick r:id="rId2"/>
              </a:rPr>
              <a:t/>
            </a:r>
            <a:br>
              <a:rPr lang="es-ES" dirty="0">
                <a:hlinkClick r:id="rId2"/>
              </a:rPr>
            </a:br>
            <a:endParaRPr lang="es-ES" dirty="0">
              <a:hlinkClick r:id="rId2"/>
            </a:endParaRPr>
          </a:p>
          <a:p>
            <a:r>
              <a:rPr lang="es-ES" dirty="0"/>
              <a:t/>
            </a:r>
            <a:br>
              <a:rPr lang="es-ES" dirty="0"/>
            </a:br>
            <a:endParaRPr lang="es-ES" dirty="0"/>
          </a:p>
        </p:txBody>
      </p:sp>
      <p:sp>
        <p:nvSpPr>
          <p:cNvPr id="5" name="4 Rectángulo"/>
          <p:cNvSpPr/>
          <p:nvPr/>
        </p:nvSpPr>
        <p:spPr>
          <a:xfrm>
            <a:off x="428596" y="1142990"/>
            <a:ext cx="4429156" cy="2585323"/>
          </a:xfrm>
          <a:prstGeom prst="rect">
            <a:avLst/>
          </a:prstGeom>
        </p:spPr>
        <p:txBody>
          <a:bodyPr wrap="square">
            <a:spAutoFit/>
          </a:bodyPr>
          <a:lstStyle/>
          <a:p>
            <a:endParaRPr lang="es-ES" dirty="0" smtClean="0"/>
          </a:p>
          <a:p>
            <a:r>
              <a:rPr lang="es-ES" dirty="0" smtClean="0"/>
              <a:t>Una característica es una cualidad que permite identificar a algo o alguien, distinguiéndolo de sus semejantes. Puede tratarse de cuestiones vinculadas al temperamento, la personalidad o lo simbólico, pero también al aspecto físico.</a:t>
            </a:r>
          </a:p>
          <a:p>
            <a:endParaRPr lang="es-ES" dirty="0" smtClean="0">
              <a:hlinkClick r:id="rId3"/>
            </a:endParaRPr>
          </a:p>
          <a:p>
            <a:endParaRPr lang="es-ES" dirty="0">
              <a:hlinkClick r:id="rId3"/>
            </a:endParaRPr>
          </a:p>
        </p:txBody>
      </p:sp>
      <p:sp>
        <p:nvSpPr>
          <p:cNvPr id="8194" name="AutoShape 2" descr="Powerpoint - Concepto, historia, funcionalidades y ventajas"/>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s-ES"/>
          </a:p>
        </p:txBody>
      </p:sp>
      <p:sp>
        <p:nvSpPr>
          <p:cNvPr id="8196" name="AutoShape 4" descr="Powerpoint - Concepto, historia, funcionalidades y ventajas"/>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s-ES"/>
          </a:p>
        </p:txBody>
      </p:sp>
      <p:sp>
        <p:nvSpPr>
          <p:cNvPr id="8198" name="AutoShape 6" descr="Powerpoint - Concepto, historia, funcionalidades y ventajas"/>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s-ES"/>
          </a:p>
        </p:txBody>
      </p:sp>
      <p:sp>
        <p:nvSpPr>
          <p:cNvPr id="8200" name="AutoShape 8" descr="Powerpoint - Concepto, historia, funcionalidades y ventajas"/>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s-ES"/>
          </a:p>
        </p:txBody>
      </p:sp>
      <p:sp>
        <p:nvSpPr>
          <p:cNvPr id="8202" name="AutoShape 10" descr="Powerpoint - Concepto, historia, funcionalidades y ventajas"/>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s-ES"/>
          </a:p>
        </p:txBody>
      </p:sp>
      <p:sp>
        <p:nvSpPr>
          <p:cNvPr id="8204" name="AutoShape 12" descr="Powerpoint - Concepto, historia, funcionalidades y ventajas"/>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s-ES"/>
          </a:p>
        </p:txBody>
      </p:sp>
      <p:sp>
        <p:nvSpPr>
          <p:cNvPr id="8206" name="AutoShape 14" descr="Microsoft PowerPoint - Wikipedia, la enciclopedia libre"/>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s-ES"/>
          </a:p>
        </p:txBody>
      </p:sp>
      <p:sp>
        <p:nvSpPr>
          <p:cNvPr id="8208" name="AutoShape 16" descr="Microsoft PowerPoint - Wikipedia, la enciclopedia libre"/>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s-ES"/>
          </a:p>
        </p:txBody>
      </p:sp>
      <p:sp>
        <p:nvSpPr>
          <p:cNvPr id="8210" name="AutoShape 18" descr="Microsoft PowerPoint - Wikipedia, la enciclopedia libre"/>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s-ES"/>
          </a:p>
        </p:txBody>
      </p:sp>
      <p:pic>
        <p:nvPicPr>
          <p:cNvPr id="8212" name="Picture 20" descr="Atajos de teclado PowerPoint, las mejores combinaciones de teclas"/>
          <p:cNvPicPr>
            <a:picLocks noChangeAspect="1" noChangeArrowheads="1"/>
          </p:cNvPicPr>
          <p:nvPr/>
        </p:nvPicPr>
        <p:blipFill>
          <a:blip r:embed="rId4"/>
          <a:srcRect/>
          <a:stretch>
            <a:fillRect/>
          </a:stretch>
        </p:blipFill>
        <p:spPr bwMode="auto">
          <a:xfrm>
            <a:off x="5572132" y="1643056"/>
            <a:ext cx="2419350" cy="1885950"/>
          </a:xfrm>
          <a:prstGeom prst="rect">
            <a:avLst/>
          </a:prstGeom>
          <a:noFill/>
        </p:spPr>
      </p:pic>
    </p:spTree>
  </p:cSld>
  <p:clrMapOvr>
    <a:masterClrMapping/>
  </p:clrMapOvr>
  <p:transition>
    <p:wipe dir="u"/>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ES" dirty="0" err="1" smtClean="0"/>
              <a:t>Caracteristicas</a:t>
            </a:r>
            <a:r>
              <a:rPr lang="es-ES" dirty="0" smtClean="0"/>
              <a:t> mas </a:t>
            </a:r>
            <a:r>
              <a:rPr lang="es-ES" dirty="0" err="1" smtClean="0"/>
              <a:t>inportante</a:t>
            </a:r>
            <a:r>
              <a:rPr lang="es-ES" dirty="0" smtClean="0"/>
              <a:t> de </a:t>
            </a:r>
            <a:r>
              <a:rPr lang="es-ES" dirty="0" err="1" smtClean="0"/>
              <a:t>power</a:t>
            </a:r>
            <a:r>
              <a:rPr lang="es-ES" dirty="0" smtClean="0"/>
              <a:t> </a:t>
            </a:r>
            <a:r>
              <a:rPr lang="es-ES" dirty="0" err="1" smtClean="0"/>
              <a:t>point</a:t>
            </a:r>
            <a:endParaRPr lang="es-ES" dirty="0"/>
          </a:p>
        </p:txBody>
      </p:sp>
      <p:sp>
        <p:nvSpPr>
          <p:cNvPr id="3" name="2 Marcador de contenido"/>
          <p:cNvSpPr>
            <a:spLocks noGrp="1"/>
          </p:cNvSpPr>
          <p:nvPr>
            <p:ph sz="quarter" idx="1"/>
          </p:nvPr>
        </p:nvSpPr>
        <p:spPr>
          <a:xfrm>
            <a:off x="357158" y="1142990"/>
            <a:ext cx="3929090" cy="3429000"/>
          </a:xfrm>
        </p:spPr>
        <p:txBody>
          <a:bodyPr>
            <a:normAutofit fontScale="92500" lnSpcReduction="10000"/>
          </a:bodyPr>
          <a:lstStyle/>
          <a:p>
            <a:pPr>
              <a:buNone/>
            </a:pPr>
            <a:r>
              <a:rPr lang="es-ES" dirty="0" smtClean="0"/>
              <a:t>  </a:t>
            </a:r>
            <a:r>
              <a:rPr lang="es-ES" b="1" dirty="0" smtClean="0"/>
              <a:t>Principales características</a:t>
            </a:r>
            <a:r>
              <a:rPr lang="es-ES" dirty="0" smtClean="0"/>
              <a:t> del </a:t>
            </a:r>
            <a:r>
              <a:rPr lang="es-ES" b="1" dirty="0" smtClean="0"/>
              <a:t>PowerPoint</a:t>
            </a:r>
            <a:r>
              <a:rPr lang="es-ES" dirty="0" smtClean="0"/>
              <a:t> · </a:t>
            </a:r>
            <a:r>
              <a:rPr lang="es-ES" dirty="0" err="1" smtClean="0"/>
              <a:t>Utlización</a:t>
            </a:r>
            <a:r>
              <a:rPr lang="es-ES" dirty="0" smtClean="0"/>
              <a:t> de plantillas determinadas y personalizadas por los usuarios. · Creación de textos con distintos tipos de ...</a:t>
            </a:r>
          </a:p>
          <a:p>
            <a:pPr>
              <a:buNone/>
            </a:pPr>
            <a:endParaRPr lang="es-ES" dirty="0" smtClean="0">
              <a:hlinkClick r:id="rId2"/>
            </a:endParaRPr>
          </a:p>
          <a:p>
            <a:endParaRPr lang="es-ES" dirty="0" smtClean="0"/>
          </a:p>
        </p:txBody>
      </p:sp>
      <p:sp>
        <p:nvSpPr>
          <p:cNvPr id="7170" name="AutoShape 2" descr="Características del PowerPoint | Modelo presentación"/>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s-ES"/>
          </a:p>
        </p:txBody>
      </p:sp>
      <p:sp>
        <p:nvSpPr>
          <p:cNvPr id="7172" name="AutoShape 4" descr="Características del PowerPoint | Modelo presentación"/>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s-ES"/>
          </a:p>
        </p:txBody>
      </p:sp>
      <p:sp>
        <p:nvSpPr>
          <p:cNvPr id="7174" name="AutoShape 6" descr="Características del PowerPoint | Modelo presentación"/>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s-ES"/>
          </a:p>
        </p:txBody>
      </p:sp>
      <p:sp>
        <p:nvSpPr>
          <p:cNvPr id="7176" name="AutoShape 8" descr="Características del PowerPoint | Modelo presentación"/>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s-ES"/>
          </a:p>
        </p:txBody>
      </p:sp>
      <p:pic>
        <p:nvPicPr>
          <p:cNvPr id="7178" name="Picture 10" descr="VENTAJAS Y DESVENTAJAS DE POWER POINT, GOOGLE PRESENTACION Y PREZI.COM |  LINA FUENTES C"/>
          <p:cNvPicPr>
            <a:picLocks noChangeAspect="1" noChangeArrowheads="1"/>
          </p:cNvPicPr>
          <p:nvPr/>
        </p:nvPicPr>
        <p:blipFill>
          <a:blip r:embed="rId3"/>
          <a:srcRect/>
          <a:stretch>
            <a:fillRect/>
          </a:stretch>
        </p:blipFill>
        <p:spPr bwMode="auto">
          <a:xfrm>
            <a:off x="5429256" y="1571618"/>
            <a:ext cx="2533650" cy="1800225"/>
          </a:xfrm>
          <a:prstGeom prst="rect">
            <a:avLst/>
          </a:prstGeom>
          <a:noFill/>
        </p:spPr>
      </p:pic>
    </p:spTree>
  </p:cSld>
  <p:clrMapOvr>
    <a:masterClrMapping/>
  </p:clrMapOvr>
  <p:transition>
    <p:wipe dir="d"/>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ES" dirty="0" smtClean="0"/>
              <a:t>Cuales son los elementos de </a:t>
            </a:r>
            <a:r>
              <a:rPr lang="es-ES" dirty="0" err="1" smtClean="0"/>
              <a:t>power</a:t>
            </a:r>
            <a:r>
              <a:rPr lang="es-ES" dirty="0" smtClean="0"/>
              <a:t> </a:t>
            </a:r>
            <a:r>
              <a:rPr lang="es-ES" dirty="0" err="1" smtClean="0"/>
              <a:t>point</a:t>
            </a:r>
            <a:r>
              <a:rPr lang="es-ES" dirty="0" smtClean="0"/>
              <a:t> </a:t>
            </a:r>
            <a:endParaRPr lang="es-ES" dirty="0"/>
          </a:p>
        </p:txBody>
      </p:sp>
      <p:sp>
        <p:nvSpPr>
          <p:cNvPr id="3" name="2 Marcador de contenido"/>
          <p:cNvSpPr>
            <a:spLocks noGrp="1"/>
          </p:cNvSpPr>
          <p:nvPr>
            <p:ph sz="quarter" idx="1"/>
          </p:nvPr>
        </p:nvSpPr>
        <p:spPr>
          <a:xfrm>
            <a:off x="285720" y="1214428"/>
            <a:ext cx="3857652" cy="3429000"/>
          </a:xfrm>
        </p:spPr>
        <p:txBody>
          <a:bodyPr>
            <a:normAutofit fontScale="70000" lnSpcReduction="20000"/>
          </a:bodyPr>
          <a:lstStyle/>
          <a:p>
            <a:r>
              <a:rPr lang="es-ES" dirty="0" smtClean="0"/>
              <a:t>Cada diapositiva puede incluir diferentes </a:t>
            </a:r>
            <a:r>
              <a:rPr lang="es-ES" b="1" dirty="0" smtClean="0"/>
              <a:t>elementos</a:t>
            </a:r>
            <a:r>
              <a:rPr lang="es-ES" dirty="0" smtClean="0"/>
              <a:t> multimedia: texto, imágenes, animaciones, sonidos, gráficos, películas, etc. La relación entre los diferentes </a:t>
            </a:r>
            <a:r>
              <a:rPr lang="es-ES" b="1" dirty="0" smtClean="0"/>
              <a:t>elementos</a:t>
            </a:r>
            <a:r>
              <a:rPr lang="es-ES" dirty="0" smtClean="0"/>
              <a:t> multimedia debe ser complementaria de forma que complementen la información haciéndola más comprensible al usuario.</a:t>
            </a:r>
          </a:p>
          <a:p>
            <a:r>
              <a:rPr lang="es-ES" u="sng" dirty="0" smtClean="0">
                <a:hlinkClick r:id="rId2"/>
              </a:rPr>
              <a:t/>
            </a:r>
            <a:br>
              <a:rPr lang="es-ES" u="sng" dirty="0" smtClean="0">
                <a:hlinkClick r:id="rId2"/>
              </a:rPr>
            </a:br>
            <a:endParaRPr lang="es-ES" u="sng" dirty="0" smtClean="0">
              <a:hlinkClick r:id="rId2"/>
            </a:endParaRPr>
          </a:p>
        </p:txBody>
      </p:sp>
      <p:sp>
        <p:nvSpPr>
          <p:cNvPr id="6146" name="AutoShape 2" descr="Elementos y conceptos básicos de Power point - La clase de Cesar"/>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s-ES"/>
          </a:p>
        </p:txBody>
      </p:sp>
      <p:sp>
        <p:nvSpPr>
          <p:cNvPr id="6148" name="AutoShape 4" descr="Elementos y conceptos básicos de Power point - La clase de Cesar"/>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s-ES"/>
          </a:p>
        </p:txBody>
      </p:sp>
      <p:pic>
        <p:nvPicPr>
          <p:cNvPr id="6150" name="Picture 6" descr="power point"/>
          <p:cNvPicPr>
            <a:picLocks noChangeAspect="1" noChangeArrowheads="1"/>
          </p:cNvPicPr>
          <p:nvPr/>
        </p:nvPicPr>
        <p:blipFill>
          <a:blip r:embed="rId3"/>
          <a:srcRect/>
          <a:stretch>
            <a:fillRect/>
          </a:stretch>
        </p:blipFill>
        <p:spPr bwMode="auto">
          <a:xfrm>
            <a:off x="5500694" y="1428742"/>
            <a:ext cx="3071834" cy="2419355"/>
          </a:xfrm>
          <a:prstGeom prst="rect">
            <a:avLst/>
          </a:prstGeom>
          <a:noFill/>
        </p:spPr>
      </p:pic>
    </p:spTree>
  </p:cSld>
  <p:clrMapOvr>
    <a:masterClrMapping/>
  </p:clrMapOvr>
  <p:transition>
    <p:wip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ES" dirty="0" smtClean="0"/>
              <a:t>Tipos de Vistas, explique cada una</a:t>
            </a:r>
            <a:endParaRPr lang="es-ES" dirty="0"/>
          </a:p>
        </p:txBody>
      </p:sp>
      <p:sp>
        <p:nvSpPr>
          <p:cNvPr id="3" name="2 Marcador de contenido"/>
          <p:cNvSpPr>
            <a:spLocks noGrp="1"/>
          </p:cNvSpPr>
          <p:nvPr>
            <p:ph sz="quarter" idx="1"/>
          </p:nvPr>
        </p:nvSpPr>
        <p:spPr>
          <a:xfrm>
            <a:off x="323528" y="1059582"/>
            <a:ext cx="3705014" cy="1872208"/>
          </a:xfrm>
        </p:spPr>
        <p:txBody>
          <a:bodyPr>
            <a:normAutofit fontScale="62500" lnSpcReduction="20000"/>
          </a:bodyPr>
          <a:lstStyle/>
          <a:p>
            <a:r>
              <a:rPr lang="es-ES" dirty="0" smtClean="0"/>
              <a:t>La visión </a:t>
            </a:r>
            <a:r>
              <a:rPr lang="es-ES" b="1" dirty="0" smtClean="0"/>
              <a:t>normal</a:t>
            </a:r>
            <a:r>
              <a:rPr lang="es-ES" dirty="0" smtClean="0"/>
              <a:t> se presenta cuando la luz es enfocada directamente sobre la retina y no al frente ni detrás de ella. Una persona con visión </a:t>
            </a:r>
            <a:r>
              <a:rPr lang="es-ES" b="1" dirty="0" smtClean="0"/>
              <a:t>normal</a:t>
            </a:r>
            <a:r>
              <a:rPr lang="es-ES" dirty="0" smtClean="0"/>
              <a:t> puede ver objetos claramente estando cerca o lejos.</a:t>
            </a:r>
          </a:p>
          <a:p>
            <a:endParaRPr lang="es-ES" dirty="0"/>
          </a:p>
        </p:txBody>
      </p:sp>
      <p:pic>
        <p:nvPicPr>
          <p:cNvPr id="4098" name="Picture 2" descr="UNIDAD 05.- Tipos de Vistas - PowerPoint 2003"/>
          <p:cNvPicPr>
            <a:picLocks noChangeAspect="1" noChangeArrowheads="1"/>
          </p:cNvPicPr>
          <p:nvPr/>
        </p:nvPicPr>
        <p:blipFill>
          <a:blip r:embed="rId2"/>
          <a:srcRect/>
          <a:stretch>
            <a:fillRect/>
          </a:stretch>
        </p:blipFill>
        <p:spPr bwMode="auto">
          <a:xfrm>
            <a:off x="5004048" y="1355251"/>
            <a:ext cx="3672408" cy="2571768"/>
          </a:xfrm>
          <a:prstGeom prst="rect">
            <a:avLst/>
          </a:prstGeom>
          <a:noFill/>
        </p:spPr>
      </p:pic>
      <p:sp>
        <p:nvSpPr>
          <p:cNvPr id="4" name="3 Rectángulo"/>
          <p:cNvSpPr/>
          <p:nvPr/>
        </p:nvSpPr>
        <p:spPr>
          <a:xfrm>
            <a:off x="455310" y="2499742"/>
            <a:ext cx="2532514" cy="2585323"/>
          </a:xfrm>
          <a:prstGeom prst="rect">
            <a:avLst/>
          </a:prstGeom>
        </p:spPr>
        <p:txBody>
          <a:bodyPr wrap="square">
            <a:spAutoFit/>
          </a:bodyPr>
          <a:lstStyle/>
          <a:p>
            <a:endParaRPr lang="es-AR" dirty="0" smtClean="0"/>
          </a:p>
          <a:p>
            <a:r>
              <a:rPr lang="es-AR" dirty="0" smtClean="0"/>
              <a:t>El </a:t>
            </a:r>
            <a:r>
              <a:rPr lang="es-AR" dirty="0"/>
              <a:t>zoom permite acercar o alejar las diapositivas en la vista en la que nos encontremos.</a:t>
            </a:r>
          </a:p>
          <a:p>
            <a:endParaRPr lang="es-AR" dirty="0"/>
          </a:p>
          <a:p>
            <a:r>
              <a:rPr lang="es-AR" dirty="0"/>
              <a:t> </a:t>
            </a:r>
          </a:p>
          <a:p>
            <a:endParaRPr lang="es-AR" dirty="0"/>
          </a:p>
        </p:txBody>
      </p:sp>
    </p:spTree>
  </p:cSld>
  <p:clrMapOvr>
    <a:masterClrMapping/>
  </p:clrMapOvr>
  <p:transition>
    <p:wipe dir="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AR" dirty="0" smtClean="0"/>
              <a:t>vistas</a:t>
            </a:r>
            <a:endParaRPr lang="es-AR" dirty="0"/>
          </a:p>
        </p:txBody>
      </p:sp>
      <p:sp>
        <p:nvSpPr>
          <p:cNvPr id="3" name="2 Marcador de contenido"/>
          <p:cNvSpPr>
            <a:spLocks noGrp="1"/>
          </p:cNvSpPr>
          <p:nvPr>
            <p:ph sz="quarter" idx="1"/>
          </p:nvPr>
        </p:nvSpPr>
        <p:spPr/>
        <p:txBody>
          <a:bodyPr>
            <a:normAutofit fontScale="25000" lnSpcReduction="20000"/>
          </a:bodyPr>
          <a:lstStyle/>
          <a:p>
            <a:r>
              <a:rPr lang="es-AR" dirty="0"/>
              <a:t>Vista Presentación con diapositivas</a:t>
            </a:r>
          </a:p>
          <a:p>
            <a:endParaRPr lang="es-AR" dirty="0"/>
          </a:p>
          <a:p>
            <a:endParaRPr lang="es-AR" dirty="0"/>
          </a:p>
          <a:p>
            <a:r>
              <a:rPr lang="es-AR" dirty="0"/>
              <a:t> </a:t>
            </a:r>
          </a:p>
          <a:p>
            <a:endParaRPr lang="es-AR" dirty="0"/>
          </a:p>
          <a:p>
            <a:r>
              <a:rPr lang="es-AR" dirty="0"/>
              <a:t>La vista Presentación con diapositivas reproduce la presentación a partir de la diapositiva seleccionada, con este tipo de vista podemos apreciar los efectos animados que hayamos podido insertar en las distintas diapositivas que forman la presentación.</a:t>
            </a:r>
          </a:p>
          <a:p>
            <a:endParaRPr lang="es-AR" dirty="0"/>
          </a:p>
          <a:p>
            <a:r>
              <a:rPr lang="es-AR" dirty="0"/>
              <a:t> </a:t>
            </a:r>
          </a:p>
          <a:p>
            <a:endParaRPr lang="es-AR" dirty="0"/>
          </a:p>
          <a:p>
            <a:r>
              <a:rPr lang="es-AR" dirty="0"/>
              <a:t>Para ver la diapositiva en esta vista haz clic en la pestaña Vista y selecciona la opción Presentación con diapositivas.</a:t>
            </a:r>
          </a:p>
          <a:p>
            <a:endParaRPr lang="es-AR" dirty="0"/>
          </a:p>
          <a:p>
            <a:r>
              <a:rPr lang="es-AR" dirty="0"/>
              <a:t> </a:t>
            </a:r>
            <a:endParaRPr lang="es-AR" dirty="0" smtClean="0"/>
          </a:p>
          <a:p>
            <a:pPr marL="0" indent="0">
              <a:buNone/>
            </a:pPr>
            <a:endParaRPr lang="es-AR" dirty="0"/>
          </a:p>
          <a:p>
            <a:endParaRPr lang="es-AR" dirty="0"/>
          </a:p>
          <a:p>
            <a:r>
              <a:rPr lang="es-AR" dirty="0"/>
              <a:t>También puedes pulsar en el botón  que aparece debajo del área de esquema o pulsar la tecla F5.</a:t>
            </a:r>
          </a:p>
          <a:p>
            <a:endParaRPr lang="es-AR" dirty="0"/>
          </a:p>
          <a:p>
            <a:r>
              <a:rPr lang="es-AR" dirty="0"/>
              <a:t> </a:t>
            </a:r>
          </a:p>
          <a:p>
            <a:endParaRPr lang="es-AR" dirty="0"/>
          </a:p>
          <a:p>
            <a:r>
              <a:rPr lang="es-AR" dirty="0"/>
              <a:t>Para salir de la vista presentación pulsa la tecla ESC.</a:t>
            </a:r>
          </a:p>
          <a:p>
            <a:endParaRPr lang="es-AR" dirty="0"/>
          </a:p>
          <a:p>
            <a:r>
              <a:rPr lang="es-AR" dirty="0"/>
              <a:t> </a:t>
            </a:r>
          </a:p>
          <a:p>
            <a:endParaRPr lang="es-AR" dirty="0"/>
          </a:p>
          <a:p>
            <a:r>
              <a:rPr lang="es-AR" dirty="0"/>
              <a:t>Si quieres saber más sobre cómo moverte por la vista presentación haz clic aquí .</a:t>
            </a:r>
          </a:p>
          <a:p>
            <a:endParaRPr lang="es-AR" dirty="0"/>
          </a:p>
          <a:p>
            <a:r>
              <a:rPr lang="es-AR" dirty="0"/>
              <a:t> </a:t>
            </a:r>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508104" y="2573337"/>
            <a:ext cx="2714625" cy="1628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03814423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ES" dirty="0" smtClean="0"/>
              <a:t>Animación </a:t>
            </a:r>
            <a:endParaRPr lang="es-ES" dirty="0"/>
          </a:p>
        </p:txBody>
      </p:sp>
      <p:sp>
        <p:nvSpPr>
          <p:cNvPr id="3" name="2 Marcador de contenido"/>
          <p:cNvSpPr>
            <a:spLocks noGrp="1"/>
          </p:cNvSpPr>
          <p:nvPr>
            <p:ph sz="quarter" idx="1"/>
          </p:nvPr>
        </p:nvSpPr>
        <p:spPr>
          <a:xfrm>
            <a:off x="301752" y="1145286"/>
            <a:ext cx="4198810" cy="3429000"/>
          </a:xfrm>
        </p:spPr>
        <p:txBody>
          <a:bodyPr>
            <a:normAutofit fontScale="77500" lnSpcReduction="20000"/>
          </a:bodyPr>
          <a:lstStyle/>
          <a:p>
            <a:pPr>
              <a:buNone/>
            </a:pPr>
            <a:endParaRPr lang="es-ES" dirty="0" smtClean="0"/>
          </a:p>
          <a:p>
            <a:r>
              <a:rPr lang="es-ES" dirty="0" smtClean="0"/>
              <a:t>El término de </a:t>
            </a:r>
            <a:r>
              <a:rPr lang="es-ES" b="1" dirty="0" smtClean="0"/>
              <a:t>animación</a:t>
            </a:r>
            <a:r>
              <a:rPr lang="es-ES" dirty="0" smtClean="0"/>
              <a:t> en PowerPoint se refiere al movimiento de texto y objetos en la diapositiva, mientras </a:t>
            </a:r>
            <a:r>
              <a:rPr lang="es-ES" b="1" dirty="0" smtClean="0"/>
              <a:t>que</a:t>
            </a:r>
            <a:r>
              <a:rPr lang="es-ES" dirty="0" smtClean="0"/>
              <a:t> el término </a:t>
            </a:r>
            <a:r>
              <a:rPr lang="es-ES" b="1" dirty="0" smtClean="0"/>
              <a:t>transición</a:t>
            </a:r>
            <a:r>
              <a:rPr lang="es-ES" dirty="0" smtClean="0"/>
              <a:t> se refiere al movimiento de la diapositiva en una presentación.</a:t>
            </a:r>
          </a:p>
          <a:p>
            <a:pPr lvl="2"/>
            <a:r>
              <a:rPr lang="es-ES" dirty="0" smtClean="0">
                <a:hlinkClick r:id="rId2"/>
              </a:rPr>
              <a:t> </a:t>
            </a:r>
          </a:p>
          <a:p>
            <a:pPr>
              <a:buNone/>
            </a:pPr>
            <a:endParaRPr lang="es-ES" dirty="0" smtClean="0"/>
          </a:p>
        </p:txBody>
      </p:sp>
      <p:pic>
        <p:nvPicPr>
          <p:cNvPr id="3074" name="Picture 2" descr="U.2. Insertar Animaciones · GitBook"/>
          <p:cNvPicPr>
            <a:picLocks noChangeAspect="1" noChangeArrowheads="1"/>
          </p:cNvPicPr>
          <p:nvPr/>
        </p:nvPicPr>
        <p:blipFill>
          <a:blip r:embed="rId3"/>
          <a:srcRect/>
          <a:stretch>
            <a:fillRect/>
          </a:stretch>
        </p:blipFill>
        <p:spPr bwMode="auto">
          <a:xfrm>
            <a:off x="5072065" y="1140873"/>
            <a:ext cx="2924175" cy="1562100"/>
          </a:xfrm>
          <a:prstGeom prst="rect">
            <a:avLst/>
          </a:prstGeom>
          <a:noFill/>
        </p:spPr>
      </p:pic>
      <p:pic>
        <p:nvPicPr>
          <p:cNvPr id="3075"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43527" y="3147814"/>
            <a:ext cx="2381250" cy="14287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ransition>
    <p:cut thruBlk="1"/>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AR" dirty="0" err="1" smtClean="0"/>
              <a:t>Trancicion</a:t>
            </a:r>
            <a:r>
              <a:rPr lang="es-AR" dirty="0" smtClean="0"/>
              <a:t> </a:t>
            </a:r>
            <a:endParaRPr lang="es-AR" dirty="0"/>
          </a:p>
        </p:txBody>
      </p:sp>
      <p:sp>
        <p:nvSpPr>
          <p:cNvPr id="3" name="2 Marcador de contenido"/>
          <p:cNvSpPr>
            <a:spLocks noGrp="1"/>
          </p:cNvSpPr>
          <p:nvPr>
            <p:ph sz="quarter" idx="1"/>
          </p:nvPr>
        </p:nvSpPr>
        <p:spPr>
          <a:xfrm>
            <a:off x="301752" y="1145286"/>
            <a:ext cx="3406152" cy="3429000"/>
          </a:xfrm>
        </p:spPr>
        <p:txBody>
          <a:bodyPr>
            <a:normAutofit fontScale="70000" lnSpcReduction="20000"/>
          </a:bodyPr>
          <a:lstStyle/>
          <a:p>
            <a:endParaRPr lang="es-AR" dirty="0"/>
          </a:p>
          <a:p>
            <a:r>
              <a:rPr lang="es-AR" dirty="0"/>
              <a:t>La transición es un efecto especial que se usa para indicar la aparición de una diapositiva durante una presentación con diapositivas. Generalmente esta técnica se pone en práctica durante el proceso de posproducción (en caso de que se trate de una producción de una película u obra cinematográfica).</a:t>
            </a: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067944" y="1203598"/>
            <a:ext cx="4320480" cy="325680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21002892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ES" dirty="0" smtClean="0"/>
              <a:t>Bibliografía</a:t>
            </a:r>
            <a:endParaRPr lang="es-ES" dirty="0"/>
          </a:p>
        </p:txBody>
      </p:sp>
      <p:sp>
        <p:nvSpPr>
          <p:cNvPr id="3" name="2 Marcador de contenido"/>
          <p:cNvSpPr>
            <a:spLocks noGrp="1"/>
          </p:cNvSpPr>
          <p:nvPr>
            <p:ph sz="quarter" idx="1"/>
          </p:nvPr>
        </p:nvSpPr>
        <p:spPr/>
        <p:txBody>
          <a:bodyPr>
            <a:normAutofit/>
          </a:bodyPr>
          <a:lstStyle/>
          <a:p>
            <a:pPr>
              <a:buNone/>
            </a:pPr>
            <a:endParaRPr lang="es-ES" dirty="0" smtClean="0"/>
          </a:p>
          <a:p>
            <a:pPr>
              <a:buNone/>
            </a:pPr>
            <a:endParaRPr lang="es-ES" dirty="0" smtClean="0"/>
          </a:p>
          <a:p>
            <a:pPr>
              <a:buNone/>
            </a:pPr>
            <a:r>
              <a:rPr lang="es-ES" dirty="0" smtClean="0"/>
              <a:t>2)</a:t>
            </a:r>
            <a:r>
              <a:rPr lang="es-ES" dirty="0" smtClean="0">
                <a:hlinkClick r:id="rId2"/>
              </a:rPr>
              <a:t> https://aleph.org.mx › que-son-las-</a:t>
            </a:r>
            <a:r>
              <a:rPr lang="es-ES" dirty="0" err="1" smtClean="0">
                <a:hlinkClick r:id="rId2"/>
              </a:rPr>
              <a:t>caracteristicas</a:t>
            </a:r>
            <a:r>
              <a:rPr lang="es-ES" dirty="0" smtClean="0">
                <a:hlinkClick r:id="rId2"/>
              </a:rPr>
              <a:t>-generales</a:t>
            </a:r>
          </a:p>
          <a:p>
            <a:pPr>
              <a:buNone/>
            </a:pPr>
            <a:endParaRPr lang="es-ES" dirty="0" smtClean="0"/>
          </a:p>
        </p:txBody>
      </p:sp>
      <p:sp>
        <p:nvSpPr>
          <p:cNvPr id="4" name="3 Rectángulo"/>
          <p:cNvSpPr/>
          <p:nvPr/>
        </p:nvSpPr>
        <p:spPr>
          <a:xfrm>
            <a:off x="142844" y="1000115"/>
            <a:ext cx="6572296" cy="5078313"/>
          </a:xfrm>
          <a:prstGeom prst="rect">
            <a:avLst/>
          </a:prstGeom>
        </p:spPr>
        <p:txBody>
          <a:bodyPr wrap="square">
            <a:spAutoFit/>
          </a:bodyPr>
          <a:lstStyle/>
          <a:p>
            <a:endParaRPr lang="en-US" u="sng" dirty="0" smtClean="0">
              <a:hlinkClick r:id="rId3"/>
            </a:endParaRPr>
          </a:p>
          <a:p>
            <a:r>
              <a:rPr lang="en-US" dirty="0" smtClean="0">
                <a:hlinkClick r:id="rId3"/>
              </a:rPr>
              <a:t>        1)  https://www.ajrmexico.com ›</a:t>
            </a:r>
          </a:p>
          <a:p>
            <a:endParaRPr lang="en-US" dirty="0" smtClean="0">
              <a:hlinkClick r:id="rId3"/>
            </a:endParaRPr>
          </a:p>
          <a:p>
            <a:endParaRPr lang="en-US" dirty="0" smtClean="0">
              <a:hlinkClick r:id="rId3"/>
            </a:endParaRPr>
          </a:p>
          <a:p>
            <a:endParaRPr lang="en-US" dirty="0" smtClean="0">
              <a:hlinkClick r:id="rId3"/>
            </a:endParaRPr>
          </a:p>
          <a:p>
            <a:endParaRPr lang="en-US" dirty="0" smtClean="0">
              <a:hlinkClick r:id="rId3"/>
            </a:endParaRPr>
          </a:p>
          <a:p>
            <a:endParaRPr lang="en-US" dirty="0" smtClean="0">
              <a:hlinkClick r:id="rId3"/>
            </a:endParaRPr>
          </a:p>
          <a:p>
            <a:endParaRPr lang="en-US" dirty="0" smtClean="0">
              <a:hlinkClick r:id="rId3"/>
            </a:endParaRPr>
          </a:p>
          <a:p>
            <a:endParaRPr lang="en-US" dirty="0" smtClean="0">
              <a:hlinkClick r:id="rId3"/>
            </a:endParaRPr>
          </a:p>
          <a:p>
            <a:endParaRPr lang="en-US" dirty="0" smtClean="0">
              <a:hlinkClick r:id="rId3"/>
            </a:endParaRPr>
          </a:p>
          <a:p>
            <a:endParaRPr lang="en-US" dirty="0" smtClean="0">
              <a:hlinkClick r:id="rId3"/>
            </a:endParaRPr>
          </a:p>
          <a:p>
            <a:endParaRPr lang="en-US" dirty="0" smtClean="0">
              <a:hlinkClick r:id="rId3"/>
            </a:endParaRPr>
          </a:p>
          <a:p>
            <a:endParaRPr lang="en-US" dirty="0" smtClean="0">
              <a:hlinkClick r:id="rId3"/>
            </a:endParaRPr>
          </a:p>
          <a:p>
            <a:endParaRPr lang="en-US" dirty="0" smtClean="0">
              <a:hlinkClick r:id="rId3"/>
            </a:endParaRPr>
          </a:p>
          <a:p>
            <a:endParaRPr lang="en-US" dirty="0" smtClean="0">
              <a:hlinkClick r:id="rId3"/>
            </a:endParaRPr>
          </a:p>
          <a:p>
            <a:r>
              <a:rPr lang="en-US" dirty="0" smtClean="0">
                <a:hlinkClick r:id="rId3"/>
              </a:rPr>
              <a:t> </a:t>
            </a:r>
          </a:p>
          <a:p>
            <a:r>
              <a:rPr lang="en-US" dirty="0" smtClean="0"/>
              <a:t/>
            </a:r>
            <a:br>
              <a:rPr lang="en-US" dirty="0" smtClean="0"/>
            </a:br>
            <a:endParaRPr lang="es-ES" dirty="0"/>
          </a:p>
        </p:txBody>
      </p:sp>
      <p:sp>
        <p:nvSpPr>
          <p:cNvPr id="5" name="4 Rectángulo"/>
          <p:cNvSpPr/>
          <p:nvPr/>
        </p:nvSpPr>
        <p:spPr>
          <a:xfrm flipH="1">
            <a:off x="285720" y="3429006"/>
            <a:ext cx="10072726" cy="1477328"/>
          </a:xfrm>
          <a:prstGeom prst="rect">
            <a:avLst/>
          </a:prstGeom>
        </p:spPr>
        <p:txBody>
          <a:bodyPr wrap="square">
            <a:spAutoFit/>
          </a:bodyPr>
          <a:lstStyle/>
          <a:p>
            <a:r>
              <a:rPr lang="es-ES" u="sng" dirty="0" smtClean="0">
                <a:hlinkClick r:id="rId4"/>
              </a:rPr>
              <a:t>3) https://www.uv.es › </a:t>
            </a:r>
            <a:r>
              <a:rPr lang="es-ES" u="sng" dirty="0" err="1" smtClean="0">
                <a:hlinkClick r:id="rId4"/>
              </a:rPr>
              <a:t>bellochc</a:t>
            </a:r>
            <a:r>
              <a:rPr lang="es-ES" u="sng" dirty="0" smtClean="0">
                <a:hlinkClick r:id="rId4"/>
              </a:rPr>
              <a:t> › </a:t>
            </a:r>
            <a:r>
              <a:rPr lang="es-ES" u="sng" dirty="0" err="1" smtClean="0">
                <a:hlinkClick r:id="rId4"/>
              </a:rPr>
              <a:t>pdf</a:t>
            </a:r>
            <a:r>
              <a:rPr lang="es-ES" u="sng" dirty="0" smtClean="0">
                <a:hlinkClick r:id="rId4"/>
              </a:rPr>
              <a:t> › Pres</a:t>
            </a:r>
          </a:p>
          <a:p>
            <a:endParaRPr lang="es-ES" u="sng" dirty="0" smtClean="0">
              <a:hlinkClick r:id="rId4"/>
            </a:endParaRPr>
          </a:p>
          <a:p>
            <a:endParaRPr lang="es-ES" u="sng" dirty="0" smtClean="0">
              <a:hlinkClick r:id="rId4"/>
            </a:endParaRPr>
          </a:p>
          <a:p>
            <a:endParaRPr lang="es-ES" u="sng" dirty="0" smtClean="0">
              <a:hlinkClick r:id="rId4"/>
            </a:endParaRPr>
          </a:p>
          <a:p>
            <a:endParaRPr lang="es-ES" u="sng" dirty="0">
              <a:hlinkClick r:id="rId4"/>
            </a:endParaRPr>
          </a:p>
        </p:txBody>
      </p:sp>
    </p:spTree>
  </p:cSld>
  <p:clrMapOvr>
    <a:masterClrMapping/>
  </p:clrMapOvr>
  <p:transition>
    <p:cut thruBlk="1"/>
  </p:transition>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Civil">
  <a:themeElements>
    <a:clrScheme name="Civil">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Civil">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ivil">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Civic</Template>
  <TotalTime>155</TotalTime>
  <Words>312</Words>
  <Application>Microsoft Office PowerPoint</Application>
  <PresentationFormat>Presentación en pantalla (16:9)</PresentationFormat>
  <Paragraphs>103</Paragraphs>
  <Slides>10</Slides>
  <Notes>0</Notes>
  <HiddenSlides>0</HiddenSlides>
  <MMClips>0</MMClips>
  <ScaleCrop>false</ScaleCrop>
  <HeadingPairs>
    <vt:vector size="4" baseType="variant">
      <vt:variant>
        <vt:lpstr>Tema</vt:lpstr>
      </vt:variant>
      <vt:variant>
        <vt:i4>1</vt:i4>
      </vt:variant>
      <vt:variant>
        <vt:lpstr>Títulos de diapositiva</vt:lpstr>
      </vt:variant>
      <vt:variant>
        <vt:i4>10</vt:i4>
      </vt:variant>
    </vt:vector>
  </HeadingPairs>
  <TitlesOfParts>
    <vt:vector size="11" baseType="lpstr">
      <vt:lpstr>Civil</vt:lpstr>
      <vt:lpstr>Laboratorio  de  informatica  </vt:lpstr>
      <vt:lpstr>Que es la difinicion de power point y su utilidad</vt:lpstr>
      <vt:lpstr>Caracteristicas mas inportante de power point</vt:lpstr>
      <vt:lpstr>Cuales son los elementos de power point </vt:lpstr>
      <vt:lpstr>Tipos de Vistas, explique cada una</vt:lpstr>
      <vt:lpstr>vistas</vt:lpstr>
      <vt:lpstr>Animación </vt:lpstr>
      <vt:lpstr>Trancicion </vt:lpstr>
      <vt:lpstr>Bibliografía</vt:lpstr>
      <vt:lpstr>Presentación de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Diapositiva 1</dc:title>
  <dc:creator>Secundaria</dc:creator>
  <cp:lastModifiedBy>primaria</cp:lastModifiedBy>
  <cp:revision>19</cp:revision>
  <dcterms:created xsi:type="dcterms:W3CDTF">2022-04-18T20:04:01Z</dcterms:created>
  <dcterms:modified xsi:type="dcterms:W3CDTF">2022-04-28T18:54:51Z</dcterms:modified>
</cp:coreProperties>
</file>