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5" r:id="rId6"/>
    <p:sldId id="262" r:id="rId7"/>
    <p:sldId id="260" r:id="rId8"/>
    <p:sldId id="266" r:id="rId9"/>
    <p:sldId id="261" r:id="rId10"/>
    <p:sldId id="267" r:id="rId11"/>
    <p:sldId id="264" r:id="rId12"/>
    <p:sldId id="263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03699-BC85-494D-8730-F3527A62996F}" type="datetimeFigureOut">
              <a:rPr lang="es-ES" smtClean="0"/>
              <a:pPr/>
              <a:t>28/04/2022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CF432-C1E5-4F48-85F6-08F1C4F6C2C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CF432-C1E5-4F48-85F6-08F1C4F6C2CC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CF432-C1E5-4F48-85F6-08F1C4F6C2CC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CF432-C1E5-4F48-85F6-08F1C4F6C2CC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CF432-C1E5-4F48-85F6-08F1C4F6C2CC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CF432-C1E5-4F48-85F6-08F1C4F6C2CC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B0CA13F-81B6-4AF7-9565-72F4B9BC2D8F}" type="datetimeFigureOut">
              <a:rPr lang="es-ES" smtClean="0"/>
              <a:pPr/>
              <a:t>28/04/2022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B3B4391-F910-4AC5-99C2-642401D315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A13F-81B6-4AF7-9565-72F4B9BC2D8F}" type="datetimeFigureOut">
              <a:rPr lang="es-ES" smtClean="0"/>
              <a:pPr/>
              <a:t>28/04/2022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4391-F910-4AC5-99C2-642401D315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A13F-81B6-4AF7-9565-72F4B9BC2D8F}" type="datetimeFigureOut">
              <a:rPr lang="es-ES" smtClean="0"/>
              <a:pPr/>
              <a:t>28/04/2022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4391-F910-4AC5-99C2-642401D315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B0CA13F-81B6-4AF7-9565-72F4B9BC2D8F}" type="datetimeFigureOut">
              <a:rPr lang="es-ES" smtClean="0"/>
              <a:pPr/>
              <a:t>28/04/2022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B3B4391-F910-4AC5-99C2-642401D315B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B0CA13F-81B6-4AF7-9565-72F4B9BC2D8F}" type="datetimeFigureOut">
              <a:rPr lang="es-ES" smtClean="0"/>
              <a:pPr/>
              <a:t>28/04/2022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B3B4391-F910-4AC5-99C2-642401D315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A13F-81B6-4AF7-9565-72F4B9BC2D8F}" type="datetimeFigureOut">
              <a:rPr lang="es-ES" smtClean="0"/>
              <a:pPr/>
              <a:t>28/04/2022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4391-F910-4AC5-99C2-642401D315B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A13F-81B6-4AF7-9565-72F4B9BC2D8F}" type="datetimeFigureOut">
              <a:rPr lang="es-ES" smtClean="0"/>
              <a:pPr/>
              <a:t>28/04/2022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4391-F910-4AC5-99C2-642401D315B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B0CA13F-81B6-4AF7-9565-72F4B9BC2D8F}" type="datetimeFigureOut">
              <a:rPr lang="es-ES" smtClean="0"/>
              <a:pPr/>
              <a:t>28/04/2022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B3B4391-F910-4AC5-99C2-642401D315B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A13F-81B6-4AF7-9565-72F4B9BC2D8F}" type="datetimeFigureOut">
              <a:rPr lang="es-ES" smtClean="0"/>
              <a:pPr/>
              <a:t>28/04/2022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4391-F910-4AC5-99C2-642401D315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B0CA13F-81B6-4AF7-9565-72F4B9BC2D8F}" type="datetimeFigureOut">
              <a:rPr lang="es-ES" smtClean="0"/>
              <a:pPr/>
              <a:t>28/04/2022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B3B4391-F910-4AC5-99C2-642401D315B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B0CA13F-81B6-4AF7-9565-72F4B9BC2D8F}" type="datetimeFigureOut">
              <a:rPr lang="es-ES" smtClean="0"/>
              <a:pPr/>
              <a:t>28/04/2022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B3B4391-F910-4AC5-99C2-642401D315B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B0CA13F-81B6-4AF7-9565-72F4B9BC2D8F}" type="datetimeFigureOut">
              <a:rPr lang="es-ES" smtClean="0"/>
              <a:pPr/>
              <a:t>28/04/2022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B3B4391-F910-4AC5-99C2-642401D315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x.org/es/aprende/microsoft-powerpoint" TargetMode="External"/><Relationship Id="rId7" Type="http://schemas.openxmlformats.org/officeDocument/2006/relationships/hyperlink" Target="https://support.microsoft.com/es-es/office/conceptos-b%C3%A1sicos-de-animaci%C3%B3n-para-una-presentaci%C3%B3n-4fbc7d35-3548-431a-a871-709945f9352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uiops.net/manuales/powerpoint/powerpoint16.htm" TargetMode="External"/><Relationship Id="rId5" Type="http://schemas.openxmlformats.org/officeDocument/2006/relationships/hyperlink" Target="https://tesisymasters.com.co/power-point/" TargetMode="External"/><Relationship Id="rId4" Type="http://schemas.openxmlformats.org/officeDocument/2006/relationships/hyperlink" Target="https://www.ajrmexico.com/app/LIGIE/files/02-2008/manualPowerPoint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7643866" cy="928694"/>
          </a:xfrm>
          <a:noFill/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4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Batang" pitchFamily="18" charset="-127"/>
              </a:rPr>
              <a:t>“</a:t>
            </a:r>
            <a:r>
              <a:rPr lang="es-ES" sz="48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Batang" pitchFamily="18" charset="-127"/>
              </a:rPr>
              <a:t>Trabajo Practico Nº4”</a:t>
            </a:r>
            <a:endParaRPr lang="es-ES" sz="4800" dirty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Batang" pitchFamily="18" charset="-127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71472" y="1571612"/>
            <a:ext cx="8072494" cy="2428892"/>
          </a:xfrm>
        </p:spPr>
        <p:txBody>
          <a:bodyPr>
            <a:normAutofit/>
          </a:bodyPr>
          <a:lstStyle/>
          <a:p>
            <a:pPr algn="ctr"/>
            <a:r>
              <a:rPr lang="es-ES" sz="3200" b="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ea typeface="Batang" pitchFamily="18" charset="-127"/>
              </a:rPr>
              <a:t>Ariadna Guerrero  Año: </a:t>
            </a:r>
            <a:r>
              <a:rPr lang="es-ES" sz="3200" b="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  <a:ea typeface="Batang" pitchFamily="18" charset="-127"/>
              </a:rPr>
              <a:t>2022</a:t>
            </a:r>
            <a:endParaRPr lang="es-ES" sz="3200" b="0" dirty="0" smtClean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+mj-lt"/>
              <a:ea typeface="Batang" pitchFamily="18" charset="-127"/>
            </a:endParaRPr>
          </a:p>
          <a:p>
            <a:pPr algn="ctr"/>
            <a:r>
              <a:rPr lang="es-ES" sz="3200" b="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ea typeface="Batang" pitchFamily="18" charset="-127"/>
              </a:rPr>
              <a:t>Laboratorio de Informática</a:t>
            </a:r>
          </a:p>
          <a:p>
            <a:pPr algn="ctr"/>
            <a:r>
              <a:rPr lang="es-ES" sz="3200" b="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ea typeface="Batang" pitchFamily="18" charset="-127"/>
              </a:rPr>
              <a:t>Curso: 1 “A” Colegio Del Prado</a:t>
            </a:r>
          </a:p>
          <a:p>
            <a:pPr algn="ctr"/>
            <a:r>
              <a:rPr lang="es-ES" sz="3200" b="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ea typeface="Batang" pitchFamily="18" charset="-127"/>
              </a:rPr>
              <a:t>Tema: </a:t>
            </a:r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ea typeface="Batang" pitchFamily="18" charset="-127"/>
              </a:rPr>
              <a:t>Power Point</a:t>
            </a:r>
            <a:endParaRPr lang="es-ES" sz="2800" dirty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+mj-lt"/>
              <a:ea typeface="Batang" pitchFamily="18" charset="-127"/>
            </a:endParaRPr>
          </a:p>
        </p:txBody>
      </p:sp>
      <p:pic>
        <p:nvPicPr>
          <p:cNvPr id="13314" name="Picture 2" descr="Microsoft PowerPoint: Slideshows and Presentations APK MOD Download  16.0.14026.20172 For Andro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000504"/>
            <a:ext cx="2500330" cy="25003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4 Imagen" descr="image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6311" y="1214422"/>
            <a:ext cx="1567689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3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captura2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285860"/>
            <a:ext cx="6929458" cy="3629889"/>
          </a:xfrm>
        </p:spPr>
      </p:pic>
      <p:sp>
        <p:nvSpPr>
          <p:cNvPr id="7" name="6 CuadroTexto"/>
          <p:cNvSpPr txBox="1"/>
          <p:nvPr/>
        </p:nvSpPr>
        <p:spPr>
          <a:xfrm>
            <a:off x="1214414" y="571480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Ejemplo de Animación</a:t>
            </a:r>
            <a:endParaRPr lang="es-ES" sz="2400" dirty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86050" y="214290"/>
            <a:ext cx="2786082" cy="571504"/>
          </a:xfrm>
          <a:ln>
            <a:solidFill>
              <a:schemeClr val="accent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s-AR" sz="32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“Transición”</a:t>
            </a:r>
            <a:endParaRPr lang="es-AR" sz="3200" dirty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928670"/>
            <a:ext cx="9144000" cy="592933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s-AR" sz="22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La </a:t>
            </a:r>
            <a:r>
              <a:rPr lang="es-AR" sz="2200" b="1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transición</a:t>
            </a:r>
            <a:r>
              <a:rPr lang="es-AR" sz="22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 de diapositivas es el efecto visual que se reproduce al pasar de una diapositiva a la siguiente durante una presentación. Puede controlar la velocidad, agregar sonido y personalizar las propiedades de los efectos de </a:t>
            </a:r>
            <a:r>
              <a:rPr lang="es-AR" sz="2200" b="1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transición</a:t>
            </a:r>
            <a:r>
              <a:rPr lang="es-AR" sz="22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s-AR" sz="2200" b="1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¿Cómo se aplica?:</a:t>
            </a:r>
            <a:r>
              <a:rPr lang="es-AR" sz="2000" b="1" dirty="0" smtClean="0"/>
              <a:t> </a:t>
            </a:r>
            <a:r>
              <a:rPr lang="es-AR" sz="20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Seleccione la diapositiva a la que quiere agregar una transición. Haga clic en la pestaña </a:t>
            </a:r>
            <a:r>
              <a:rPr lang="es-AR" sz="2000" b="1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Transiciones</a:t>
            </a:r>
            <a:r>
              <a:rPr lang="es-AR" sz="20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 y seleccione una transición. Seleccione una transición para obtener una vista previa. Seleccione Opciones de efectos para elegir la dirección y la naturaleza de la transición.</a:t>
            </a:r>
            <a:br>
              <a:rPr lang="es-AR" sz="20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endParaRPr lang="es-AR" sz="2200" dirty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26" name="AutoShape 2" descr="Agregar transiciones entre diapositiv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28" name="AutoShape 4" descr="Agregar transiciones entre diapositiv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6" name="5 Imagen" descr="d1bd7485-11ac-436e-a361-5c79072f009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3657600"/>
            <a:ext cx="3714776" cy="31204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57356" y="214290"/>
            <a:ext cx="5253022" cy="571504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“Bibliografía”</a:t>
            </a:r>
            <a:endParaRPr lang="es-ES" sz="3200" dirty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1285860"/>
            <a:ext cx="9144000" cy="578645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s-ES" sz="23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Punto A- </a:t>
            </a:r>
            <a:r>
              <a:rPr lang="es-ES" sz="23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hlinkClick r:id="rId3"/>
              </a:rPr>
              <a:t>https://www.edx.org/es/aprende/microsoft-powerpoint</a:t>
            </a:r>
            <a:r>
              <a:rPr lang="es-ES" sz="23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y </a:t>
            </a:r>
            <a:r>
              <a:rPr lang="es-ES" sz="23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hlinkClick r:id="rId4"/>
              </a:rPr>
              <a:t>https://www.ajrmexico.com/app/LIGIE/files/02-2008/manualPowerPoint.pdf</a:t>
            </a:r>
            <a:r>
              <a:rPr lang="es-ES" sz="23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s-ES" sz="23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Punto B- </a:t>
            </a:r>
            <a:r>
              <a:rPr lang="es-ES" sz="23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hlinkClick r:id="rId5"/>
              </a:rPr>
              <a:t>https://tesisymasters.com.co/power-point/</a:t>
            </a:r>
            <a:r>
              <a:rPr lang="es-ES" sz="23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s-ES" sz="23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Punto C-</a:t>
            </a:r>
            <a:r>
              <a:rPr lang="es-ES" sz="2300" dirty="0" err="1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https</a:t>
            </a:r>
            <a:r>
              <a:rPr lang="es-ES" sz="23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://claudiaelizabeth1986.blogspot.com/2019/10/que-es-power-point-y-sus-funciones.html</a:t>
            </a:r>
          </a:p>
          <a:p>
            <a:pPr>
              <a:buFont typeface="Wingdings" pitchFamily="2" charset="2"/>
              <a:buChar char="v"/>
            </a:pPr>
            <a:r>
              <a:rPr lang="es-ES" sz="23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Punto D- </a:t>
            </a:r>
            <a:r>
              <a:rPr lang="es-ES" sz="23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hlinkClick r:id="rId6"/>
              </a:rPr>
              <a:t>https://www.duiops.net/manuales/powerpoint/powerpoint16.htm</a:t>
            </a:r>
            <a:r>
              <a:rPr lang="es-ES" sz="23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s-ES" sz="23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Punto E- https://edu.gcfglobal.org/es/power-point-2010/que-es-y-para-que-sirve-una-transicion/1/ y </a:t>
            </a:r>
            <a:r>
              <a:rPr lang="es-ES" sz="23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hlinkClick r:id="rId7"/>
              </a:rPr>
              <a:t>https://support.microsoft.com/es-es/office/conceptos-b%C3%A1sicos-de-animaci%C3%B3n-para-una-presentaci%C3%B3n-4fbc7d35-3548-431a-a871-709945f9352c</a:t>
            </a:r>
            <a:r>
              <a:rPr lang="es-ES" sz="23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s-ES" sz="2300" dirty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15370" cy="642942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“Definición de Power Point y su utilidad”</a:t>
            </a:r>
            <a:endParaRPr lang="es-ES" sz="2800" b="1" dirty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00034" y="1000108"/>
            <a:ext cx="8215370" cy="364333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s-ES" sz="2200" b="1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Microsoft PowerPoint</a:t>
            </a:r>
            <a:r>
              <a:rPr lang="es-ES" sz="2200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 (</a:t>
            </a:r>
            <a:r>
              <a:rPr lang="es-ES" sz="2200" b="1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PPT</a:t>
            </a:r>
            <a:r>
              <a:rPr lang="es-ES" sz="2200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) es un software de ofimática diseñado para realizar presentación de diapositivas. Fue creado a mediados de los años 80 y vendido en 1987 a Bill Gates, convirtiéndose en un producto estrella de la compañía </a:t>
            </a:r>
            <a:r>
              <a:rPr lang="es-ES" sz="2200" b="1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Microsoft</a:t>
            </a: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s-ES" sz="2200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ea typeface="Batang" pitchFamily="18" charset="-127"/>
              </a:rPr>
              <a:t>Es un programa diseñado para hacer presentaciones prácticas con texto esquematizado, fácil de entender, animaciones de texto e imágenes, imágenes prediseñadas o importadas desde imágenes de la computadora. Se le pueden aplicar distintos diseños de fuente, plantilla y animación.</a:t>
            </a:r>
            <a:endParaRPr lang="es-ES" sz="2200" dirty="0" smtClean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+mj-lt"/>
              <a:ea typeface="Batang" pitchFamily="18" charset="-127"/>
            </a:endParaRPr>
          </a:p>
          <a:p>
            <a:pPr>
              <a:buFont typeface="Wingdings" pitchFamily="2" charset="2"/>
              <a:buChar char="v"/>
            </a:pPr>
            <a:endParaRPr lang="es-ES" sz="2400" dirty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+mj-lt"/>
              <a:ea typeface="Batang" pitchFamily="18" charset="-127"/>
            </a:endParaRPr>
          </a:p>
        </p:txBody>
      </p:sp>
      <p:pic>
        <p:nvPicPr>
          <p:cNvPr id="5" name="Picture 2" descr="Convertir presentaciones de PowerPoint en GIFs animados, paso a paso |  REY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4286256"/>
            <a:ext cx="2286016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14290"/>
            <a:ext cx="8072494" cy="64291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sz="3600" b="1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“Características mas Importantes”</a:t>
            </a:r>
            <a:endParaRPr lang="es-ES" sz="3600" b="1" dirty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928670"/>
            <a:ext cx="8429684" cy="371477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El uso de imágenes prediseñadas.</a:t>
            </a:r>
          </a:p>
          <a:p>
            <a:pPr>
              <a:buFont typeface="Wingdings" pitchFamily="2" charset="2"/>
              <a:buChar char="v"/>
            </a:pP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Opción 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de personalización, esto te permitirá darle tu propio toque a cada presentación que realices.</a:t>
            </a:r>
          </a:p>
          <a:p>
            <a:pPr>
              <a:buFont typeface="Wingdings" pitchFamily="2" charset="2"/>
              <a:buChar char="v"/>
            </a:pPr>
            <a:r>
              <a:rPr lang="es-ES" sz="2000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Cuenta con excelente herramientas para la modalidad de presentación y animación.</a:t>
            </a:r>
          </a:p>
          <a:p>
            <a:pPr>
              <a:buFont typeface="Wingdings" pitchFamily="2" charset="2"/>
              <a:buChar char="v"/>
            </a:pPr>
            <a:r>
              <a:rPr lang="es-ES" sz="2000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Importar hojas de cálculo, te ayudará a presentar tus informes.</a:t>
            </a:r>
          </a:p>
          <a:p>
            <a:pPr fontAlgn="base">
              <a:buFont typeface="Wingdings" pitchFamily="2" charset="2"/>
              <a:buChar char="v"/>
            </a:pPr>
            <a:r>
              <a:rPr lang="es-ES" sz="2000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Presentaciones de Google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  <a:r>
              <a:rPr lang="es-ES" sz="20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s-ES" sz="2000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fontAlgn="base">
              <a:buFont typeface="Wingdings" pitchFamily="2" charset="2"/>
              <a:buChar char="v"/>
            </a:pP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Cambios 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en simultáneo, podrás realizar cambios con otras personas en línea.</a:t>
            </a:r>
          </a:p>
          <a:p>
            <a:pPr fontAlgn="base">
              <a:buFont typeface="Wingdings" pitchFamily="2" charset="2"/>
              <a:buChar char="v"/>
            </a:pPr>
            <a:r>
              <a:rPr lang="es-ES" sz="2000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Descargar diferentes plantillas y adaptarlas.</a:t>
            </a:r>
          </a:p>
          <a:p>
            <a:pPr>
              <a:buFont typeface="Wingdings" pitchFamily="2" charset="2"/>
              <a:buChar char="v"/>
            </a:pPr>
            <a:endParaRPr lang="es-ES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s-ES" sz="2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362" name="AutoShape 2" descr="Agregar y dar formato en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364" name="AutoShape 4" descr="Agregar y dar formato en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" name="5 Imagen" descr="818f1d00-621c-4004-a2b0-72c907a6d87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4500570"/>
            <a:ext cx="4071966" cy="2307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Tm="2000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15370" cy="642942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“Elementos de Power Point y sus funciones”</a:t>
            </a:r>
            <a:endParaRPr lang="es-ES" sz="2800" dirty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14282" y="1000108"/>
            <a:ext cx="8572560" cy="5500726"/>
          </a:xfrm>
        </p:spPr>
        <p:txBody>
          <a:bodyPr>
            <a:normAutofit fontScale="92500"/>
          </a:bodyPr>
          <a:lstStyle/>
          <a:p>
            <a:pPr fontAlgn="base">
              <a:buFont typeface="Wingdings" pitchFamily="2" charset="2"/>
              <a:buChar char="v"/>
            </a:pP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Panel 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de </a:t>
            </a: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diapositiva: 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Aquí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puedes ver y editar la diapositiva seleccionada en el panel de navegación de diapositivas. </a:t>
            </a:r>
          </a:p>
          <a:p>
            <a:pPr fontAlgn="base">
              <a:buFont typeface="Wingdings" pitchFamily="2" charset="2"/>
              <a:buChar char="v"/>
            </a:pP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Número 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de diapositiva: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Puedes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ver rápidamente el número de diapositivas que tiene la presentación y en cuál de ellas estás trabajando. </a:t>
            </a:r>
          </a:p>
          <a:p>
            <a:pPr fontAlgn="base">
              <a:buFont typeface="Wingdings" pitchFamily="2" charset="2"/>
              <a:buChar char="v"/>
            </a:pP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Notas: 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Cuando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hagas clic en esta opción podrás agregar notas en la diapositiva que te pueden ayudar cuando estés realizando tu presentación en público. </a:t>
            </a:r>
            <a:endParaRPr lang="es-ES" sz="2400" dirty="0" smtClean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fontAlgn="base">
              <a:buFont typeface="Wingdings" pitchFamily="2" charset="2"/>
              <a:buChar char="v"/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Animaciones: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Para destacar un elemento introducido en la diapositiva Power Point ofrece diferentes animaciones. Este recurso ayuda a hacer más dinámicas las presentaciones. Existen 3 tipos diferentes de animaciones, de entrada, de salida y de énfasis. Todas ellas se pueden controlar y que aparezcan automáticamente, al hacer click o después de la anterior.</a:t>
            </a:r>
          </a:p>
          <a:p>
            <a:pPr fontAlgn="base">
              <a:buFont typeface="Wingdings" pitchFamily="2" charset="2"/>
              <a:buChar char="v"/>
            </a:pPr>
            <a:endParaRPr lang="es-ES" b="1" dirty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214290"/>
            <a:ext cx="8929718" cy="664371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Temas: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Estos están en el menú Diseño. Mediante estas opciones se puede ajustar la tipografía, los colores y los fondos de todas las plantillas de la presentación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Vista del 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documento: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Esta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parte de la venta de Power Point ofrece un panorama de las formas en que se pueden ver la plantillas.</a:t>
            </a:r>
          </a:p>
          <a:p>
            <a:pPr>
              <a:buFont typeface="Wingdings" pitchFamily="2" charset="2"/>
              <a:buChar char="v"/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Área de 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trabajo: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El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área de trabajo es el lugar donde se muestra la diapositiva seleccionada, en la cual el usuario podrá trabajar y jugar con las herramientas que posee este programa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Transiciones: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La transición de diapositivas es el efecto visual que se reproduce al pasar de una diapositiva a la siguiente durante una presentación. Puede controlar la velocidad, agregar sonido y personalizar las propiedades de los 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efectos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 de transición.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pPr>
              <a:buFont typeface="Wingdings" pitchFamily="2" charset="2"/>
              <a:buChar char="v"/>
            </a:pPr>
            <a:endParaRPr lang="es-ES" dirty="0" smtClean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endParaRPr lang="es-ES" dirty="0" smtClean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>
              <a:buFont typeface="Wingdings" pitchFamily="2" charset="2"/>
              <a:buChar char="v"/>
            </a:pPr>
            <a:endParaRPr lang="es-ES" dirty="0" smtClean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>
              <a:buFont typeface="Wingdings" pitchFamily="2" charset="2"/>
              <a:buChar char="v"/>
            </a:pPr>
            <a:endParaRPr lang="es-ES" dirty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AutoShape 4" descr="Curso gratis de PowerPoint 2013. aulaClic. 1 - Entorno y primeros pas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2774" name="AutoShape 6" descr="Curso gratis de PowerPoint 2013. aulaClic. 1 - Entorno y primeros pas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" name="4 Imagen" descr="pantalla_powerpoint_201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7166"/>
            <a:ext cx="8198329" cy="419914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6 Imagen" descr="gif-for-presentation-8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37470"/>
            <a:ext cx="2214545" cy="2630101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000924" cy="571504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“Tipos de vistas de Power Point”</a:t>
            </a:r>
            <a:endParaRPr lang="es-ES" sz="3600" dirty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14282" y="857232"/>
            <a:ext cx="8501122" cy="600076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Vista </a:t>
            </a:r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normal: 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La vista Normal contiene tres paneles: </a:t>
            </a:r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el panel de esquema, el panel de diapositivas y el panel de notas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Estos paneles permiten trabajar en todos los aspectos de la presentación desde un mismo lugar. El tamaño de los distintos paneles se puede ajustar arrastrando los bordes de los paneles.</a:t>
            </a:r>
            <a:endParaRPr lang="es-ES" sz="2000" dirty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Vista Clasificador de </a:t>
            </a:r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diapositivas:</a:t>
            </a:r>
            <a:r>
              <a:rPr lang="es-ES" sz="2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La vista Clasificador de diapositivas muestra, al mismo tiempo, todas las diapositivas de la presentación en miniatura. De esta forma resulta fácil agregar, eliminar y mover diapositivas, incluir intervalos y seleccionar transiciones animadas para pasar de una diapositiva a otra.</a:t>
            </a:r>
            <a:endParaRPr lang="es-ES" sz="2000" dirty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Vista </a:t>
            </a:r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Diapositiva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: En esta vista, similar a la de la versión anterior, aunque con un nuevo panel (esquema), podrá crear y examinar, en el panel de diapositivas, la diapositiva con el aspecto que verdaderamente tiene, hacer modificaciones en el texto, agregar gráficos, películas, sonidos, crear hipervínculos e incluir animaciones en diapositivas individuales.</a:t>
            </a:r>
            <a:endParaRPr lang="es-ES" sz="2000" dirty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Vista </a:t>
            </a:r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Esquema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: Con esta vista sólo podrá ver los títulos y el texto principal de las diapositivas, en el formato típico de los esquemas. Esta es la mejor vista para tener una visión global de la presentación, organizarla y desarrollarla rápidamente comunicando todas las ideas que tenemos en la cabeza.</a:t>
            </a:r>
            <a:endParaRPr lang="es-ES" sz="2000" dirty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endParaRPr lang="es-ES" sz="15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43174" y="214290"/>
            <a:ext cx="3286148" cy="571504"/>
          </a:xfrm>
          <a:ln>
            <a:solidFill>
              <a:schemeClr val="accent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“Tipos de Vistas” </a:t>
            </a:r>
            <a:endParaRPr lang="es-ES" sz="2800" dirty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57158" y="857232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“Vista Normal”</a:t>
            </a:r>
          </a:p>
        </p:txBody>
      </p:sp>
      <p:sp>
        <p:nvSpPr>
          <p:cNvPr id="1026" name="AutoShape 2" descr="Elegir la vista adecuada para una tarea en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Elegir la vista adecuada para una tarea en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Elegir la vista adecuada para una tarea en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2" name="AutoShape 8" descr="Elegir la vista adecuada para una tarea en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" name="9 Imagen" descr="3881c59b-2c28-44d3-8009-0c764f6e8c58 (1).png"/>
          <p:cNvPicPr>
            <a:picLocks noChangeAspect="1"/>
          </p:cNvPicPr>
          <p:nvPr/>
        </p:nvPicPr>
        <p:blipFill>
          <a:blip r:embed="rId3"/>
          <a:srcRect l="888" t="39216" r="90236" b="13725"/>
          <a:stretch>
            <a:fillRect/>
          </a:stretch>
        </p:blipFill>
        <p:spPr>
          <a:xfrm>
            <a:off x="1142976" y="1357298"/>
            <a:ext cx="714380" cy="1143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11 CuadroTexto"/>
          <p:cNvSpPr txBox="1"/>
          <p:nvPr/>
        </p:nvSpPr>
        <p:spPr>
          <a:xfrm>
            <a:off x="5143504" y="857233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“Vista Esquema”</a:t>
            </a:r>
          </a:p>
        </p:txBody>
      </p:sp>
      <p:sp>
        <p:nvSpPr>
          <p:cNvPr id="1034" name="AutoShape 10" descr="Vista Esquema en PowerPoint: estructura tus presentaciones - ION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6" name="AutoShape 12" descr="Vista Esquema en PowerPoint: estructura tus presentaciones - ION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5" name="14 Imagen" descr="vista-esquema-en-powerpoint-insertar-nueva-diapositiva.png"/>
          <p:cNvPicPr>
            <a:picLocks noChangeAspect="1"/>
          </p:cNvPicPr>
          <p:nvPr/>
        </p:nvPicPr>
        <p:blipFill>
          <a:blip r:embed="rId4"/>
          <a:srcRect l="-22347" t="13098" r="23461" b="-5831"/>
          <a:stretch>
            <a:fillRect/>
          </a:stretch>
        </p:blipFill>
        <p:spPr>
          <a:xfrm>
            <a:off x="3643306" y="1428736"/>
            <a:ext cx="4770129" cy="1857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15 CuadroTexto"/>
          <p:cNvSpPr txBox="1"/>
          <p:nvPr/>
        </p:nvSpPr>
        <p:spPr>
          <a:xfrm>
            <a:off x="0" y="3357562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“Vista Pagina de Notas”</a:t>
            </a:r>
            <a:endParaRPr lang="es-ES" sz="2400" b="1" dirty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857752" y="3286124"/>
            <a:ext cx="4572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“Vista Clasificador de Diapositivas”</a:t>
            </a:r>
            <a:endParaRPr lang="es-ES" sz="2400" b="1" dirty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098" name="AutoShape 2" descr="Elegir la vista adecuada para una tarea en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00" name="AutoShape 4" descr="Elegir la vista adecuada para una tarea en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9" name="18 Imagen" descr="3881c59b-2c28-44d3-8009-0c764f6e8c58 (1).png"/>
          <p:cNvPicPr>
            <a:picLocks noChangeAspect="1"/>
          </p:cNvPicPr>
          <p:nvPr/>
        </p:nvPicPr>
        <p:blipFill>
          <a:blip r:embed="rId3"/>
          <a:srcRect l="20275" t="39216" r="63156" b="12341"/>
          <a:stretch>
            <a:fillRect/>
          </a:stretch>
        </p:blipFill>
        <p:spPr>
          <a:xfrm>
            <a:off x="6072198" y="4214817"/>
            <a:ext cx="1357323" cy="11976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19 Imagen" descr="aaaaaaaaaaaaaaaaaaaa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3857628"/>
            <a:ext cx="2182872" cy="1857388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28926" y="142852"/>
            <a:ext cx="2500330" cy="571504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“Animación”</a:t>
            </a:r>
            <a:endParaRPr lang="es-ES" dirty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642918"/>
            <a:ext cx="9144000" cy="621508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Animación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: La </a:t>
            </a:r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animación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 puede ayudar a que una </a:t>
            </a:r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PowerPoint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 presentación sea más dinámica y ayudar a que la información sea más memorable. Los tipos más comunes de efectos de </a:t>
            </a:r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animación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 incluyen entradas y salidas. También puede agregar sonido para aumentar la intensidad de los efectos de </a:t>
            </a:r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animación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¿Cómo se aplica?: </a:t>
            </a:r>
            <a:r>
              <a:rPr lang="es-AR" sz="20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Seleccione el objeto de la diapositiva que desee animar. En la pestaña Animaciones, haga clic en Panel de animación. Haga clic en Agregar animación y elija un efecto de animación. Para aplicar otros efectos de animación al mismo objeto, selecciónelo, haga clic en Agregar animación y elija otro efecto de animación.</a:t>
            </a:r>
            <a:endParaRPr lang="es-ES" sz="2000" dirty="0" smtClean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26" name="AutoShape 2" descr="Cómo añadir animaciones y transiciones en PowerPoint - Tuto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Cómo añadir animaciones y transiciones en PowerPoint - Tuto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Cómo añadir animaciones y transiciones en PowerPoint - Tuto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2" name="AutoShape 8" descr="Cómo añadir animaciones y transiciones en PowerPoint - Tuto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4" name="AutoShape 10" descr="Cómo añadir animaciones y transiciones en PowerPoint - Tuto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6" name="AutoShape 12" descr="Agregar transiciones entre diapositiv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8" name="AutoShape 14" descr="Agregar transiciones entre diapositiv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40" name="AutoShape 16" descr="Agregar transiciones entre diapositiv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3" name="12 Imagen" descr="Animaciones-en-Power-Point-como-agregar-efectos-y-transiciones-a-las-diapositiv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3929066"/>
            <a:ext cx="4929222" cy="27665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74" name="AutoShape 2" descr="Cómo añadir animaciones y transiciones en PowerPoint - Tuto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6" name="AutoShape 4" descr="Cómo añadir animaciones y transiciones en PowerPoint - Tuto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300</TotalTime>
  <Words>360</Words>
  <Application>Microsoft Office PowerPoint</Application>
  <PresentationFormat>Presentación en pantalla (4:3)</PresentationFormat>
  <Paragraphs>55</Paragraphs>
  <Slides>12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Mirador</vt:lpstr>
      <vt:lpstr>“Trabajo Practico Nº4”</vt:lpstr>
      <vt:lpstr>“Definición de Power Point y su utilidad”</vt:lpstr>
      <vt:lpstr>“Características mas Importantes”</vt:lpstr>
      <vt:lpstr>“Elementos de Power Point y sus funciones”</vt:lpstr>
      <vt:lpstr>Diapositiva 5</vt:lpstr>
      <vt:lpstr>Diapositiva 6</vt:lpstr>
      <vt:lpstr>“Tipos de vistas de Power Point”</vt:lpstr>
      <vt:lpstr>“Tipos de Vistas” </vt:lpstr>
      <vt:lpstr>“Animación”</vt:lpstr>
      <vt:lpstr>Diapositiva 10</vt:lpstr>
      <vt:lpstr>“Transición”</vt:lpstr>
      <vt:lpstr>“Bibliografía”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Practico Nº4</dc:title>
  <dc:creator>Secundaria</dc:creator>
  <cp:lastModifiedBy>Secundaria</cp:lastModifiedBy>
  <cp:revision>36</cp:revision>
  <dcterms:created xsi:type="dcterms:W3CDTF">2022-04-18T19:03:25Z</dcterms:created>
  <dcterms:modified xsi:type="dcterms:W3CDTF">2022-04-28T18:54:06Z</dcterms:modified>
</cp:coreProperties>
</file>