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</p:sldIdLst>
  <p:sldSz cx="9144000" cy="5143500" type="screen16x9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6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028700"/>
            <a:ext cx="8229600" cy="13716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498774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57200"/>
            <a:ext cx="7086600" cy="13716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1880840"/>
            <a:ext cx="7086600" cy="113228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4812507"/>
            <a:ext cx="762000" cy="273844"/>
          </a:xfrm>
        </p:spPr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63165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1151335"/>
            <a:ext cx="4041775" cy="563165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71651"/>
            <a:ext cx="4040188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771651"/>
            <a:ext cx="4041775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1" y="1143001"/>
            <a:ext cx="3008313" cy="3451622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457200"/>
            <a:ext cx="5486400" cy="391716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373981"/>
            <a:ext cx="5486400" cy="29718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875090"/>
            <a:ext cx="5486400" cy="397764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3187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812507"/>
            <a:ext cx="21336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0AD156-59E8-4CBD-997D-45A2B4F37B14}" type="datetimeFigureOut">
              <a:rPr lang="es-AR" smtClean="0"/>
              <a:pPr/>
              <a:t>28/04/2022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4812507"/>
            <a:ext cx="762000" cy="273844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06969D-1AEA-470E-80CE-CCFD51E7383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delopresentacion.com/caracteristicas-del-powerpoint.html" TargetMode="External"/><Relationship Id="rId2" Type="http://schemas.openxmlformats.org/officeDocument/2006/relationships/hyperlink" Target="https://www.ajrmexico.com/app/LIGIE/files/02-2008/manualPowerPoin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port.microsoft.com/es-es/office/v%C3%ADdeo-animaciones-y-transiciones-07a941fb-b027-4f3e-b514-cd9866723f45" TargetMode="External"/><Relationship Id="rId5" Type="http://schemas.openxmlformats.org/officeDocument/2006/relationships/hyperlink" Target="https://www.duiops.net/manuales/powerpoint/powerpoint16.htm" TargetMode="External"/><Relationship Id="rId4" Type="http://schemas.openxmlformats.org/officeDocument/2006/relationships/hyperlink" Target="https://tecnofimatica.com/powerpoint/componentes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Practico </a:t>
            </a:r>
            <a:r>
              <a:rPr lang="es-AR" dirty="0" err="1" smtClean="0"/>
              <a:t>powerpoint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500312"/>
            <a:ext cx="5500726" cy="1314450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Colegio del prado</a:t>
            </a:r>
          </a:p>
          <a:p>
            <a:r>
              <a:rPr lang="es-AR" dirty="0" smtClean="0"/>
              <a:t>LABORATORIO DE INFORMATICA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428728" y="451596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Facundo </a:t>
            </a:r>
            <a:r>
              <a:rPr lang="es-AR" dirty="0" err="1" smtClean="0"/>
              <a:t>Gonzalez</a:t>
            </a:r>
            <a:r>
              <a:rPr lang="es-AR" dirty="0" smtClean="0"/>
              <a:t> 1ª 2022</a:t>
            </a:r>
            <a:endParaRPr lang="es-AR" dirty="0"/>
          </a:p>
        </p:txBody>
      </p:sp>
      <p:pic>
        <p:nvPicPr>
          <p:cNvPr id="9" name="8 Imagen" descr="images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2786064"/>
            <a:ext cx="2381250" cy="1428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191741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err="1" smtClean="0"/>
              <a:t>Definicion</a:t>
            </a:r>
            <a:r>
              <a:rPr lang="es-AR" dirty="0" smtClean="0"/>
              <a:t> de </a:t>
            </a:r>
            <a:r>
              <a:rPr lang="es-AR" dirty="0" err="1" smtClean="0"/>
              <a:t>powerpoint</a:t>
            </a:r>
            <a:r>
              <a:rPr lang="es-AR" dirty="0" smtClean="0"/>
              <a:t> y utilidad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31590"/>
            <a:ext cx="5004048" cy="3531870"/>
          </a:xfrm>
        </p:spPr>
        <p:txBody>
          <a:bodyPr>
            <a:normAutofit fontScale="62500" lnSpcReduction="20000"/>
          </a:bodyPr>
          <a:lstStyle/>
          <a:p>
            <a:r>
              <a:rPr lang="es-AR" dirty="0"/>
              <a:t>Microsoft PowerPoint es un programa de presentación desarrollado por la empresa Microsoft para sistemas operativos Windows, </a:t>
            </a:r>
            <a:r>
              <a:rPr lang="es-AR" dirty="0" err="1"/>
              <a:t>macOS</a:t>
            </a:r>
            <a:r>
              <a:rPr lang="es-AR" dirty="0"/>
              <a:t> y últimamente para </a:t>
            </a:r>
            <a:r>
              <a:rPr lang="es-AR" dirty="0" err="1"/>
              <a:t>Android</a:t>
            </a:r>
            <a:r>
              <a:rPr lang="es-AR" dirty="0"/>
              <a:t> y </a:t>
            </a:r>
            <a:r>
              <a:rPr lang="es-AR" dirty="0" err="1"/>
              <a:t>iOS</a:t>
            </a:r>
            <a:r>
              <a:rPr lang="es-AR" dirty="0" smtClean="0"/>
              <a:t>.</a:t>
            </a:r>
          </a:p>
          <a:p>
            <a:r>
              <a:rPr lang="es-AR" dirty="0"/>
              <a:t>Ampliamente usado en distintos campos como en la enseñanza, negocios, etc. Es un programa diseñado para hacer presentaciones prácticas con texto esquematizado, fácil de entender, animaciones de texto e imágenes, imágenes prediseñadas o importadas desde imágenes de la computadora.</a:t>
            </a:r>
          </a:p>
        </p:txBody>
      </p:sp>
      <p:sp>
        <p:nvSpPr>
          <p:cNvPr id="4" name="AutoShape 2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5" name="AutoShape 4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6" name="AutoShape 6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7" name="AutoShape 8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8" name="AutoShape 10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9" name="AutoShape 12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" name="AutoShape 14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1" name="AutoShape 16" descr="upload.wikimedia.org/wikipedia/commons/0/0d/Mic...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306226"/>
            <a:ext cx="2219325" cy="2696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5100387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err="1" smtClean="0"/>
              <a:t>Caracteristicas</a:t>
            </a:r>
            <a:r>
              <a:rPr lang="es-AR" dirty="0" smtClean="0"/>
              <a:t> mas importantes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03598"/>
            <a:ext cx="4824536" cy="353187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es-AR" dirty="0"/>
              <a:t>El uso de imágenes prediseñadas.</a:t>
            </a:r>
          </a:p>
          <a:p>
            <a:pPr fontAlgn="base"/>
            <a:r>
              <a:rPr lang="es-AR" dirty="0"/>
              <a:t>Opción de personalización, esto te permitirá darle tu propio toque a cada presentación que realices.</a:t>
            </a:r>
          </a:p>
          <a:p>
            <a:pPr fontAlgn="base"/>
            <a:r>
              <a:rPr lang="es-AR" dirty="0"/>
              <a:t>Cuenta con excelente herramientas para la modalidad de presentación y animación.</a:t>
            </a:r>
          </a:p>
          <a:p>
            <a:pPr fontAlgn="base"/>
            <a:r>
              <a:rPr lang="es-AR" dirty="0"/>
              <a:t>Importar hojas de cálculo, te ayudará a presentar tus informes.</a:t>
            </a:r>
          </a:p>
          <a:p>
            <a:pPr fontAlgn="base"/>
            <a:r>
              <a:rPr lang="es-AR" dirty="0"/>
              <a:t>Presentaciones de Google.</a:t>
            </a:r>
          </a:p>
          <a:p>
            <a:pPr fontAlgn="base"/>
            <a:r>
              <a:rPr lang="es-AR" dirty="0"/>
              <a:t>Cambios en simultáneo, podrás realizar cambios con otras personas en línea.</a:t>
            </a:r>
          </a:p>
          <a:p>
            <a:pPr fontAlgn="base"/>
            <a:r>
              <a:rPr lang="es-AR" dirty="0"/>
              <a:t>Descargar diferentes plantillas y adaptarlas.</a:t>
            </a:r>
          </a:p>
          <a:p>
            <a:endParaRPr lang="es-A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99694"/>
            <a:ext cx="2476500" cy="212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779749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Elementos de </a:t>
            </a:r>
            <a:r>
              <a:rPr lang="es-AR" dirty="0" err="1" smtClean="0"/>
              <a:t>powerpoint</a:t>
            </a:r>
            <a:r>
              <a:rPr lang="es-AR" dirty="0" smtClean="0"/>
              <a:t> y su </a:t>
            </a:r>
            <a:r>
              <a:rPr lang="es-AR" dirty="0" err="1" smtClean="0"/>
              <a:t>funcion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1142990"/>
            <a:ext cx="8715436" cy="3800492"/>
          </a:xfrm>
        </p:spPr>
        <p:txBody>
          <a:bodyPr>
            <a:normAutofit fontScale="32500" lnSpcReduction="20000"/>
          </a:bodyPr>
          <a:lstStyle/>
          <a:p>
            <a:pPr fontAlgn="base"/>
            <a:r>
              <a:rPr lang="es-ES" dirty="0" smtClean="0"/>
              <a:t>1. Barra de herramientas de acceso rápido: </a:t>
            </a:r>
          </a:p>
          <a:p>
            <a:pPr fontAlgn="base"/>
            <a:r>
              <a:rPr lang="es-ES" dirty="0" smtClean="0"/>
              <a:t>Te permite acceder rápidamente a algunos comandos sin necesidad de buscarlos entre las pestañas. Puedes elegir qué comandos quieres ubicar allí, todo depende de tu gusto y necesidades. </a:t>
            </a:r>
          </a:p>
          <a:p>
            <a:pPr fontAlgn="base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2. Pestaña Archivo: </a:t>
            </a:r>
          </a:p>
          <a:p>
            <a:pPr fontAlgn="base"/>
            <a:r>
              <a:rPr lang="es-ES" dirty="0" smtClean="0"/>
              <a:t>Cuando haces clic en esta pestaña se abre una ventana donde podrás crear nuevos archivos, guardarlos, imprimirlos, compartirlos, exportarlos, etc. </a:t>
            </a:r>
          </a:p>
          <a:p>
            <a:pPr fontAlgn="base"/>
            <a:r>
              <a:rPr lang="es-ES" dirty="0" smtClean="0"/>
              <a:t>3. La cinta de opciones: </a:t>
            </a:r>
          </a:p>
          <a:p>
            <a:pPr fontAlgn="base"/>
            <a:r>
              <a:rPr lang="es-ES" dirty="0" smtClean="0"/>
              <a:t>Contiene todos los comandos que necesitas para crear tus presentaciones en </a:t>
            </a:r>
            <a:r>
              <a:rPr lang="es-ES" b="1" dirty="0" smtClean="0"/>
              <a:t>PowerPoint</a:t>
            </a:r>
            <a:r>
              <a:rPr lang="es-ES" dirty="0" smtClean="0"/>
              <a:t> 2016. Está compuesta de múltiples pestañas y estas, a su vez, contienen los comandos agrupados según su función. </a:t>
            </a:r>
          </a:p>
          <a:p>
            <a:pPr fontAlgn="base"/>
            <a:r>
              <a:rPr lang="es-ES" dirty="0" smtClean="0"/>
              <a:t>4. Cuenta Microsoft: </a:t>
            </a:r>
          </a:p>
          <a:p>
            <a:pPr fontAlgn="base"/>
            <a:r>
              <a:rPr lang="es-ES" dirty="0" smtClean="0"/>
              <a:t>Desde aquí, puedes acceder a la información de tu cuenta Microsoft, ver tu perfil y cambiar de cuenta. </a:t>
            </a:r>
          </a:p>
          <a:p>
            <a:pPr fontAlgn="base"/>
            <a:r>
              <a:rPr lang="es-ES" dirty="0" smtClean="0"/>
              <a:t>5. Indicar</a:t>
            </a:r>
          </a:p>
          <a:p>
            <a:pPr fontAlgn="base"/>
            <a:r>
              <a:rPr lang="es-ES" dirty="0" smtClean="0"/>
              <a:t>Esta pestaña te ayudará a buscar y encontrar rápidamente algunas herramientas y comandos que desees usar para crear tu presentación.</a:t>
            </a:r>
          </a:p>
          <a:p>
            <a:pPr fontAlgn="base"/>
            <a:r>
              <a:rPr lang="es-ES" dirty="0" smtClean="0"/>
              <a:t>6. Panel de navegación de diapositivas: </a:t>
            </a:r>
          </a:p>
          <a:p>
            <a:pPr fontAlgn="base"/>
            <a:r>
              <a:rPr lang="es-ES" dirty="0" smtClean="0"/>
              <a:t> Este panel te permite ver todas tus diapositivas y organizarlas según como vayas a realizar la presentación. </a:t>
            </a:r>
          </a:p>
          <a:p>
            <a:pPr fontAlgn="base"/>
            <a:r>
              <a:rPr lang="es-ES" dirty="0" smtClean="0"/>
              <a:t>7. Panel de diapositiva: </a:t>
            </a:r>
          </a:p>
          <a:p>
            <a:pPr fontAlgn="base"/>
            <a:r>
              <a:rPr lang="es-ES" dirty="0" smtClean="0"/>
              <a:t>Aquí puedes ver y editar la diapositiva seleccionada en el panel de navegación de diapositivas. </a:t>
            </a:r>
          </a:p>
          <a:p>
            <a:pPr fontAlgn="base"/>
            <a:r>
              <a:rPr lang="es-ES" dirty="0" smtClean="0"/>
              <a:t>8. Número de diapositiva: </a:t>
            </a:r>
          </a:p>
          <a:p>
            <a:pPr fontAlgn="base"/>
            <a:r>
              <a:rPr lang="es-ES" dirty="0" smtClean="0"/>
              <a:t>Puedes ver rápidamente el número de diapositivas que tiene la presentación y en cuál de ellas estás trabajando. </a:t>
            </a:r>
          </a:p>
          <a:p>
            <a:pPr fontAlgn="base"/>
            <a:r>
              <a:rPr lang="es-ES" dirty="0" smtClean="0"/>
              <a:t>9. Notas: </a:t>
            </a:r>
          </a:p>
          <a:p>
            <a:pPr fontAlgn="base"/>
            <a:r>
              <a:rPr lang="es-ES" dirty="0" smtClean="0"/>
              <a:t>Cuando hagas clic en esta opción podrás agregar notas en la diapositiva que te pueden ayudar cuando estés realizando tu presentación en público. </a:t>
            </a:r>
          </a:p>
          <a:p>
            <a:pPr fontAlgn="base"/>
            <a:r>
              <a:rPr lang="es-ES" dirty="0" smtClean="0"/>
              <a:t>10. Modos de visualización: </a:t>
            </a:r>
          </a:p>
          <a:p>
            <a:pPr fontAlgn="base"/>
            <a:r>
              <a:rPr lang="es-ES" dirty="0" smtClean="0"/>
              <a:t>Encontrarás cuatro formas de ver una presentación. Simplemente, haz clic sobre el comando para aplicar el modo como quieres ver la presentación. </a:t>
            </a:r>
          </a:p>
          <a:p>
            <a:pPr fontAlgn="base"/>
            <a:r>
              <a:rPr lang="es-ES" dirty="0" smtClean="0"/>
              <a:t>11. Zoom:</a:t>
            </a:r>
          </a:p>
          <a:p>
            <a:pPr fontAlgn="base"/>
            <a:r>
              <a:rPr lang="es-ES" dirty="0" smtClean="0"/>
              <a:t>Aquí puedes deslizar el cursor sobre la línea y podrás ver la diapositiva más grande, si lo mueves hacia la derecha o el símbolo </a:t>
            </a:r>
            <a:r>
              <a:rPr lang="es-ES" b="1" dirty="0" smtClean="0"/>
              <a:t>(+)</a:t>
            </a:r>
            <a:r>
              <a:rPr lang="es-ES" dirty="0" smtClean="0"/>
              <a:t>; o más pequeña, si lo mueves hacia el lado contrario, es decir, al lado del signo menos </a:t>
            </a:r>
            <a:r>
              <a:rPr lang="es-ES" b="1" dirty="0" smtClean="0"/>
              <a:t>(-)</a:t>
            </a:r>
            <a:r>
              <a:rPr lang="es-ES" dirty="0" smtClean="0"/>
              <a:t>.</a:t>
            </a:r>
          </a:p>
          <a:p>
            <a:pPr fontAlgn="base">
              <a:buNone/>
            </a:pPr>
            <a:endParaRPr lang="es-ES" dirty="0" smtClean="0"/>
          </a:p>
          <a:p>
            <a:pPr fontAlgn="base">
              <a:buNone/>
            </a:pPr>
            <a:endParaRPr lang="es-ES" dirty="0" smtClean="0"/>
          </a:p>
          <a:p>
            <a:pPr fontAlgn="base">
              <a:buNone/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253993561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Animacion</a:t>
            </a: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0"/>
            <a:ext cx="4546848" cy="3531870"/>
          </a:xfrm>
        </p:spPr>
        <p:txBody>
          <a:bodyPr>
            <a:normAutofit fontScale="55000" lnSpcReduction="20000"/>
          </a:bodyPr>
          <a:lstStyle/>
          <a:p>
            <a:r>
              <a:rPr lang="es-AR" b="1" dirty="0"/>
              <a:t>Animaciones</a:t>
            </a:r>
            <a:endParaRPr lang="es-AR" dirty="0"/>
          </a:p>
          <a:p>
            <a:r>
              <a:rPr lang="es-AR" dirty="0"/>
              <a:t>Seleccione el texto u objeto que quiere animar.</a:t>
            </a:r>
          </a:p>
          <a:p>
            <a:r>
              <a:rPr lang="es-AR" dirty="0"/>
              <a:t>En la pestaña </a:t>
            </a:r>
            <a:r>
              <a:rPr lang="es-AR" b="1" dirty="0"/>
              <a:t>Animaciones</a:t>
            </a:r>
            <a:r>
              <a:rPr lang="es-AR" dirty="0"/>
              <a:t>, seleccione un efecto de animación de la galería. Los iconos de los efectos de entrada son verdes, los iconos de los efectos de énfasis son amarillos y los iconos de los efectos de salida son rojos.</a:t>
            </a:r>
          </a:p>
          <a:p>
            <a:r>
              <a:rPr lang="es-AR" dirty="0"/>
              <a:t>Algunas animaciones tienen </a:t>
            </a:r>
            <a:r>
              <a:rPr lang="es-AR" b="1" dirty="0"/>
              <a:t>Opciones de efectos</a:t>
            </a:r>
            <a:r>
              <a:rPr lang="es-AR" dirty="0"/>
              <a:t> que le agregan dirección a la animación.</a:t>
            </a:r>
          </a:p>
          <a:p>
            <a:r>
              <a:rPr lang="es-AR" dirty="0"/>
              <a:t>Seleccione el botón </a:t>
            </a:r>
            <a:r>
              <a:rPr lang="es-AR" b="1" dirty="0"/>
              <a:t>Presentación con diapositivas</a:t>
            </a:r>
            <a:r>
              <a:rPr lang="es-AR" dirty="0"/>
              <a:t>  para ver la animación</a:t>
            </a:r>
            <a:r>
              <a:rPr lang="es-AR" dirty="0" smtClean="0"/>
              <a:t>.</a:t>
            </a:r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2050" name="AutoShape 2" descr="Calaméo - Animaciones Y Transicion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2" name="AutoShape 4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4" name="AutoShape 6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6" name="AutoShape 8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8" name="AutoShape 10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0" name="AutoShape 12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2" name="AutoShape 14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4" name="AutoShape 16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6" name="AutoShape 18" descr="ANIMACIÓN Y TRANSICIÓN by omar p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68" name="Picture 20" descr="Animación y transició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571618"/>
            <a:ext cx="3643338" cy="27860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218679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Tipos de vistas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71552"/>
            <a:ext cx="8929718" cy="4071948"/>
          </a:xfrm>
        </p:spPr>
        <p:txBody>
          <a:bodyPr>
            <a:normAutofit fontScale="25000" lnSpcReduction="20000"/>
          </a:bodyPr>
          <a:lstStyle/>
          <a:p>
            <a:r>
              <a:rPr lang="es-AR" b="1" dirty="0"/>
              <a:t>Vistas de PowerPoint</a:t>
            </a:r>
            <a:endParaRPr lang="es-AR" dirty="0"/>
          </a:p>
          <a:p>
            <a:r>
              <a:rPr lang="es-AR" dirty="0"/>
              <a:t>Microsoft PowerPoint tiene tres vistas principales: vista Normal, vista Clasificador de diapositivas y vista Presentación con diapositivas. Puede seleccionar una de estas vistas principales como vista predeterminada en PowerPoint.</a:t>
            </a:r>
          </a:p>
          <a:p>
            <a:r>
              <a:rPr lang="es-AR" dirty="0"/>
              <a:t> </a:t>
            </a:r>
          </a:p>
          <a:p>
            <a:r>
              <a:rPr lang="es-AR" b="1" dirty="0"/>
              <a:t>Vista Normal</a:t>
            </a:r>
          </a:p>
          <a:p>
            <a:r>
              <a:rPr lang="es-AR" dirty="0"/>
              <a:t>La vista Normal es la vista de edición principal que se utiliza para escribir y diseñar la presentación. La vista tiene tres áreas de trabajo: a la izquierda, fichas para cambiar entre un esquema del texto de la diapositiva (ficha Esquema) y las diapositivas mostradas como miniaturas (ficha Diapositivas). A la derecha, el panel de diapositivas, que muestra una vista mayor de la diapositiva actual. Y, en la parte inferior, el panel de notas (panel de notas: panel en la vista normal en el que escribe las notas que desea que acompañen a una diapositiva. Imprima estas notas como páginas de notas o muéstrelas cuando guarde una presentación como una página Web.)</a:t>
            </a:r>
          </a:p>
          <a:p>
            <a:r>
              <a:rPr lang="es-AR" b="1" dirty="0"/>
              <a:t>Ficha </a:t>
            </a:r>
            <a:r>
              <a:rPr lang="es-AR" b="1" dirty="0" err="1"/>
              <a:t>Esquema</a:t>
            </a:r>
            <a:r>
              <a:rPr lang="es-AR" dirty="0" err="1"/>
              <a:t>Muestra</a:t>
            </a:r>
            <a:r>
              <a:rPr lang="es-AR" dirty="0"/>
              <a:t> el texto de la diapositiva como un esquema, lo que resulta útil para comenzar a escribir el contenido: recopilar ideas, planear cómo desea presentarlas y cambiar el texto y las diapositivas de lugar.</a:t>
            </a:r>
          </a:p>
          <a:p>
            <a:r>
              <a:rPr lang="es-AR" b="1" dirty="0"/>
              <a:t>Ficha </a:t>
            </a:r>
            <a:r>
              <a:rPr lang="es-AR" b="1" dirty="0" err="1"/>
              <a:t>Diapositivas</a:t>
            </a:r>
            <a:r>
              <a:rPr lang="es-AR" dirty="0" err="1"/>
              <a:t>Cambie</a:t>
            </a:r>
            <a:r>
              <a:rPr lang="es-AR" dirty="0"/>
              <a:t> a esta ficha para ver las diapositivas de la presentación como imágenes en miniatura durante la edición. Las miniaturas permiten desplazarse fácilmente por la presentación y ver el efecto de los cambios de diseño. También se puede reorganizar, agregar o eliminar diapositivas.</a:t>
            </a:r>
          </a:p>
          <a:p>
            <a:r>
              <a:rPr lang="es-AR" b="1" dirty="0"/>
              <a:t>Panel </a:t>
            </a:r>
            <a:r>
              <a:rPr lang="es-AR" b="1" dirty="0" err="1"/>
              <a:t>Diapositivas</a:t>
            </a:r>
            <a:r>
              <a:rPr lang="es-AR" dirty="0" err="1"/>
              <a:t>Esta</a:t>
            </a:r>
            <a:r>
              <a:rPr lang="es-AR" dirty="0"/>
              <a:t> vista más grande muestra la diapositiva actual a la que puede agregar texto, insertar </a:t>
            </a:r>
            <a:r>
              <a:rPr lang="es-AR" dirty="0" smtClean="0"/>
              <a:t>imágenes </a:t>
            </a:r>
            <a:r>
              <a:rPr lang="es-AR" dirty="0"/>
              <a:t>(imagen: archivo (como un metarchivo) que puede desagrupar y manipular como dos o más objetos o un archivo que permanece como un solo objeto (como mapas de bits).), tablas, gráficos, objetos de dibujo, cuadros de texto, películas, sonidos, hipervínculos y animaciones.</a:t>
            </a:r>
          </a:p>
          <a:p>
            <a:r>
              <a:rPr lang="es-AR" b="1" dirty="0"/>
              <a:t>Panel de notas</a:t>
            </a:r>
            <a:endParaRPr lang="es-AR" dirty="0"/>
          </a:p>
          <a:p>
            <a:r>
              <a:rPr lang="es-AR" dirty="0"/>
              <a:t>Agregue notas relacionadas con el contenido de cada diapositiva e imprímalas para usarlas como referencia mientras realiza la presentación, o cree notas para que la audiencia las vea impresas o en una página Web.</a:t>
            </a:r>
          </a:p>
          <a:p>
            <a:r>
              <a:rPr lang="es-AR" dirty="0"/>
              <a:t>Las fichas Esquema y Diapositivas muestran un icono cuando el panel se estrecha y si desea ver sólo la diapositiva actual en la ventana durante la edición, puede cerrarlas con el cuadro Cerrar situado en la esquina derecha.</a:t>
            </a:r>
          </a:p>
          <a:p>
            <a:r>
              <a:rPr lang="es-AR" dirty="0"/>
              <a:t>Arrastre la barra divisora para estrechar el panel; los nombres de las fichas se convierten en iconos.</a:t>
            </a:r>
          </a:p>
          <a:p>
            <a:r>
              <a:rPr lang="es-AR" dirty="0"/>
              <a:t>Para ajustar el tamaño de los diferentes paneles en la vista Normal, arrastre los bordes del panel.</a:t>
            </a:r>
          </a:p>
          <a:p>
            <a:r>
              <a:rPr lang="es-AR" dirty="0"/>
              <a:t> </a:t>
            </a:r>
          </a:p>
          <a:p>
            <a:r>
              <a:rPr lang="es-AR" b="1" dirty="0"/>
              <a:t>Vista Clasificador de diapositivas</a:t>
            </a:r>
          </a:p>
          <a:p>
            <a:r>
              <a:rPr lang="es-AR" dirty="0"/>
              <a:t>La vista Clasificador de diapositivas es una vista exclusiva de las diapositivas en forma de miniaturas</a:t>
            </a:r>
          </a:p>
          <a:p>
            <a:r>
              <a:rPr lang="es-AR" dirty="0"/>
              <a:t>Cuando se termine de crear y modificar la presentación, el Clasificador de diapositivas ofrece una visión general de la misma y permite reordenar, agregar o eliminar fácilmente las diapositivas y mostrar una vista previa de los efectos de transición y animación.</a:t>
            </a:r>
          </a:p>
          <a:p>
            <a:r>
              <a:rPr lang="es-AR" dirty="0"/>
              <a:t> </a:t>
            </a:r>
          </a:p>
          <a:p>
            <a:r>
              <a:rPr lang="es-AR" b="1" dirty="0"/>
              <a:t>Vista Presentación con diapositivas</a:t>
            </a:r>
          </a:p>
          <a:p>
            <a:r>
              <a:rPr lang="es-AR" dirty="0"/>
              <a:t>La vista Presentación con diapositivas ocupa toda la pantalla, como una presentación con diapositivas real. En esta vista a pantalla completa, verá la presentación de la misma manera en que la verá la audiencia. Puede ver el aspecto real de los gráficos, intervalos, películas, elementos animados (animar: agregar un efecto visual o sonoro especial a un texto o a un objeto. Por ejemplo, puede hacer que los puntos de las viñetas de texto "vuelen" desde la izquierda, una palabra a la vez, o bien oír el sonido de un aplauso cuando se hace visible una imagen.) y efectos de transición.</a:t>
            </a:r>
          </a:p>
          <a:p>
            <a:endParaRPr lang="es-AR" dirty="0"/>
          </a:p>
        </p:txBody>
      </p:sp>
      <p:sp>
        <p:nvSpPr>
          <p:cNvPr id="3074" name="AutoShape 2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76" name="AutoShape 4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78" name="AutoShape 6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80" name="AutoShape 8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82" name="AutoShape 10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84" name="AutoShape 12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86" name="AutoShape 14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88" name="AutoShape 16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90" name="AutoShape 18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92" name="AutoShape 20" descr="Elegir la vista adecuada para una tarea en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94" name="AutoShape 22" descr="PRACTICA 7 | alepg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GIFs y redes sociales: ¿una nueva forma de comunicar? - Agencia com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444208680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trancision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 </a:t>
            </a:r>
            <a:r>
              <a:rPr lang="es-AR" b="1" dirty="0" smtClean="0"/>
              <a:t>transición</a:t>
            </a:r>
            <a:r>
              <a:rPr lang="es-AR" dirty="0" smtClean="0"/>
              <a:t> de diapositivas es el efecto visual que se reproduce al pasar de una diapositiva a la siguiente durante una presentación. Puede controlar la velocidad, agregar sonido y personalizar las propiedades de los efectos de </a:t>
            </a:r>
            <a:r>
              <a:rPr lang="es-AR" b="1" dirty="0" smtClean="0"/>
              <a:t>transición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bibliografica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304"/>
            <a:ext cx="8401080" cy="3643338"/>
          </a:xfrm>
        </p:spPr>
        <p:txBody>
          <a:bodyPr>
            <a:normAutofit fontScale="47500" lnSpcReduction="20000"/>
          </a:bodyPr>
          <a:lstStyle/>
          <a:p>
            <a:r>
              <a:rPr lang="en-US" u="sng" dirty="0" smtClean="0"/>
              <a:t>2</a:t>
            </a:r>
            <a:r>
              <a:rPr lang="en-US" u="sng" dirty="0" smtClean="0">
                <a:hlinkClick r:id="rId2"/>
              </a:rPr>
              <a:t>Power Point</a:t>
            </a:r>
          </a:p>
          <a:p>
            <a:r>
              <a:rPr lang="en-US" dirty="0" smtClean="0">
                <a:hlinkClick r:id="rId2"/>
              </a:rPr>
              <a:t>https://www.ajrmexico.com › </a:t>
            </a:r>
            <a:r>
              <a:rPr lang="en-US" dirty="0" err="1" smtClean="0">
                <a:hlinkClick r:id="rId2"/>
              </a:rPr>
              <a:t>manualPowerPoint</a:t>
            </a:r>
            <a:endParaRPr lang="en-US" dirty="0" smtClean="0">
              <a:hlinkClick r:id="rId2"/>
            </a:endParaRPr>
          </a:p>
          <a:p>
            <a:endParaRPr lang="en-US" dirty="0" smtClean="0"/>
          </a:p>
          <a:p>
            <a:endParaRPr lang="en-US" u="sng" dirty="0" smtClean="0"/>
          </a:p>
          <a:p>
            <a:endParaRPr lang="en-US" dirty="0" smtClean="0"/>
          </a:p>
          <a:p>
            <a:r>
              <a:rPr lang="en-US" u="sng" dirty="0" smtClean="0">
                <a:hlinkClick r:id="rId3"/>
              </a:rPr>
              <a:t>3</a:t>
            </a:r>
            <a:r>
              <a:rPr lang="es-ES" u="sng" dirty="0" smtClean="0">
                <a:hlinkClick r:id="rId3"/>
              </a:rPr>
              <a:t>Características del PowerPoint | Modelo presentación</a:t>
            </a:r>
          </a:p>
          <a:p>
            <a:r>
              <a:rPr lang="es-ES" u="sng" dirty="0" smtClean="0">
                <a:hlinkClick r:id="rId3"/>
              </a:rPr>
              <a:t>https://www.modelopresentacion.com › </a:t>
            </a:r>
            <a:r>
              <a:rPr lang="es-ES" u="sng" dirty="0" err="1" smtClean="0">
                <a:hlinkClick r:id="rId3"/>
              </a:rPr>
              <a:t>caracteristicas</a:t>
            </a:r>
            <a:r>
              <a:rPr lang="es-ES" u="sng" dirty="0" smtClean="0">
                <a:hlinkClick r:id="rId3"/>
              </a:rPr>
              <a:t>-d...</a:t>
            </a:r>
          </a:p>
          <a:p>
            <a:r>
              <a:rPr lang="es-ES" b="1" dirty="0" smtClean="0"/>
              <a:t>4</a:t>
            </a:r>
            <a:r>
              <a:rPr lang="es-ES" u="sng" dirty="0" smtClean="0">
                <a:hlinkClick r:id="rId4"/>
              </a:rPr>
              <a:t>Partes y componentes de </a:t>
            </a:r>
            <a:r>
              <a:rPr lang="es-ES" u="sng" dirty="0" err="1" smtClean="0">
                <a:hlinkClick r:id="rId4"/>
              </a:rPr>
              <a:t>Power</a:t>
            </a:r>
            <a:r>
              <a:rPr lang="es-ES" u="sng" dirty="0" smtClean="0">
                <a:hlinkClick r:id="rId4"/>
              </a:rPr>
              <a:t> Point: usos y funciones</a:t>
            </a:r>
          </a:p>
          <a:p>
            <a:r>
              <a:rPr lang="es-ES" u="sng" dirty="0" smtClean="0">
                <a:hlinkClick r:id="rId4"/>
              </a:rPr>
              <a:t>https://tecnofimatica.com › PowerPoint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5</a:t>
            </a:r>
            <a:r>
              <a:rPr lang="es-ES" u="sng" dirty="0" smtClean="0">
                <a:hlinkClick r:id="rId5"/>
              </a:rPr>
              <a:t>Vistas de PowerPoint - </a:t>
            </a:r>
            <a:r>
              <a:rPr lang="es-ES" u="sng" dirty="0" err="1" smtClean="0">
                <a:hlinkClick r:id="rId5"/>
              </a:rPr>
              <a:t>Duiops</a:t>
            </a:r>
            <a:endParaRPr lang="es-ES" u="sng" dirty="0" smtClean="0">
              <a:hlinkClick r:id="rId5"/>
            </a:endParaRPr>
          </a:p>
          <a:p>
            <a:r>
              <a:rPr lang="es-ES" u="sng" dirty="0" smtClean="0">
                <a:hlinkClick r:id="rId5"/>
              </a:rPr>
              <a:t>https://www.duiops.net › </a:t>
            </a:r>
            <a:r>
              <a:rPr lang="es-ES" u="sng" dirty="0" err="1" smtClean="0">
                <a:hlinkClick r:id="rId5"/>
              </a:rPr>
              <a:t>powerpoint</a:t>
            </a:r>
            <a:r>
              <a:rPr lang="es-ES" u="sng" dirty="0" smtClean="0">
                <a:hlinkClick r:id="rId5"/>
              </a:rPr>
              <a:t> › powerpoint16</a:t>
            </a:r>
          </a:p>
          <a:p>
            <a:r>
              <a:rPr lang="es-ES" dirty="0" smtClean="0"/>
              <a:t>6</a:t>
            </a:r>
            <a:r>
              <a:rPr lang="es-ES" u="sng" dirty="0" smtClean="0">
                <a:hlinkClick r:id="rId6"/>
              </a:rPr>
              <a:t>Vídeo: Animaciones y transiciones - Microsoft </a:t>
            </a:r>
            <a:r>
              <a:rPr lang="es-ES" u="sng" dirty="0" err="1" smtClean="0">
                <a:hlinkClick r:id="rId6"/>
              </a:rPr>
              <a:t>Support</a:t>
            </a:r>
            <a:endParaRPr lang="es-ES" u="sng" dirty="0" smtClean="0">
              <a:hlinkClick r:id="rId6"/>
            </a:endParaRPr>
          </a:p>
          <a:p>
            <a:r>
              <a:rPr lang="es-ES" u="sng" dirty="0" smtClean="0">
                <a:hlinkClick r:id="rId6"/>
              </a:rPr>
              <a:t>https://support.microsoft.com › es-es › office › vídeo-a...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endParaRPr lang="es-ES" dirty="0" smtClean="0"/>
          </a:p>
          <a:p>
            <a:endParaRPr lang="en-US" dirty="0" smtClean="0">
              <a:hlinkClick r:id="rId2"/>
            </a:endParaRPr>
          </a:p>
          <a:p>
            <a:pPr>
              <a:buNone/>
            </a:pPr>
            <a:endParaRPr lang="en-US" dirty="0" smtClean="0"/>
          </a:p>
          <a:p>
            <a:pPr marL="13716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2307861204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5 Marcador de contenido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437" y="1894681"/>
            <a:ext cx="2143125" cy="2143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245</TotalTime>
  <Words>237</Words>
  <Application>Microsoft Office PowerPoint</Application>
  <PresentationFormat>Presentación en pantalla (16:9)</PresentationFormat>
  <Paragraphs>88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Vértice</vt:lpstr>
      <vt:lpstr>Practico powerpoint</vt:lpstr>
      <vt:lpstr>Definicion de powerpoint y utilidad</vt:lpstr>
      <vt:lpstr>Caracteristicas mas importantes</vt:lpstr>
      <vt:lpstr>Elementos de powerpoint y su funcion </vt:lpstr>
      <vt:lpstr>Animacion </vt:lpstr>
      <vt:lpstr>Tipos de vistas</vt:lpstr>
      <vt:lpstr>trancision</vt:lpstr>
      <vt:lpstr>bibliografica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Practico powerpoint</dc:title>
  <dc:creator>primaria</dc:creator>
  <cp:lastModifiedBy>Secundaria</cp:lastModifiedBy>
  <cp:revision>27</cp:revision>
  <dcterms:created xsi:type="dcterms:W3CDTF">2022-04-18T19:11:30Z</dcterms:created>
  <dcterms:modified xsi:type="dcterms:W3CDTF">2022-04-28T18:54:20Z</dcterms:modified>
</cp:coreProperties>
</file>