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88" autoAdjust="0"/>
  </p:normalViewPr>
  <p:slideViewPr>
    <p:cSldViewPr>
      <p:cViewPr varScale="1">
        <p:scale>
          <a:sx n="107" d="100"/>
          <a:sy n="107" d="100"/>
        </p:scale>
        <p:origin x="-178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6C7F3-7CDE-4805-8C29-440F4E9C284B}" type="datetimeFigureOut">
              <a:rPr lang="es-AR" smtClean="0"/>
              <a:t>3/5/2022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9F63E-48A6-4515-80A6-E8DAADE34A7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49704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6C7F3-7CDE-4805-8C29-440F4E9C284B}" type="datetimeFigureOut">
              <a:rPr lang="es-AR" smtClean="0"/>
              <a:t>3/5/2022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9F63E-48A6-4515-80A6-E8DAADE34A7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9241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6C7F3-7CDE-4805-8C29-440F4E9C284B}" type="datetimeFigureOut">
              <a:rPr lang="es-AR" smtClean="0"/>
              <a:t>3/5/2022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9F63E-48A6-4515-80A6-E8DAADE34A7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84944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6C7F3-7CDE-4805-8C29-440F4E9C284B}" type="datetimeFigureOut">
              <a:rPr lang="es-AR" smtClean="0"/>
              <a:t>3/5/2022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9F63E-48A6-4515-80A6-E8DAADE34A7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39655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6C7F3-7CDE-4805-8C29-440F4E9C284B}" type="datetimeFigureOut">
              <a:rPr lang="es-AR" smtClean="0"/>
              <a:t>3/5/2022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9F63E-48A6-4515-80A6-E8DAADE34A7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11257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6C7F3-7CDE-4805-8C29-440F4E9C284B}" type="datetimeFigureOut">
              <a:rPr lang="es-AR" smtClean="0"/>
              <a:t>3/5/2022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9F63E-48A6-4515-80A6-E8DAADE34A7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77595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6C7F3-7CDE-4805-8C29-440F4E9C284B}" type="datetimeFigureOut">
              <a:rPr lang="es-AR" smtClean="0"/>
              <a:t>3/5/2022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9F63E-48A6-4515-80A6-E8DAADE34A7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63600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6C7F3-7CDE-4805-8C29-440F4E9C284B}" type="datetimeFigureOut">
              <a:rPr lang="es-AR" smtClean="0"/>
              <a:t>3/5/2022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9F63E-48A6-4515-80A6-E8DAADE34A7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32053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6C7F3-7CDE-4805-8C29-440F4E9C284B}" type="datetimeFigureOut">
              <a:rPr lang="es-AR" smtClean="0"/>
              <a:t>3/5/2022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9F63E-48A6-4515-80A6-E8DAADE34A7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71001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6C7F3-7CDE-4805-8C29-440F4E9C284B}" type="datetimeFigureOut">
              <a:rPr lang="es-AR" smtClean="0"/>
              <a:t>3/5/2022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9F63E-48A6-4515-80A6-E8DAADE34A7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19066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6C7F3-7CDE-4805-8C29-440F4E9C284B}" type="datetimeFigureOut">
              <a:rPr lang="es-AR" smtClean="0"/>
              <a:t>3/5/2022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9F63E-48A6-4515-80A6-E8DAADE34A7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91056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6C7F3-7CDE-4805-8C29-440F4E9C284B}" type="datetimeFigureOut">
              <a:rPr lang="es-AR" smtClean="0"/>
              <a:t>3/5/2022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9F63E-48A6-4515-80A6-E8DAADE34A7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61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8760" y="-243408"/>
            <a:ext cx="13753528" cy="9289032"/>
          </a:xfrm>
          <a:prstGeom prst="rect">
            <a:avLst/>
          </a:prstGeom>
        </p:spPr>
      </p:pic>
      <p:pic>
        <p:nvPicPr>
          <p:cNvPr id="6" name="Me Gustas Mucho (In The Style Of Viejas Locas) (Instrumental Version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7584" y="6093296"/>
            <a:ext cx="177552" cy="17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37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39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20755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Autofit/>
          </a:bodyPr>
          <a:lstStyle/>
          <a:p>
            <a:r>
              <a:rPr lang="es-AR" sz="6600" dirty="0" smtClean="0"/>
              <a:t>La pava eléctrica es un sistema porque:</a:t>
            </a:r>
            <a:endParaRPr lang="es-AR" sz="6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5904656"/>
          </a:xfrm>
        </p:spPr>
        <p:txBody>
          <a:bodyPr>
            <a:normAutofit/>
          </a:bodyPr>
          <a:lstStyle/>
          <a:p>
            <a:r>
              <a:rPr lang="es-AR" sz="3600" dirty="0" smtClean="0">
                <a:solidFill>
                  <a:schemeClr val="accent1"/>
                </a:solidFill>
              </a:rPr>
              <a:t>Esta compuesta por mas piezas que se relacionan entre si para cumplir un objetivo</a:t>
            </a:r>
            <a:endParaRPr lang="es-AR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827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263" y="549275"/>
            <a:ext cx="3135473" cy="5576888"/>
          </a:xfrm>
        </p:spPr>
      </p:pic>
      <p:sp>
        <p:nvSpPr>
          <p:cNvPr id="5" name="4 CuadroTexto"/>
          <p:cNvSpPr txBox="1"/>
          <p:nvPr/>
        </p:nvSpPr>
        <p:spPr>
          <a:xfrm>
            <a:off x="971600" y="1433966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Producto:</a:t>
            </a:r>
            <a:br>
              <a:rPr lang="es-AR" dirty="0" smtClean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 smtClean="0"/>
              <a:t>Agua</a:t>
            </a:r>
            <a:endParaRPr lang="es-AR" dirty="0"/>
          </a:p>
        </p:txBody>
      </p:sp>
      <p:cxnSp>
        <p:nvCxnSpPr>
          <p:cNvPr id="9" name="8 Conector recto de flecha"/>
          <p:cNvCxnSpPr/>
          <p:nvPr/>
        </p:nvCxnSpPr>
        <p:spPr>
          <a:xfrm>
            <a:off x="1115616" y="1895631"/>
            <a:ext cx="1800200" cy="4616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 rot="21380016">
            <a:off x="611560" y="3789040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Información:</a:t>
            </a:r>
            <a:br>
              <a:rPr lang="es-AR" dirty="0" smtClean="0"/>
            </a:br>
            <a:r>
              <a:rPr lang="es-AR" dirty="0" smtClean="0"/>
              <a:t>- - - - - - - - - - - - - - &gt;</a:t>
            </a:r>
            <a:br>
              <a:rPr lang="es-AR" dirty="0" smtClean="0"/>
            </a:br>
            <a:r>
              <a:rPr lang="es-AR" dirty="0" smtClean="0"/>
              <a:t>Interruptor</a:t>
            </a:r>
            <a:endParaRPr lang="es-AR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84101" y="2636912"/>
            <a:ext cx="2187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Energía:</a:t>
            </a:r>
            <a:br>
              <a:rPr lang="es-AR" dirty="0" smtClean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 smtClean="0"/>
              <a:t>Electricidad</a:t>
            </a:r>
            <a:endParaRPr lang="es-AR" dirty="0"/>
          </a:p>
        </p:txBody>
      </p:sp>
      <p:cxnSp>
        <p:nvCxnSpPr>
          <p:cNvPr id="13" name="12 Conector recto de flecha"/>
          <p:cNvCxnSpPr>
            <a:stCxn id="11" idx="1"/>
          </p:cNvCxnSpPr>
          <p:nvPr/>
        </p:nvCxnSpPr>
        <p:spPr>
          <a:xfrm>
            <a:off x="584101" y="3098577"/>
            <a:ext cx="233171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6372200" y="1628800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Producto:</a:t>
            </a:r>
            <a:br>
              <a:rPr lang="es-AR" dirty="0" smtClean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 smtClean="0"/>
              <a:t>Agua Caliente</a:t>
            </a:r>
            <a:endParaRPr lang="es-AR" dirty="0"/>
          </a:p>
        </p:txBody>
      </p:sp>
      <p:cxnSp>
        <p:nvCxnSpPr>
          <p:cNvPr id="16" name="15 Conector recto de flecha"/>
          <p:cNvCxnSpPr/>
          <p:nvPr/>
        </p:nvCxnSpPr>
        <p:spPr>
          <a:xfrm flipV="1">
            <a:off x="5508104" y="2090465"/>
            <a:ext cx="1152128" cy="4616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>
            <a:off x="5652120" y="3098577"/>
            <a:ext cx="1008112" cy="4616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19 CuadroTexto"/>
          <p:cNvSpPr txBox="1"/>
          <p:nvPr/>
        </p:nvSpPr>
        <p:spPr>
          <a:xfrm>
            <a:off x="6732240" y="3429000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Desecho:</a:t>
            </a:r>
            <a:br>
              <a:rPr lang="es-AR" dirty="0" smtClean="0"/>
            </a:br>
            <a:r>
              <a:rPr lang="es-AR" dirty="0" smtClean="0"/>
              <a:t>Sarro    - -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059826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AR" dirty="0" smtClean="0">
                <a:solidFill>
                  <a:schemeClr val="accent6">
                    <a:lumMod val="75000"/>
                  </a:schemeClr>
                </a:solidFill>
              </a:rPr>
              <a:t>3  Año B</a:t>
            </a:r>
            <a:r>
              <a:rPr lang="es-AR" dirty="0" smtClean="0"/>
              <a:t/>
            </a:r>
            <a:br>
              <a:rPr lang="es-AR" dirty="0" smtClean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 smtClean="0">
                <a:solidFill>
                  <a:srgbClr val="00B050"/>
                </a:solidFill>
              </a:rPr>
              <a:t>Profe: Gabriela Sierra</a:t>
            </a:r>
            <a:br>
              <a:rPr lang="es-AR" dirty="0" smtClean="0">
                <a:solidFill>
                  <a:srgbClr val="00B050"/>
                </a:solidFill>
              </a:rPr>
            </a:br>
            <a:r>
              <a:rPr lang="es-AR" dirty="0" smtClean="0">
                <a:solidFill>
                  <a:srgbClr val="00B050"/>
                </a:solidFill>
              </a:rPr>
              <a:t/>
            </a:r>
            <a:br>
              <a:rPr lang="es-AR" dirty="0" smtClean="0">
                <a:solidFill>
                  <a:srgbClr val="00B050"/>
                </a:solidFill>
              </a:rPr>
            </a:br>
            <a:r>
              <a:rPr lang="es-AR" dirty="0" smtClean="0">
                <a:solidFill>
                  <a:schemeClr val="accent2"/>
                </a:solidFill>
              </a:rPr>
              <a:t>Alumno: </a:t>
            </a:r>
            <a:r>
              <a:rPr lang="es-AR" dirty="0" err="1" smtClean="0">
                <a:solidFill>
                  <a:schemeClr val="accent2"/>
                </a:solidFill>
              </a:rPr>
              <a:t>Sohar</a:t>
            </a:r>
            <a:r>
              <a:rPr lang="es-AR" dirty="0" smtClean="0">
                <a:solidFill>
                  <a:schemeClr val="accent2"/>
                </a:solidFill>
              </a:rPr>
              <a:t> </a:t>
            </a:r>
            <a:r>
              <a:rPr lang="es-AR" dirty="0" err="1" smtClean="0">
                <a:solidFill>
                  <a:schemeClr val="accent2"/>
                </a:solidFill>
              </a:rPr>
              <a:t>Nuñez</a:t>
            </a:r>
            <a:r>
              <a:rPr lang="es-AR" dirty="0" smtClean="0">
                <a:solidFill>
                  <a:schemeClr val="accent2"/>
                </a:solidFill>
              </a:rPr>
              <a:t> Egea</a:t>
            </a:r>
            <a:endParaRPr lang="es-AR" dirty="0">
              <a:solidFill>
                <a:schemeClr val="accent2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22631" y="1602508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err="1" smtClean="0">
                <a:solidFill>
                  <a:schemeClr val="accent6">
                    <a:lumMod val="75000"/>
                  </a:schemeClr>
                </a:solidFill>
              </a:rPr>
              <a:t>er</a:t>
            </a:r>
            <a:endParaRPr lang="es-A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1862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36</Words>
  <Application>Microsoft Office PowerPoint</Application>
  <PresentationFormat>Presentación en pantalla (4:3)</PresentationFormat>
  <Paragraphs>9</Paragraphs>
  <Slides>4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La pava eléctrica es un sistema porque: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6</cp:revision>
  <dcterms:created xsi:type="dcterms:W3CDTF">2022-05-03T23:41:20Z</dcterms:created>
  <dcterms:modified xsi:type="dcterms:W3CDTF">2022-05-04T00:12:45Z</dcterms:modified>
</cp:coreProperties>
</file>