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8" autoAdjust="0"/>
  </p:normalViewPr>
  <p:slideViewPr>
    <p:cSldViewPr>
      <p:cViewPr varScale="1">
        <p:scale>
          <a:sx n="107" d="100"/>
          <a:sy n="107" d="100"/>
        </p:scale>
        <p:origin x="-17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4/5/2022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970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4/5/2022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24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4/5/2022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494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4/5/2022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965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4/5/2022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125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4/5/2022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759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4/5/2022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360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4/5/2022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205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4/5/2022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100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4/5/2022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906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4/5/2022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105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C7F3-7CDE-4805-8C29-440F4E9C284B}" type="datetimeFigureOut">
              <a:rPr lang="es-AR" smtClean="0"/>
              <a:t>4/5/2022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1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760" y="-243408"/>
            <a:ext cx="13753528" cy="9289032"/>
          </a:xfrm>
          <a:prstGeom prst="rect">
            <a:avLst/>
          </a:prstGeom>
        </p:spPr>
      </p:pic>
      <p:pic>
        <p:nvPicPr>
          <p:cNvPr id="6" name="Me Gustas Mucho (In The Style Of Viejas Locas) (Instrumental Versio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6093296"/>
            <a:ext cx="177552" cy="1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075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es-AR" sz="6600" dirty="0"/>
              <a:t>La pava eléctrica es un sistema porque: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5904656"/>
          </a:xfrm>
        </p:spPr>
        <p:txBody>
          <a:bodyPr>
            <a:normAutofit/>
          </a:bodyPr>
          <a:lstStyle/>
          <a:p>
            <a:r>
              <a:rPr lang="es-AR" sz="3600" dirty="0">
                <a:solidFill>
                  <a:schemeClr val="accent1"/>
                </a:solidFill>
              </a:rPr>
              <a:t>Esta compuesta por mas piezas que se relacionan entre si para cumplir un objetivo</a:t>
            </a:r>
          </a:p>
        </p:txBody>
      </p:sp>
    </p:spTree>
    <p:extLst>
      <p:ext uri="{BB962C8B-B14F-4D97-AF65-F5344CB8AC3E}">
        <p14:creationId xmlns:p14="http://schemas.microsoft.com/office/powerpoint/2010/main" val="208982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63" y="549275"/>
            <a:ext cx="3135473" cy="5576888"/>
          </a:xfrm>
        </p:spPr>
      </p:pic>
      <p:sp>
        <p:nvSpPr>
          <p:cNvPr id="5" name="4 CuadroTexto"/>
          <p:cNvSpPr txBox="1"/>
          <p:nvPr/>
        </p:nvSpPr>
        <p:spPr>
          <a:xfrm>
            <a:off x="971600" y="143396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Producto:</a:t>
            </a:r>
            <a:br>
              <a:rPr lang="es-AR" dirty="0"/>
            </a:br>
            <a:br>
              <a:rPr lang="es-AR" dirty="0"/>
            </a:br>
            <a:r>
              <a:rPr lang="es-AR" dirty="0"/>
              <a:t>Agua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1115616" y="1895631"/>
            <a:ext cx="1800200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 rot="21380016">
            <a:off x="611560" y="378904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Información:</a:t>
            </a:r>
            <a:br>
              <a:rPr lang="es-AR" dirty="0"/>
            </a:br>
            <a:r>
              <a:rPr lang="es-AR" dirty="0"/>
              <a:t>- - - - - - - - - - - - - - &gt;</a:t>
            </a:r>
            <a:br>
              <a:rPr lang="es-AR" dirty="0"/>
            </a:br>
            <a:r>
              <a:rPr lang="es-AR" dirty="0"/>
              <a:t>Interruptor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84101" y="2636912"/>
            <a:ext cx="2187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Energía:</a:t>
            </a:r>
            <a:br>
              <a:rPr lang="es-AR" dirty="0"/>
            </a:br>
            <a:br>
              <a:rPr lang="es-AR" dirty="0"/>
            </a:br>
            <a:r>
              <a:rPr lang="es-AR" dirty="0"/>
              <a:t>Electricidad</a:t>
            </a:r>
          </a:p>
        </p:txBody>
      </p:sp>
      <p:cxnSp>
        <p:nvCxnSpPr>
          <p:cNvPr id="13" name="12 Conector recto de flecha"/>
          <p:cNvCxnSpPr>
            <a:stCxn id="11" idx="1"/>
          </p:cNvCxnSpPr>
          <p:nvPr/>
        </p:nvCxnSpPr>
        <p:spPr>
          <a:xfrm>
            <a:off x="584101" y="3098577"/>
            <a:ext cx="233171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6372200" y="162880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Producto:</a:t>
            </a:r>
            <a:br>
              <a:rPr lang="es-AR" dirty="0"/>
            </a:br>
            <a:br>
              <a:rPr lang="es-AR" dirty="0"/>
            </a:br>
            <a:r>
              <a:rPr lang="es-AR" dirty="0"/>
              <a:t>Agua Caliente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5508104" y="2090465"/>
            <a:ext cx="1152128" cy="461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5652120" y="3098577"/>
            <a:ext cx="1008112" cy="461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732240" y="34290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Desecho:</a:t>
            </a:r>
            <a:br>
              <a:rPr lang="es-AR" dirty="0"/>
            </a:br>
            <a:r>
              <a:rPr lang="es-AR" dirty="0"/>
              <a:t>Sarro    - -</a:t>
            </a:r>
          </a:p>
        </p:txBody>
      </p:sp>
    </p:spTree>
    <p:extLst>
      <p:ext uri="{BB962C8B-B14F-4D97-AF65-F5344CB8AC3E}">
        <p14:creationId xmlns:p14="http://schemas.microsoft.com/office/powerpoint/2010/main" val="205982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>
                <a:solidFill>
                  <a:schemeClr val="accent6">
                    <a:lumMod val="75000"/>
                  </a:schemeClr>
                </a:solidFill>
              </a:rPr>
              <a:t>3  Año B</a:t>
            </a:r>
            <a:br>
              <a:rPr lang="es-AR" dirty="0"/>
            </a:br>
            <a:br>
              <a:rPr lang="es-AR" dirty="0"/>
            </a:br>
            <a:r>
              <a:rPr lang="es-AR" dirty="0">
                <a:solidFill>
                  <a:srgbClr val="00B050"/>
                </a:solidFill>
              </a:rPr>
              <a:t>Profe: Gabriela Sierra</a:t>
            </a:r>
            <a:br>
              <a:rPr lang="es-AR" dirty="0">
                <a:solidFill>
                  <a:srgbClr val="00B050"/>
                </a:solidFill>
              </a:rPr>
            </a:br>
            <a:br>
              <a:rPr lang="es-AR" dirty="0">
                <a:solidFill>
                  <a:srgbClr val="00B050"/>
                </a:solidFill>
              </a:rPr>
            </a:br>
            <a:r>
              <a:rPr lang="es-AR" dirty="0">
                <a:solidFill>
                  <a:schemeClr val="accent2"/>
                </a:solidFill>
              </a:rPr>
              <a:t>Alumno: </a:t>
            </a:r>
            <a:r>
              <a:rPr lang="es-AR" dirty="0" err="1">
                <a:solidFill>
                  <a:schemeClr val="accent2"/>
                </a:solidFill>
              </a:rPr>
              <a:t>Sohar</a:t>
            </a:r>
            <a:r>
              <a:rPr lang="es-AR" dirty="0">
                <a:solidFill>
                  <a:schemeClr val="accent2"/>
                </a:solidFill>
              </a:rPr>
              <a:t> </a:t>
            </a:r>
            <a:r>
              <a:rPr lang="es-AR" dirty="0" err="1">
                <a:solidFill>
                  <a:schemeClr val="accent2"/>
                </a:solidFill>
              </a:rPr>
              <a:t>Nuñez</a:t>
            </a:r>
            <a:r>
              <a:rPr lang="es-AR" dirty="0">
                <a:solidFill>
                  <a:schemeClr val="accent2"/>
                </a:solidFill>
              </a:rPr>
              <a:t> Egea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22631" y="1602508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>
                <a:solidFill>
                  <a:schemeClr val="accent6">
                    <a:lumMod val="75000"/>
                  </a:schemeClr>
                </a:solidFill>
              </a:rPr>
              <a:t>er</a:t>
            </a:r>
            <a:endParaRPr lang="es-A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86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36</Words>
  <Application>Microsoft Office PowerPoint</Application>
  <PresentationFormat>Presentación en pantalla (4:3)</PresentationFormat>
  <Paragraphs>9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La pava eléctrica es un sistema porque: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Sohar Nuñez</cp:lastModifiedBy>
  <cp:revision>7</cp:revision>
  <dcterms:created xsi:type="dcterms:W3CDTF">2022-05-03T23:41:20Z</dcterms:created>
  <dcterms:modified xsi:type="dcterms:W3CDTF">2022-05-04T10:41:10Z</dcterms:modified>
</cp:coreProperties>
</file>