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7BE7B-3821-4DFE-AFA4-5FFD9E17B48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2967DFDE-2EAE-4F62-8F0B-1EB91CB53F89}">
      <dgm:prSet phldrT="[Texto]"/>
      <dgm:spPr/>
      <dgm:t>
        <a:bodyPr/>
        <a:lstStyle/>
        <a:p>
          <a:r>
            <a:rPr lang="es-AR" dirty="0" smtClean="0"/>
            <a:t>Destinaciones de Importación </a:t>
          </a:r>
          <a:endParaRPr lang="es-AR" dirty="0"/>
        </a:p>
      </dgm:t>
    </dgm:pt>
    <dgm:pt modelId="{9F825BCD-A07F-4D0B-AC11-F8B08D3D419F}" type="parTrans" cxnId="{F407E98C-B5A2-4C75-B6F6-2CE3DE3F87B5}">
      <dgm:prSet/>
      <dgm:spPr/>
      <dgm:t>
        <a:bodyPr/>
        <a:lstStyle/>
        <a:p>
          <a:endParaRPr lang="es-AR"/>
        </a:p>
      </dgm:t>
    </dgm:pt>
    <dgm:pt modelId="{411C73B7-2E8C-456E-9895-1CDD34888C35}" type="sibTrans" cxnId="{F407E98C-B5A2-4C75-B6F6-2CE3DE3F87B5}">
      <dgm:prSet/>
      <dgm:spPr/>
      <dgm:t>
        <a:bodyPr/>
        <a:lstStyle/>
        <a:p>
          <a:endParaRPr lang="es-AR"/>
        </a:p>
      </dgm:t>
    </dgm:pt>
    <dgm:pt modelId="{667F4F64-C7D4-41D2-9CE0-FF48EA9140F4}">
      <dgm:prSet phldrT="[Texto]"/>
      <dgm:spPr/>
      <dgm:t>
        <a:bodyPr/>
        <a:lstStyle/>
        <a:p>
          <a:r>
            <a:rPr lang="es-AR" dirty="0" smtClean="0"/>
            <a:t>Definitiva </a:t>
          </a:r>
          <a:endParaRPr lang="es-AR" dirty="0"/>
        </a:p>
      </dgm:t>
    </dgm:pt>
    <dgm:pt modelId="{0E7B95C7-387B-4285-8037-60086D31450B}" type="parTrans" cxnId="{B537E081-3755-49AB-9E00-C1FB6F69F7FC}">
      <dgm:prSet/>
      <dgm:spPr/>
      <dgm:t>
        <a:bodyPr/>
        <a:lstStyle/>
        <a:p>
          <a:endParaRPr lang="es-AR"/>
        </a:p>
      </dgm:t>
    </dgm:pt>
    <dgm:pt modelId="{5BF51948-BDBF-44CA-AED1-D737241C5731}" type="sibTrans" cxnId="{B537E081-3755-49AB-9E00-C1FB6F69F7FC}">
      <dgm:prSet/>
      <dgm:spPr/>
      <dgm:t>
        <a:bodyPr/>
        <a:lstStyle/>
        <a:p>
          <a:endParaRPr lang="es-AR"/>
        </a:p>
      </dgm:t>
    </dgm:pt>
    <dgm:pt modelId="{EE17BF3E-BD6C-4B29-93A0-2E5198F0D1F2}">
      <dgm:prSet phldrT="[Texto]"/>
      <dgm:spPr/>
      <dgm:t>
        <a:bodyPr/>
        <a:lstStyle/>
        <a:p>
          <a:r>
            <a:rPr lang="es-AR" dirty="0" smtClean="0"/>
            <a:t>Suspensiva </a:t>
          </a:r>
          <a:endParaRPr lang="es-AR" dirty="0"/>
        </a:p>
      </dgm:t>
    </dgm:pt>
    <dgm:pt modelId="{A55DE930-4DBB-475F-BC0E-8DBF7AFAA867}" type="parTrans" cxnId="{420A589A-E9A9-49FA-B644-19B9BD78AD8D}">
      <dgm:prSet/>
      <dgm:spPr/>
      <dgm:t>
        <a:bodyPr/>
        <a:lstStyle/>
        <a:p>
          <a:endParaRPr lang="es-AR"/>
        </a:p>
      </dgm:t>
    </dgm:pt>
    <dgm:pt modelId="{70320D46-D55C-4445-BD96-8501B581A287}" type="sibTrans" cxnId="{420A589A-E9A9-49FA-B644-19B9BD78AD8D}">
      <dgm:prSet/>
      <dgm:spPr/>
      <dgm:t>
        <a:bodyPr/>
        <a:lstStyle/>
        <a:p>
          <a:endParaRPr lang="es-AR"/>
        </a:p>
      </dgm:t>
    </dgm:pt>
    <dgm:pt modelId="{D7537397-C07E-4F00-A10A-D9604F4A72DA}">
      <dgm:prSet/>
      <dgm:spPr/>
      <dgm:t>
        <a:bodyPr/>
        <a:lstStyle/>
        <a:p>
          <a:r>
            <a:rPr lang="es-AR" dirty="0" smtClean="0"/>
            <a:t>Depósito de almacenamiento</a:t>
          </a:r>
          <a:endParaRPr lang="es-AR" dirty="0"/>
        </a:p>
      </dgm:t>
    </dgm:pt>
    <dgm:pt modelId="{0ABAA6F7-8DB1-4803-BA85-2C938BA87B11}" type="parTrans" cxnId="{1C4CFFD5-745A-4288-9763-F7D08A4F447A}">
      <dgm:prSet/>
      <dgm:spPr/>
      <dgm:t>
        <a:bodyPr/>
        <a:lstStyle/>
        <a:p>
          <a:endParaRPr lang="es-AR"/>
        </a:p>
      </dgm:t>
    </dgm:pt>
    <dgm:pt modelId="{6B0EC8BD-B78A-460E-8457-A88099E3797A}" type="sibTrans" cxnId="{1C4CFFD5-745A-4288-9763-F7D08A4F447A}">
      <dgm:prSet/>
      <dgm:spPr/>
      <dgm:t>
        <a:bodyPr/>
        <a:lstStyle/>
        <a:p>
          <a:endParaRPr lang="es-AR"/>
        </a:p>
      </dgm:t>
    </dgm:pt>
    <dgm:pt modelId="{9A8FBA30-28D0-4686-91D5-7756932FC0F8}">
      <dgm:prSet/>
      <dgm:spPr/>
      <dgm:t>
        <a:bodyPr/>
        <a:lstStyle/>
        <a:p>
          <a:r>
            <a:rPr lang="es-AR" smtClean="0"/>
            <a:t>De importación suspensiva</a:t>
          </a:r>
          <a:endParaRPr lang="es-AR" dirty="0"/>
        </a:p>
      </dgm:t>
    </dgm:pt>
    <dgm:pt modelId="{E4A48243-4809-45E8-A7C4-B014AC4EA21A}" type="parTrans" cxnId="{46616854-177D-4538-AEB8-E7ECF0DDE8C4}">
      <dgm:prSet/>
      <dgm:spPr/>
      <dgm:t>
        <a:bodyPr/>
        <a:lstStyle/>
        <a:p>
          <a:endParaRPr lang="es-AR"/>
        </a:p>
      </dgm:t>
    </dgm:pt>
    <dgm:pt modelId="{BD068105-5CD4-4064-885A-8EEE7F91D647}" type="sibTrans" cxnId="{46616854-177D-4538-AEB8-E7ECF0DDE8C4}">
      <dgm:prSet/>
      <dgm:spPr/>
      <dgm:t>
        <a:bodyPr/>
        <a:lstStyle/>
        <a:p>
          <a:endParaRPr lang="es-AR"/>
        </a:p>
      </dgm:t>
    </dgm:pt>
    <dgm:pt modelId="{307E4084-C664-4B20-A02E-0E1B85173FA7}">
      <dgm:prSet/>
      <dgm:spPr/>
      <dgm:t>
        <a:bodyPr/>
        <a:lstStyle/>
        <a:p>
          <a:r>
            <a:rPr lang="es-AR" dirty="0" smtClean="0"/>
            <a:t>Tránsito de importación</a:t>
          </a:r>
          <a:endParaRPr lang="es-AR" dirty="0"/>
        </a:p>
      </dgm:t>
    </dgm:pt>
    <dgm:pt modelId="{21B45D37-1805-43A4-B7AF-F574B172778C}" type="parTrans" cxnId="{89E66234-9373-474F-9E58-6A40F334D26D}">
      <dgm:prSet/>
      <dgm:spPr/>
      <dgm:t>
        <a:bodyPr/>
        <a:lstStyle/>
        <a:p>
          <a:endParaRPr lang="es-AR"/>
        </a:p>
      </dgm:t>
    </dgm:pt>
    <dgm:pt modelId="{A8A3462C-EA17-417E-B848-53B680AC1033}" type="sibTrans" cxnId="{89E66234-9373-474F-9E58-6A40F334D26D}">
      <dgm:prSet/>
      <dgm:spPr/>
      <dgm:t>
        <a:bodyPr/>
        <a:lstStyle/>
        <a:p>
          <a:endParaRPr lang="es-AR"/>
        </a:p>
      </dgm:t>
    </dgm:pt>
    <dgm:pt modelId="{40BF62D6-7DB5-4FF0-A30D-D9A8F6B55C1D}">
      <dgm:prSet/>
      <dgm:spPr/>
      <dgm:t>
        <a:bodyPr/>
        <a:lstStyle/>
        <a:p>
          <a:r>
            <a:rPr lang="es-AR" dirty="0" smtClean="0"/>
            <a:t>A consumo</a:t>
          </a:r>
          <a:endParaRPr lang="es-AR" dirty="0"/>
        </a:p>
      </dgm:t>
    </dgm:pt>
    <dgm:pt modelId="{9E253A56-2617-474D-A368-0848E7318212}" type="parTrans" cxnId="{B930020F-4D31-4D16-AD45-61CAEE461133}">
      <dgm:prSet/>
      <dgm:spPr/>
      <dgm:t>
        <a:bodyPr/>
        <a:lstStyle/>
        <a:p>
          <a:endParaRPr lang="es-AR"/>
        </a:p>
      </dgm:t>
    </dgm:pt>
    <dgm:pt modelId="{69B552E9-FD4E-4B9E-9EEE-0D8D60956F0A}" type="sibTrans" cxnId="{B930020F-4D31-4D16-AD45-61CAEE461133}">
      <dgm:prSet/>
      <dgm:spPr/>
      <dgm:t>
        <a:bodyPr/>
        <a:lstStyle/>
        <a:p>
          <a:endParaRPr lang="es-AR"/>
        </a:p>
      </dgm:t>
    </dgm:pt>
    <dgm:pt modelId="{7F5125B3-BD2D-4274-BED7-5D826DAE8B80}">
      <dgm:prSet/>
      <dgm:spPr/>
      <dgm:t>
        <a:bodyPr/>
        <a:lstStyle/>
        <a:p>
          <a:r>
            <a:rPr lang="es-AR" dirty="0" smtClean="0"/>
            <a:t>Directo a plaza</a:t>
          </a:r>
          <a:endParaRPr lang="es-AR" dirty="0"/>
        </a:p>
      </dgm:t>
    </dgm:pt>
    <dgm:pt modelId="{7AADA55D-FC09-4272-84A6-A3BAFEC216D0}" type="parTrans" cxnId="{DE101CC1-4B2F-4C11-B900-4DB9E82A69BA}">
      <dgm:prSet/>
      <dgm:spPr/>
      <dgm:t>
        <a:bodyPr/>
        <a:lstStyle/>
        <a:p>
          <a:endParaRPr lang="es-AR"/>
        </a:p>
      </dgm:t>
    </dgm:pt>
    <dgm:pt modelId="{FDF597A0-DC3B-48EC-85F6-EE6FBFC23D55}" type="sibTrans" cxnId="{DE101CC1-4B2F-4C11-B900-4DB9E82A69BA}">
      <dgm:prSet/>
      <dgm:spPr/>
      <dgm:t>
        <a:bodyPr/>
        <a:lstStyle/>
        <a:p>
          <a:endParaRPr lang="es-AR"/>
        </a:p>
      </dgm:t>
    </dgm:pt>
    <dgm:pt modelId="{C019981B-03C0-474B-AB70-28DD391C1571}">
      <dgm:prSet/>
      <dgm:spPr/>
      <dgm:t>
        <a:bodyPr/>
        <a:lstStyle/>
        <a:p>
          <a:r>
            <a:rPr lang="es-AR" dirty="0" smtClean="0"/>
            <a:t>Tránsito directo</a:t>
          </a:r>
          <a:endParaRPr lang="es-AR" dirty="0"/>
        </a:p>
      </dgm:t>
    </dgm:pt>
    <dgm:pt modelId="{5C5A750A-3A7D-4C9B-9BD2-1F83073B61DC}" type="parTrans" cxnId="{E681F334-403A-4407-A8BD-0BF1C42A8545}">
      <dgm:prSet/>
      <dgm:spPr/>
      <dgm:t>
        <a:bodyPr/>
        <a:lstStyle/>
        <a:p>
          <a:endParaRPr lang="es-AR"/>
        </a:p>
      </dgm:t>
    </dgm:pt>
    <dgm:pt modelId="{BEC79D12-3464-40C6-8273-E0BE7C19CE2F}" type="sibTrans" cxnId="{E681F334-403A-4407-A8BD-0BF1C42A8545}">
      <dgm:prSet/>
      <dgm:spPr/>
      <dgm:t>
        <a:bodyPr/>
        <a:lstStyle/>
        <a:p>
          <a:endParaRPr lang="es-AR"/>
        </a:p>
      </dgm:t>
    </dgm:pt>
    <dgm:pt modelId="{E01CACB9-29DA-43C8-B43E-52E7CA8BE32E}">
      <dgm:prSet/>
      <dgm:spPr/>
      <dgm:t>
        <a:bodyPr/>
        <a:lstStyle/>
        <a:p>
          <a:r>
            <a:rPr lang="es-AR" dirty="0" smtClean="0"/>
            <a:t>Tránsito hacia el interior</a:t>
          </a:r>
          <a:endParaRPr lang="es-AR" dirty="0"/>
        </a:p>
      </dgm:t>
    </dgm:pt>
    <dgm:pt modelId="{5EFCE988-439A-4F44-B050-29C1E0280A58}" type="parTrans" cxnId="{F5563BC3-3274-447C-AB92-6FDF7396D39F}">
      <dgm:prSet/>
      <dgm:spPr/>
      <dgm:t>
        <a:bodyPr/>
        <a:lstStyle/>
        <a:p>
          <a:endParaRPr lang="es-AR"/>
        </a:p>
      </dgm:t>
    </dgm:pt>
    <dgm:pt modelId="{299ED495-1D1D-4862-AB51-44AF0BE3A8D1}" type="sibTrans" cxnId="{F5563BC3-3274-447C-AB92-6FDF7396D39F}">
      <dgm:prSet/>
      <dgm:spPr/>
      <dgm:t>
        <a:bodyPr/>
        <a:lstStyle/>
        <a:p>
          <a:endParaRPr lang="es-AR"/>
        </a:p>
      </dgm:t>
    </dgm:pt>
    <dgm:pt modelId="{A60246B8-524B-4916-82F6-B1486B4CEBAE}" type="pres">
      <dgm:prSet presAssocID="{D7A7BE7B-3821-4DFE-AFA4-5FFD9E17B4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E0FD803F-3E66-446C-9A6F-0598B4A65432}" type="pres">
      <dgm:prSet presAssocID="{2967DFDE-2EAE-4F62-8F0B-1EB91CB53F89}" presName="hierRoot1" presStyleCnt="0">
        <dgm:presLayoutVars>
          <dgm:hierBranch val="init"/>
        </dgm:presLayoutVars>
      </dgm:prSet>
      <dgm:spPr/>
    </dgm:pt>
    <dgm:pt modelId="{D3A002D7-68B0-46B0-9653-DD28F7699556}" type="pres">
      <dgm:prSet presAssocID="{2967DFDE-2EAE-4F62-8F0B-1EB91CB53F89}" presName="rootComposite1" presStyleCnt="0"/>
      <dgm:spPr/>
    </dgm:pt>
    <dgm:pt modelId="{30C3D804-C329-4615-8203-8450DAB7DEF2}" type="pres">
      <dgm:prSet presAssocID="{2967DFDE-2EAE-4F62-8F0B-1EB91CB53F89}" presName="rootText1" presStyleLbl="node0" presStyleIdx="0" presStyleCnt="1" custLinFactNeighborX="-58733" custLinFactNeighborY="-11548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D3D60717-712E-4CAA-BE55-F0AA0967AC0C}" type="pres">
      <dgm:prSet presAssocID="{2967DFDE-2EAE-4F62-8F0B-1EB91CB53F89}" presName="rootConnector1" presStyleLbl="node1" presStyleIdx="0" presStyleCnt="0"/>
      <dgm:spPr/>
      <dgm:t>
        <a:bodyPr/>
        <a:lstStyle/>
        <a:p>
          <a:endParaRPr lang="es-AR"/>
        </a:p>
      </dgm:t>
    </dgm:pt>
    <dgm:pt modelId="{97DDEF00-B221-4C71-8B3E-FF113F1CAA9E}" type="pres">
      <dgm:prSet presAssocID="{2967DFDE-2EAE-4F62-8F0B-1EB91CB53F89}" presName="hierChild2" presStyleCnt="0"/>
      <dgm:spPr/>
    </dgm:pt>
    <dgm:pt modelId="{CCCB8DBC-C90F-4FF4-8571-CFCBBE23DCB3}" type="pres">
      <dgm:prSet presAssocID="{0E7B95C7-387B-4285-8037-60086D31450B}" presName="Name64" presStyleLbl="parChTrans1D2" presStyleIdx="0" presStyleCnt="2"/>
      <dgm:spPr/>
      <dgm:t>
        <a:bodyPr/>
        <a:lstStyle/>
        <a:p>
          <a:endParaRPr lang="es-AR"/>
        </a:p>
      </dgm:t>
    </dgm:pt>
    <dgm:pt modelId="{3B6828AD-2E63-4D47-9286-B82A99C00A18}" type="pres">
      <dgm:prSet presAssocID="{667F4F64-C7D4-41D2-9CE0-FF48EA9140F4}" presName="hierRoot2" presStyleCnt="0">
        <dgm:presLayoutVars>
          <dgm:hierBranch val="init"/>
        </dgm:presLayoutVars>
      </dgm:prSet>
      <dgm:spPr/>
    </dgm:pt>
    <dgm:pt modelId="{1DF873CC-9F1B-418F-85D1-8E60021E92FC}" type="pres">
      <dgm:prSet presAssocID="{667F4F64-C7D4-41D2-9CE0-FF48EA9140F4}" presName="rootComposite" presStyleCnt="0"/>
      <dgm:spPr/>
    </dgm:pt>
    <dgm:pt modelId="{9C161C11-B42B-4684-87A7-9E09764B7739}" type="pres">
      <dgm:prSet presAssocID="{667F4F64-C7D4-41D2-9CE0-FF48EA9140F4}" presName="rootText" presStyleLbl="node2" presStyleIdx="0" presStyleCnt="2" custLinFactNeighborX="108" custLinFactNeighborY="-379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1C71922-DE30-49E1-ACFD-828EE594BF6B}" type="pres">
      <dgm:prSet presAssocID="{667F4F64-C7D4-41D2-9CE0-FF48EA9140F4}" presName="rootConnector" presStyleLbl="node2" presStyleIdx="0" presStyleCnt="2"/>
      <dgm:spPr/>
      <dgm:t>
        <a:bodyPr/>
        <a:lstStyle/>
        <a:p>
          <a:endParaRPr lang="es-AR"/>
        </a:p>
      </dgm:t>
    </dgm:pt>
    <dgm:pt modelId="{F5EDEEF7-7D85-4B61-81A6-87198B82F579}" type="pres">
      <dgm:prSet presAssocID="{667F4F64-C7D4-41D2-9CE0-FF48EA9140F4}" presName="hierChild4" presStyleCnt="0"/>
      <dgm:spPr/>
    </dgm:pt>
    <dgm:pt modelId="{A236E93B-A8BD-44A0-8E2B-A6E6C945B25C}" type="pres">
      <dgm:prSet presAssocID="{9E253A56-2617-474D-A368-0848E7318212}" presName="Name64" presStyleLbl="parChTrans1D3" presStyleIdx="0" presStyleCnt="5"/>
      <dgm:spPr/>
      <dgm:t>
        <a:bodyPr/>
        <a:lstStyle/>
        <a:p>
          <a:endParaRPr lang="es-AR"/>
        </a:p>
      </dgm:t>
    </dgm:pt>
    <dgm:pt modelId="{BB62124F-B82F-4245-8C19-50B00E181CF8}" type="pres">
      <dgm:prSet presAssocID="{40BF62D6-7DB5-4FF0-A30D-D9A8F6B55C1D}" presName="hierRoot2" presStyleCnt="0">
        <dgm:presLayoutVars>
          <dgm:hierBranch val="init"/>
        </dgm:presLayoutVars>
      </dgm:prSet>
      <dgm:spPr/>
    </dgm:pt>
    <dgm:pt modelId="{E42B0054-EBA8-431C-9262-58A8AA87B020}" type="pres">
      <dgm:prSet presAssocID="{40BF62D6-7DB5-4FF0-A30D-D9A8F6B55C1D}" presName="rootComposite" presStyleCnt="0"/>
      <dgm:spPr/>
    </dgm:pt>
    <dgm:pt modelId="{7C6911A8-4711-4CC7-A261-2025C46B2FE4}" type="pres">
      <dgm:prSet presAssocID="{40BF62D6-7DB5-4FF0-A30D-D9A8F6B55C1D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2B2257C1-7438-407E-9E15-1AACEFB82667}" type="pres">
      <dgm:prSet presAssocID="{40BF62D6-7DB5-4FF0-A30D-D9A8F6B55C1D}" presName="rootConnector" presStyleLbl="node3" presStyleIdx="0" presStyleCnt="5"/>
      <dgm:spPr/>
      <dgm:t>
        <a:bodyPr/>
        <a:lstStyle/>
        <a:p>
          <a:endParaRPr lang="es-AR"/>
        </a:p>
      </dgm:t>
    </dgm:pt>
    <dgm:pt modelId="{6831C1F0-1156-4991-B55E-2B4FAA9AC2E6}" type="pres">
      <dgm:prSet presAssocID="{40BF62D6-7DB5-4FF0-A30D-D9A8F6B55C1D}" presName="hierChild4" presStyleCnt="0"/>
      <dgm:spPr/>
    </dgm:pt>
    <dgm:pt modelId="{B7F8E1C0-9107-4706-A745-072EF794B986}" type="pres">
      <dgm:prSet presAssocID="{40BF62D6-7DB5-4FF0-A30D-D9A8F6B55C1D}" presName="hierChild5" presStyleCnt="0"/>
      <dgm:spPr/>
    </dgm:pt>
    <dgm:pt modelId="{BA76737A-176E-46A1-BAED-E72DDFCFEAC9}" type="pres">
      <dgm:prSet presAssocID="{7AADA55D-FC09-4272-84A6-A3BAFEC216D0}" presName="Name64" presStyleLbl="parChTrans1D3" presStyleIdx="1" presStyleCnt="5"/>
      <dgm:spPr/>
      <dgm:t>
        <a:bodyPr/>
        <a:lstStyle/>
        <a:p>
          <a:endParaRPr lang="es-AR"/>
        </a:p>
      </dgm:t>
    </dgm:pt>
    <dgm:pt modelId="{2D4A4435-0A45-4308-9D05-165C5026BAC3}" type="pres">
      <dgm:prSet presAssocID="{7F5125B3-BD2D-4274-BED7-5D826DAE8B80}" presName="hierRoot2" presStyleCnt="0">
        <dgm:presLayoutVars>
          <dgm:hierBranch val="init"/>
        </dgm:presLayoutVars>
      </dgm:prSet>
      <dgm:spPr/>
    </dgm:pt>
    <dgm:pt modelId="{B1BD6318-D535-4A51-A0B1-1D509684CC05}" type="pres">
      <dgm:prSet presAssocID="{7F5125B3-BD2D-4274-BED7-5D826DAE8B80}" presName="rootComposite" presStyleCnt="0"/>
      <dgm:spPr/>
    </dgm:pt>
    <dgm:pt modelId="{503141F4-B0FC-40AA-9EE6-8DE9E20BCA0E}" type="pres">
      <dgm:prSet presAssocID="{7F5125B3-BD2D-4274-BED7-5D826DAE8B8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9E48D5FC-D61E-43B8-A8E1-E22D1EB64F4A}" type="pres">
      <dgm:prSet presAssocID="{7F5125B3-BD2D-4274-BED7-5D826DAE8B80}" presName="rootConnector" presStyleLbl="node3" presStyleIdx="1" presStyleCnt="5"/>
      <dgm:spPr/>
      <dgm:t>
        <a:bodyPr/>
        <a:lstStyle/>
        <a:p>
          <a:endParaRPr lang="es-AR"/>
        </a:p>
      </dgm:t>
    </dgm:pt>
    <dgm:pt modelId="{10697748-BC05-44E6-BECB-4155AAE02FD5}" type="pres">
      <dgm:prSet presAssocID="{7F5125B3-BD2D-4274-BED7-5D826DAE8B80}" presName="hierChild4" presStyleCnt="0"/>
      <dgm:spPr/>
    </dgm:pt>
    <dgm:pt modelId="{E6DF3914-E05D-4E8A-94AA-8F06F3EAB2F7}" type="pres">
      <dgm:prSet presAssocID="{7F5125B3-BD2D-4274-BED7-5D826DAE8B80}" presName="hierChild5" presStyleCnt="0"/>
      <dgm:spPr/>
    </dgm:pt>
    <dgm:pt modelId="{555BAD88-4B68-4E4A-B0BA-64C4F5603F06}" type="pres">
      <dgm:prSet presAssocID="{667F4F64-C7D4-41D2-9CE0-FF48EA9140F4}" presName="hierChild5" presStyleCnt="0"/>
      <dgm:spPr/>
    </dgm:pt>
    <dgm:pt modelId="{08CA809C-CAB2-450A-9D51-DA11E4EDF16E}" type="pres">
      <dgm:prSet presAssocID="{A55DE930-4DBB-475F-BC0E-8DBF7AFAA867}" presName="Name64" presStyleLbl="parChTrans1D2" presStyleIdx="1" presStyleCnt="2"/>
      <dgm:spPr/>
      <dgm:t>
        <a:bodyPr/>
        <a:lstStyle/>
        <a:p>
          <a:endParaRPr lang="es-AR"/>
        </a:p>
      </dgm:t>
    </dgm:pt>
    <dgm:pt modelId="{95CE0AA5-3639-4D69-B443-9EB941552994}" type="pres">
      <dgm:prSet presAssocID="{EE17BF3E-BD6C-4B29-93A0-2E5198F0D1F2}" presName="hierRoot2" presStyleCnt="0">
        <dgm:presLayoutVars>
          <dgm:hierBranch val="init"/>
        </dgm:presLayoutVars>
      </dgm:prSet>
      <dgm:spPr/>
    </dgm:pt>
    <dgm:pt modelId="{F64B7ADA-5F65-4BB5-BBE2-66560FD82BD3}" type="pres">
      <dgm:prSet presAssocID="{EE17BF3E-BD6C-4B29-93A0-2E5198F0D1F2}" presName="rootComposite" presStyleCnt="0"/>
      <dgm:spPr/>
    </dgm:pt>
    <dgm:pt modelId="{330F260F-96B0-4067-8739-17A8AE2BF4BD}" type="pres">
      <dgm:prSet presAssocID="{EE17BF3E-BD6C-4B29-93A0-2E5198F0D1F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4544B4E-22CE-4E7F-8298-AF902E7BD763}" type="pres">
      <dgm:prSet presAssocID="{EE17BF3E-BD6C-4B29-93A0-2E5198F0D1F2}" presName="rootConnector" presStyleLbl="node2" presStyleIdx="1" presStyleCnt="2"/>
      <dgm:spPr/>
      <dgm:t>
        <a:bodyPr/>
        <a:lstStyle/>
        <a:p>
          <a:endParaRPr lang="es-AR"/>
        </a:p>
      </dgm:t>
    </dgm:pt>
    <dgm:pt modelId="{FF20FB41-651B-4111-9A92-11E8FBE7AAA7}" type="pres">
      <dgm:prSet presAssocID="{EE17BF3E-BD6C-4B29-93A0-2E5198F0D1F2}" presName="hierChild4" presStyleCnt="0"/>
      <dgm:spPr/>
    </dgm:pt>
    <dgm:pt modelId="{9E38DDD0-2A98-4C15-B3B7-EAD1F2D5642D}" type="pres">
      <dgm:prSet presAssocID="{0ABAA6F7-8DB1-4803-BA85-2C938BA87B11}" presName="Name64" presStyleLbl="parChTrans1D3" presStyleIdx="2" presStyleCnt="5"/>
      <dgm:spPr/>
      <dgm:t>
        <a:bodyPr/>
        <a:lstStyle/>
        <a:p>
          <a:endParaRPr lang="es-AR"/>
        </a:p>
      </dgm:t>
    </dgm:pt>
    <dgm:pt modelId="{8FD4884D-A65E-4358-B654-F9493DA9F033}" type="pres">
      <dgm:prSet presAssocID="{D7537397-C07E-4F00-A10A-D9604F4A72DA}" presName="hierRoot2" presStyleCnt="0">
        <dgm:presLayoutVars>
          <dgm:hierBranch val="init"/>
        </dgm:presLayoutVars>
      </dgm:prSet>
      <dgm:spPr/>
    </dgm:pt>
    <dgm:pt modelId="{1A154CED-2D29-4F52-A347-7BCF0C5B539B}" type="pres">
      <dgm:prSet presAssocID="{D7537397-C07E-4F00-A10A-D9604F4A72DA}" presName="rootComposite" presStyleCnt="0"/>
      <dgm:spPr/>
    </dgm:pt>
    <dgm:pt modelId="{E13A746C-32C9-4845-B618-727E68963B39}" type="pres">
      <dgm:prSet presAssocID="{D7537397-C07E-4F00-A10A-D9604F4A72DA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83E36F0-ADBF-47AF-A823-7B41FE14F2A8}" type="pres">
      <dgm:prSet presAssocID="{D7537397-C07E-4F00-A10A-D9604F4A72DA}" presName="rootConnector" presStyleLbl="node3" presStyleIdx="2" presStyleCnt="5"/>
      <dgm:spPr/>
      <dgm:t>
        <a:bodyPr/>
        <a:lstStyle/>
        <a:p>
          <a:endParaRPr lang="es-AR"/>
        </a:p>
      </dgm:t>
    </dgm:pt>
    <dgm:pt modelId="{7C367679-AF8E-4A30-B693-FABBCABB9E0E}" type="pres">
      <dgm:prSet presAssocID="{D7537397-C07E-4F00-A10A-D9604F4A72DA}" presName="hierChild4" presStyleCnt="0"/>
      <dgm:spPr/>
    </dgm:pt>
    <dgm:pt modelId="{1720B1B6-416B-41DE-A537-660851714F06}" type="pres">
      <dgm:prSet presAssocID="{D7537397-C07E-4F00-A10A-D9604F4A72DA}" presName="hierChild5" presStyleCnt="0"/>
      <dgm:spPr/>
    </dgm:pt>
    <dgm:pt modelId="{96C01A9F-C95A-484D-A591-88A705A73114}" type="pres">
      <dgm:prSet presAssocID="{E4A48243-4809-45E8-A7C4-B014AC4EA21A}" presName="Name64" presStyleLbl="parChTrans1D3" presStyleIdx="3" presStyleCnt="5"/>
      <dgm:spPr/>
      <dgm:t>
        <a:bodyPr/>
        <a:lstStyle/>
        <a:p>
          <a:endParaRPr lang="es-AR"/>
        </a:p>
      </dgm:t>
    </dgm:pt>
    <dgm:pt modelId="{AADD24E4-E029-4BA0-AC53-FB4D2B71A5D8}" type="pres">
      <dgm:prSet presAssocID="{9A8FBA30-28D0-4686-91D5-7756932FC0F8}" presName="hierRoot2" presStyleCnt="0">
        <dgm:presLayoutVars>
          <dgm:hierBranch val="init"/>
        </dgm:presLayoutVars>
      </dgm:prSet>
      <dgm:spPr/>
    </dgm:pt>
    <dgm:pt modelId="{275B9C21-66E8-4506-8C31-5876F4882120}" type="pres">
      <dgm:prSet presAssocID="{9A8FBA30-28D0-4686-91D5-7756932FC0F8}" presName="rootComposite" presStyleCnt="0"/>
      <dgm:spPr/>
    </dgm:pt>
    <dgm:pt modelId="{E5C70A58-466E-4EF4-92D2-164DA0092636}" type="pres">
      <dgm:prSet presAssocID="{9A8FBA30-28D0-4686-91D5-7756932FC0F8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2BD4C4E-3EDC-4B42-AB91-96FFCF5D3680}" type="pres">
      <dgm:prSet presAssocID="{9A8FBA30-28D0-4686-91D5-7756932FC0F8}" presName="rootConnector" presStyleLbl="node3" presStyleIdx="3" presStyleCnt="5"/>
      <dgm:spPr/>
      <dgm:t>
        <a:bodyPr/>
        <a:lstStyle/>
        <a:p>
          <a:endParaRPr lang="es-AR"/>
        </a:p>
      </dgm:t>
    </dgm:pt>
    <dgm:pt modelId="{A071F88E-55F7-43D3-9B3D-A23064906AA1}" type="pres">
      <dgm:prSet presAssocID="{9A8FBA30-28D0-4686-91D5-7756932FC0F8}" presName="hierChild4" presStyleCnt="0"/>
      <dgm:spPr/>
    </dgm:pt>
    <dgm:pt modelId="{F7B99A53-5F9B-43DF-96FB-7FFEB2D6A9C7}" type="pres">
      <dgm:prSet presAssocID="{9A8FBA30-28D0-4686-91D5-7756932FC0F8}" presName="hierChild5" presStyleCnt="0"/>
      <dgm:spPr/>
    </dgm:pt>
    <dgm:pt modelId="{BE51C3A6-8D89-48F8-B324-21A40F4134D7}" type="pres">
      <dgm:prSet presAssocID="{21B45D37-1805-43A4-B7AF-F574B172778C}" presName="Name64" presStyleLbl="parChTrans1D3" presStyleIdx="4" presStyleCnt="5"/>
      <dgm:spPr/>
      <dgm:t>
        <a:bodyPr/>
        <a:lstStyle/>
        <a:p>
          <a:endParaRPr lang="es-AR"/>
        </a:p>
      </dgm:t>
    </dgm:pt>
    <dgm:pt modelId="{646307F1-2B3F-4E7E-8926-87DCD6F92EED}" type="pres">
      <dgm:prSet presAssocID="{307E4084-C664-4B20-A02E-0E1B85173FA7}" presName="hierRoot2" presStyleCnt="0">
        <dgm:presLayoutVars>
          <dgm:hierBranch val="init"/>
        </dgm:presLayoutVars>
      </dgm:prSet>
      <dgm:spPr/>
    </dgm:pt>
    <dgm:pt modelId="{1E4E1D4B-5B6B-48DD-80EF-B6B8DAE09509}" type="pres">
      <dgm:prSet presAssocID="{307E4084-C664-4B20-A02E-0E1B85173FA7}" presName="rootComposite" presStyleCnt="0"/>
      <dgm:spPr/>
    </dgm:pt>
    <dgm:pt modelId="{456B9C76-C0B2-4EAC-83D3-4AA1D19A3469}" type="pres">
      <dgm:prSet presAssocID="{307E4084-C664-4B20-A02E-0E1B85173FA7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C5F4FAD-CECB-402E-9FAB-9746E37D60E7}" type="pres">
      <dgm:prSet presAssocID="{307E4084-C664-4B20-A02E-0E1B85173FA7}" presName="rootConnector" presStyleLbl="node3" presStyleIdx="4" presStyleCnt="5"/>
      <dgm:spPr/>
      <dgm:t>
        <a:bodyPr/>
        <a:lstStyle/>
        <a:p>
          <a:endParaRPr lang="es-AR"/>
        </a:p>
      </dgm:t>
    </dgm:pt>
    <dgm:pt modelId="{BD1687D0-5628-4CA8-A77B-8C7B3D136287}" type="pres">
      <dgm:prSet presAssocID="{307E4084-C664-4B20-A02E-0E1B85173FA7}" presName="hierChild4" presStyleCnt="0"/>
      <dgm:spPr/>
    </dgm:pt>
    <dgm:pt modelId="{12D49D1A-112B-4BB3-AB63-D852DC06670C}" type="pres">
      <dgm:prSet presAssocID="{5C5A750A-3A7D-4C9B-9BD2-1F83073B61DC}" presName="Name64" presStyleLbl="parChTrans1D4" presStyleIdx="0" presStyleCnt="2"/>
      <dgm:spPr/>
      <dgm:t>
        <a:bodyPr/>
        <a:lstStyle/>
        <a:p>
          <a:endParaRPr lang="es-AR"/>
        </a:p>
      </dgm:t>
    </dgm:pt>
    <dgm:pt modelId="{27727CBE-96EA-4983-8E1F-02052F894044}" type="pres">
      <dgm:prSet presAssocID="{C019981B-03C0-474B-AB70-28DD391C1571}" presName="hierRoot2" presStyleCnt="0">
        <dgm:presLayoutVars>
          <dgm:hierBranch val="init"/>
        </dgm:presLayoutVars>
      </dgm:prSet>
      <dgm:spPr/>
    </dgm:pt>
    <dgm:pt modelId="{56F8BFF0-CB6F-405E-B2E6-57155B1459B7}" type="pres">
      <dgm:prSet presAssocID="{C019981B-03C0-474B-AB70-28DD391C1571}" presName="rootComposite" presStyleCnt="0"/>
      <dgm:spPr/>
    </dgm:pt>
    <dgm:pt modelId="{3E927534-B4BF-4EA4-8E56-0DC05CBD1741}" type="pres">
      <dgm:prSet presAssocID="{C019981B-03C0-474B-AB70-28DD391C1571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942EECF-BECE-44F3-97A1-181D3A35E936}" type="pres">
      <dgm:prSet presAssocID="{C019981B-03C0-474B-AB70-28DD391C1571}" presName="rootConnector" presStyleLbl="node4" presStyleIdx="0" presStyleCnt="2"/>
      <dgm:spPr/>
      <dgm:t>
        <a:bodyPr/>
        <a:lstStyle/>
        <a:p>
          <a:endParaRPr lang="es-AR"/>
        </a:p>
      </dgm:t>
    </dgm:pt>
    <dgm:pt modelId="{FDD76F98-6200-4CBD-95BE-D8C8B581DF5B}" type="pres">
      <dgm:prSet presAssocID="{C019981B-03C0-474B-AB70-28DD391C1571}" presName="hierChild4" presStyleCnt="0"/>
      <dgm:spPr/>
    </dgm:pt>
    <dgm:pt modelId="{6A3E59B2-15E0-43BA-98D7-539ABCC79233}" type="pres">
      <dgm:prSet presAssocID="{C019981B-03C0-474B-AB70-28DD391C1571}" presName="hierChild5" presStyleCnt="0"/>
      <dgm:spPr/>
    </dgm:pt>
    <dgm:pt modelId="{3A682A20-11C0-4889-80E6-3B1A3576EEDD}" type="pres">
      <dgm:prSet presAssocID="{5EFCE988-439A-4F44-B050-29C1E0280A58}" presName="Name64" presStyleLbl="parChTrans1D4" presStyleIdx="1" presStyleCnt="2"/>
      <dgm:spPr/>
      <dgm:t>
        <a:bodyPr/>
        <a:lstStyle/>
        <a:p>
          <a:endParaRPr lang="es-AR"/>
        </a:p>
      </dgm:t>
    </dgm:pt>
    <dgm:pt modelId="{4EB73E0E-A15A-482D-ACF2-09D480D6E7E9}" type="pres">
      <dgm:prSet presAssocID="{E01CACB9-29DA-43C8-B43E-52E7CA8BE32E}" presName="hierRoot2" presStyleCnt="0">
        <dgm:presLayoutVars>
          <dgm:hierBranch val="init"/>
        </dgm:presLayoutVars>
      </dgm:prSet>
      <dgm:spPr/>
    </dgm:pt>
    <dgm:pt modelId="{98F221C5-D96D-4FE7-897D-A87EDE3D3BEF}" type="pres">
      <dgm:prSet presAssocID="{E01CACB9-29DA-43C8-B43E-52E7CA8BE32E}" presName="rootComposite" presStyleCnt="0"/>
      <dgm:spPr/>
    </dgm:pt>
    <dgm:pt modelId="{F67DC498-B3C6-45F6-8ED4-6FCF97DB833F}" type="pres">
      <dgm:prSet presAssocID="{E01CACB9-29DA-43C8-B43E-52E7CA8BE32E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DF16E04-8C1C-4C88-A24D-9710EA4B7459}" type="pres">
      <dgm:prSet presAssocID="{E01CACB9-29DA-43C8-B43E-52E7CA8BE32E}" presName="rootConnector" presStyleLbl="node4" presStyleIdx="1" presStyleCnt="2"/>
      <dgm:spPr/>
      <dgm:t>
        <a:bodyPr/>
        <a:lstStyle/>
        <a:p>
          <a:endParaRPr lang="es-AR"/>
        </a:p>
      </dgm:t>
    </dgm:pt>
    <dgm:pt modelId="{F1D969E2-69F5-4053-B595-F355F72E54D7}" type="pres">
      <dgm:prSet presAssocID="{E01CACB9-29DA-43C8-B43E-52E7CA8BE32E}" presName="hierChild4" presStyleCnt="0"/>
      <dgm:spPr/>
    </dgm:pt>
    <dgm:pt modelId="{78DDF26F-7B27-4458-A959-5291BC798417}" type="pres">
      <dgm:prSet presAssocID="{E01CACB9-29DA-43C8-B43E-52E7CA8BE32E}" presName="hierChild5" presStyleCnt="0"/>
      <dgm:spPr/>
    </dgm:pt>
    <dgm:pt modelId="{3A5C3723-8E66-47A1-A0AC-1447014C0656}" type="pres">
      <dgm:prSet presAssocID="{307E4084-C664-4B20-A02E-0E1B85173FA7}" presName="hierChild5" presStyleCnt="0"/>
      <dgm:spPr/>
    </dgm:pt>
    <dgm:pt modelId="{11497401-A0AB-4FDC-A8D0-DF7BE14F5B57}" type="pres">
      <dgm:prSet presAssocID="{EE17BF3E-BD6C-4B29-93A0-2E5198F0D1F2}" presName="hierChild5" presStyleCnt="0"/>
      <dgm:spPr/>
    </dgm:pt>
    <dgm:pt modelId="{57C27AC8-F023-4384-A686-D089AE4D06D0}" type="pres">
      <dgm:prSet presAssocID="{2967DFDE-2EAE-4F62-8F0B-1EB91CB53F89}" presName="hierChild3" presStyleCnt="0"/>
      <dgm:spPr/>
    </dgm:pt>
  </dgm:ptLst>
  <dgm:cxnLst>
    <dgm:cxn modelId="{2452362F-BFD6-4D23-9852-B3854BB8F981}" type="presOf" srcId="{667F4F64-C7D4-41D2-9CE0-FF48EA9140F4}" destId="{B1C71922-DE30-49E1-ACFD-828EE594BF6B}" srcOrd="1" destOrd="0" presId="urn:microsoft.com/office/officeart/2009/3/layout/HorizontalOrganizationChart"/>
    <dgm:cxn modelId="{4866A02A-4B75-4821-B681-216384ACF01B}" type="presOf" srcId="{40BF62D6-7DB5-4FF0-A30D-D9A8F6B55C1D}" destId="{7C6911A8-4711-4CC7-A261-2025C46B2FE4}" srcOrd="0" destOrd="0" presId="urn:microsoft.com/office/officeart/2009/3/layout/HorizontalOrganizationChart"/>
    <dgm:cxn modelId="{8BAAB42D-1B03-440B-A4CF-60C5E28AD0A3}" type="presOf" srcId="{9A8FBA30-28D0-4686-91D5-7756932FC0F8}" destId="{E5C70A58-466E-4EF4-92D2-164DA0092636}" srcOrd="0" destOrd="0" presId="urn:microsoft.com/office/officeart/2009/3/layout/HorizontalOrganizationChart"/>
    <dgm:cxn modelId="{8621126E-19E4-4799-A822-23BEF74EC02E}" type="presOf" srcId="{D7537397-C07E-4F00-A10A-D9604F4A72DA}" destId="{E13A746C-32C9-4845-B618-727E68963B39}" srcOrd="0" destOrd="0" presId="urn:microsoft.com/office/officeart/2009/3/layout/HorizontalOrganizationChart"/>
    <dgm:cxn modelId="{B7936B1F-06AE-4666-80AF-ED0C2710AC3C}" type="presOf" srcId="{E01CACB9-29DA-43C8-B43E-52E7CA8BE32E}" destId="{3DF16E04-8C1C-4C88-A24D-9710EA4B7459}" srcOrd="1" destOrd="0" presId="urn:microsoft.com/office/officeart/2009/3/layout/HorizontalOrganizationChart"/>
    <dgm:cxn modelId="{89E66234-9373-474F-9E58-6A40F334D26D}" srcId="{EE17BF3E-BD6C-4B29-93A0-2E5198F0D1F2}" destId="{307E4084-C664-4B20-A02E-0E1B85173FA7}" srcOrd="2" destOrd="0" parTransId="{21B45D37-1805-43A4-B7AF-F574B172778C}" sibTransId="{A8A3462C-EA17-417E-B848-53B680AC1033}"/>
    <dgm:cxn modelId="{B537E081-3755-49AB-9E00-C1FB6F69F7FC}" srcId="{2967DFDE-2EAE-4F62-8F0B-1EB91CB53F89}" destId="{667F4F64-C7D4-41D2-9CE0-FF48EA9140F4}" srcOrd="0" destOrd="0" parTransId="{0E7B95C7-387B-4285-8037-60086D31450B}" sibTransId="{5BF51948-BDBF-44CA-AED1-D737241C5731}"/>
    <dgm:cxn modelId="{A3A02717-10B4-4A1B-BD6C-8BC11B046D86}" type="presOf" srcId="{7F5125B3-BD2D-4274-BED7-5D826DAE8B80}" destId="{9E48D5FC-D61E-43B8-A8E1-E22D1EB64F4A}" srcOrd="1" destOrd="0" presId="urn:microsoft.com/office/officeart/2009/3/layout/HorizontalOrganizationChart"/>
    <dgm:cxn modelId="{9BEAA0B0-0CFF-4946-B5CB-3580A9A9517D}" type="presOf" srcId="{C019981B-03C0-474B-AB70-28DD391C1571}" destId="{3942EECF-BECE-44F3-97A1-181D3A35E936}" srcOrd="1" destOrd="0" presId="urn:microsoft.com/office/officeart/2009/3/layout/HorizontalOrganizationChart"/>
    <dgm:cxn modelId="{420A589A-E9A9-49FA-B644-19B9BD78AD8D}" srcId="{2967DFDE-2EAE-4F62-8F0B-1EB91CB53F89}" destId="{EE17BF3E-BD6C-4B29-93A0-2E5198F0D1F2}" srcOrd="1" destOrd="0" parTransId="{A55DE930-4DBB-475F-BC0E-8DBF7AFAA867}" sibTransId="{70320D46-D55C-4445-BD96-8501B581A287}"/>
    <dgm:cxn modelId="{8ED5F419-8A3D-4B61-8F18-3F07310559D6}" type="presOf" srcId="{A55DE930-4DBB-475F-BC0E-8DBF7AFAA867}" destId="{08CA809C-CAB2-450A-9D51-DA11E4EDF16E}" srcOrd="0" destOrd="0" presId="urn:microsoft.com/office/officeart/2009/3/layout/HorizontalOrganizationChart"/>
    <dgm:cxn modelId="{AA616196-FEF4-45B3-B847-37FFFDF9F44B}" type="presOf" srcId="{21B45D37-1805-43A4-B7AF-F574B172778C}" destId="{BE51C3A6-8D89-48F8-B324-21A40F4134D7}" srcOrd="0" destOrd="0" presId="urn:microsoft.com/office/officeart/2009/3/layout/HorizontalOrganizationChart"/>
    <dgm:cxn modelId="{F5563BC3-3274-447C-AB92-6FDF7396D39F}" srcId="{307E4084-C664-4B20-A02E-0E1B85173FA7}" destId="{E01CACB9-29DA-43C8-B43E-52E7CA8BE32E}" srcOrd="1" destOrd="0" parTransId="{5EFCE988-439A-4F44-B050-29C1E0280A58}" sibTransId="{299ED495-1D1D-4862-AB51-44AF0BE3A8D1}"/>
    <dgm:cxn modelId="{30B25C11-F5D9-48EB-929A-A073C84F3D4E}" type="presOf" srcId="{0E7B95C7-387B-4285-8037-60086D31450B}" destId="{CCCB8DBC-C90F-4FF4-8571-CFCBBE23DCB3}" srcOrd="0" destOrd="0" presId="urn:microsoft.com/office/officeart/2009/3/layout/HorizontalOrganizationChart"/>
    <dgm:cxn modelId="{38C4BF8A-D45D-420F-A7AB-2BD9F249E5F2}" type="presOf" srcId="{5C5A750A-3A7D-4C9B-9BD2-1F83073B61DC}" destId="{12D49D1A-112B-4BB3-AB63-D852DC06670C}" srcOrd="0" destOrd="0" presId="urn:microsoft.com/office/officeart/2009/3/layout/HorizontalOrganizationChart"/>
    <dgm:cxn modelId="{EF5722A1-8EE7-408F-914A-26ED09F06599}" type="presOf" srcId="{2967DFDE-2EAE-4F62-8F0B-1EB91CB53F89}" destId="{D3D60717-712E-4CAA-BE55-F0AA0967AC0C}" srcOrd="1" destOrd="0" presId="urn:microsoft.com/office/officeart/2009/3/layout/HorizontalOrganizationChart"/>
    <dgm:cxn modelId="{D357AF9A-AAF3-4B57-8CFE-F48F628EAA1D}" type="presOf" srcId="{9E253A56-2617-474D-A368-0848E7318212}" destId="{A236E93B-A8BD-44A0-8E2B-A6E6C945B25C}" srcOrd="0" destOrd="0" presId="urn:microsoft.com/office/officeart/2009/3/layout/HorizontalOrganizationChart"/>
    <dgm:cxn modelId="{A0EA5D05-95DB-44F7-A0A8-63045745CBEB}" type="presOf" srcId="{7F5125B3-BD2D-4274-BED7-5D826DAE8B80}" destId="{503141F4-B0FC-40AA-9EE6-8DE9E20BCA0E}" srcOrd="0" destOrd="0" presId="urn:microsoft.com/office/officeart/2009/3/layout/HorizontalOrganizationChart"/>
    <dgm:cxn modelId="{4915BDAB-9304-49EA-8AE7-3239B85D274D}" type="presOf" srcId="{C019981B-03C0-474B-AB70-28DD391C1571}" destId="{3E927534-B4BF-4EA4-8E56-0DC05CBD1741}" srcOrd="0" destOrd="0" presId="urn:microsoft.com/office/officeart/2009/3/layout/HorizontalOrganizationChart"/>
    <dgm:cxn modelId="{093C95DB-8C50-4ADF-96CC-E1FD69990EF3}" type="presOf" srcId="{0ABAA6F7-8DB1-4803-BA85-2C938BA87B11}" destId="{9E38DDD0-2A98-4C15-B3B7-EAD1F2D5642D}" srcOrd="0" destOrd="0" presId="urn:microsoft.com/office/officeart/2009/3/layout/HorizontalOrganizationChart"/>
    <dgm:cxn modelId="{0FEFDF2A-9183-4769-A7C5-90B960D791C8}" type="presOf" srcId="{5EFCE988-439A-4F44-B050-29C1E0280A58}" destId="{3A682A20-11C0-4889-80E6-3B1A3576EEDD}" srcOrd="0" destOrd="0" presId="urn:microsoft.com/office/officeart/2009/3/layout/HorizontalOrganizationChart"/>
    <dgm:cxn modelId="{F407E98C-B5A2-4C75-B6F6-2CE3DE3F87B5}" srcId="{D7A7BE7B-3821-4DFE-AFA4-5FFD9E17B489}" destId="{2967DFDE-2EAE-4F62-8F0B-1EB91CB53F89}" srcOrd="0" destOrd="0" parTransId="{9F825BCD-A07F-4D0B-AC11-F8B08D3D419F}" sibTransId="{411C73B7-2E8C-456E-9895-1CDD34888C35}"/>
    <dgm:cxn modelId="{619AF3E1-315C-423E-A8AF-E857301D3E16}" type="presOf" srcId="{EE17BF3E-BD6C-4B29-93A0-2E5198F0D1F2}" destId="{04544B4E-22CE-4E7F-8298-AF902E7BD763}" srcOrd="1" destOrd="0" presId="urn:microsoft.com/office/officeart/2009/3/layout/HorizontalOrganizationChart"/>
    <dgm:cxn modelId="{B930020F-4D31-4D16-AD45-61CAEE461133}" srcId="{667F4F64-C7D4-41D2-9CE0-FF48EA9140F4}" destId="{40BF62D6-7DB5-4FF0-A30D-D9A8F6B55C1D}" srcOrd="0" destOrd="0" parTransId="{9E253A56-2617-474D-A368-0848E7318212}" sibTransId="{69B552E9-FD4E-4B9E-9EEE-0D8D60956F0A}"/>
    <dgm:cxn modelId="{920E0730-7DDC-42F1-9E36-A4702630A458}" type="presOf" srcId="{D7A7BE7B-3821-4DFE-AFA4-5FFD9E17B489}" destId="{A60246B8-524B-4916-82F6-B1486B4CEBAE}" srcOrd="0" destOrd="0" presId="urn:microsoft.com/office/officeart/2009/3/layout/HorizontalOrganizationChart"/>
    <dgm:cxn modelId="{0AE8F9C8-D13C-4E05-9A95-77D743222F77}" type="presOf" srcId="{2967DFDE-2EAE-4F62-8F0B-1EB91CB53F89}" destId="{30C3D804-C329-4615-8203-8450DAB7DEF2}" srcOrd="0" destOrd="0" presId="urn:microsoft.com/office/officeart/2009/3/layout/HorizontalOrganizationChart"/>
    <dgm:cxn modelId="{7F5DA45A-853E-43DD-A4B8-BF6D0AC70DD0}" type="presOf" srcId="{7AADA55D-FC09-4272-84A6-A3BAFEC216D0}" destId="{BA76737A-176E-46A1-BAED-E72DDFCFEAC9}" srcOrd="0" destOrd="0" presId="urn:microsoft.com/office/officeart/2009/3/layout/HorizontalOrganizationChart"/>
    <dgm:cxn modelId="{46616854-177D-4538-AEB8-E7ECF0DDE8C4}" srcId="{EE17BF3E-BD6C-4B29-93A0-2E5198F0D1F2}" destId="{9A8FBA30-28D0-4686-91D5-7756932FC0F8}" srcOrd="1" destOrd="0" parTransId="{E4A48243-4809-45E8-A7C4-B014AC4EA21A}" sibTransId="{BD068105-5CD4-4064-885A-8EEE7F91D647}"/>
    <dgm:cxn modelId="{7B195F1E-19B1-4E5C-B83E-2BCD62C38DEB}" type="presOf" srcId="{E01CACB9-29DA-43C8-B43E-52E7CA8BE32E}" destId="{F67DC498-B3C6-45F6-8ED4-6FCF97DB833F}" srcOrd="0" destOrd="0" presId="urn:microsoft.com/office/officeart/2009/3/layout/HorizontalOrganizationChart"/>
    <dgm:cxn modelId="{12B7A2EC-E5FE-49BE-BA3D-3E19F72F37FE}" type="presOf" srcId="{307E4084-C664-4B20-A02E-0E1B85173FA7}" destId="{456B9C76-C0B2-4EAC-83D3-4AA1D19A3469}" srcOrd="0" destOrd="0" presId="urn:microsoft.com/office/officeart/2009/3/layout/HorizontalOrganizationChart"/>
    <dgm:cxn modelId="{1C4CFFD5-745A-4288-9763-F7D08A4F447A}" srcId="{EE17BF3E-BD6C-4B29-93A0-2E5198F0D1F2}" destId="{D7537397-C07E-4F00-A10A-D9604F4A72DA}" srcOrd="0" destOrd="0" parTransId="{0ABAA6F7-8DB1-4803-BA85-2C938BA87B11}" sibTransId="{6B0EC8BD-B78A-460E-8457-A88099E3797A}"/>
    <dgm:cxn modelId="{BDA13B69-56B1-4BA6-90A1-8885DED33D4C}" type="presOf" srcId="{307E4084-C664-4B20-A02E-0E1B85173FA7}" destId="{EC5F4FAD-CECB-402E-9FAB-9746E37D60E7}" srcOrd="1" destOrd="0" presId="urn:microsoft.com/office/officeart/2009/3/layout/HorizontalOrganizationChart"/>
    <dgm:cxn modelId="{DE101CC1-4B2F-4C11-B900-4DB9E82A69BA}" srcId="{667F4F64-C7D4-41D2-9CE0-FF48EA9140F4}" destId="{7F5125B3-BD2D-4274-BED7-5D826DAE8B80}" srcOrd="1" destOrd="0" parTransId="{7AADA55D-FC09-4272-84A6-A3BAFEC216D0}" sibTransId="{FDF597A0-DC3B-48EC-85F6-EE6FBFC23D55}"/>
    <dgm:cxn modelId="{92962FA3-E3C5-4446-8E8C-CECDD23097BE}" type="presOf" srcId="{EE17BF3E-BD6C-4B29-93A0-2E5198F0D1F2}" destId="{330F260F-96B0-4067-8739-17A8AE2BF4BD}" srcOrd="0" destOrd="0" presId="urn:microsoft.com/office/officeart/2009/3/layout/HorizontalOrganizationChart"/>
    <dgm:cxn modelId="{D504EF32-D2E0-42AB-986C-4B0009252E27}" type="presOf" srcId="{667F4F64-C7D4-41D2-9CE0-FF48EA9140F4}" destId="{9C161C11-B42B-4684-87A7-9E09764B7739}" srcOrd="0" destOrd="0" presId="urn:microsoft.com/office/officeart/2009/3/layout/HorizontalOrganizationChart"/>
    <dgm:cxn modelId="{3E14C9EB-2D78-49AB-B27B-D3D26F9B0DC4}" type="presOf" srcId="{40BF62D6-7DB5-4FF0-A30D-D9A8F6B55C1D}" destId="{2B2257C1-7438-407E-9E15-1AACEFB82667}" srcOrd="1" destOrd="0" presId="urn:microsoft.com/office/officeart/2009/3/layout/HorizontalOrganizationChart"/>
    <dgm:cxn modelId="{C5100811-6216-49DD-890A-6A291DFD259F}" type="presOf" srcId="{D7537397-C07E-4F00-A10A-D9604F4A72DA}" destId="{183E36F0-ADBF-47AF-A823-7B41FE14F2A8}" srcOrd="1" destOrd="0" presId="urn:microsoft.com/office/officeart/2009/3/layout/HorizontalOrganizationChart"/>
    <dgm:cxn modelId="{E681F334-403A-4407-A8BD-0BF1C42A8545}" srcId="{307E4084-C664-4B20-A02E-0E1B85173FA7}" destId="{C019981B-03C0-474B-AB70-28DD391C1571}" srcOrd="0" destOrd="0" parTransId="{5C5A750A-3A7D-4C9B-9BD2-1F83073B61DC}" sibTransId="{BEC79D12-3464-40C6-8273-E0BE7C19CE2F}"/>
    <dgm:cxn modelId="{C120BB08-BE14-4C01-8134-EF432589CEAC}" type="presOf" srcId="{9A8FBA30-28D0-4686-91D5-7756932FC0F8}" destId="{02BD4C4E-3EDC-4B42-AB91-96FFCF5D3680}" srcOrd="1" destOrd="0" presId="urn:microsoft.com/office/officeart/2009/3/layout/HorizontalOrganizationChart"/>
    <dgm:cxn modelId="{BD69EBC1-1654-44B9-87F0-E700601118B2}" type="presOf" srcId="{E4A48243-4809-45E8-A7C4-B014AC4EA21A}" destId="{96C01A9F-C95A-484D-A591-88A705A73114}" srcOrd="0" destOrd="0" presId="urn:microsoft.com/office/officeart/2009/3/layout/HorizontalOrganizationChart"/>
    <dgm:cxn modelId="{B71DC2C4-F9AA-4E8F-8E84-69741432E5F8}" type="presParOf" srcId="{A60246B8-524B-4916-82F6-B1486B4CEBAE}" destId="{E0FD803F-3E66-446C-9A6F-0598B4A65432}" srcOrd="0" destOrd="0" presId="urn:microsoft.com/office/officeart/2009/3/layout/HorizontalOrganizationChart"/>
    <dgm:cxn modelId="{9A41159D-E846-4BFC-A9CC-1A0FA04B0387}" type="presParOf" srcId="{E0FD803F-3E66-446C-9A6F-0598B4A65432}" destId="{D3A002D7-68B0-46B0-9653-DD28F7699556}" srcOrd="0" destOrd="0" presId="urn:microsoft.com/office/officeart/2009/3/layout/HorizontalOrganizationChart"/>
    <dgm:cxn modelId="{A2AEE564-67AA-49E2-87B6-7DF72E4B7E87}" type="presParOf" srcId="{D3A002D7-68B0-46B0-9653-DD28F7699556}" destId="{30C3D804-C329-4615-8203-8450DAB7DEF2}" srcOrd="0" destOrd="0" presId="urn:microsoft.com/office/officeart/2009/3/layout/HorizontalOrganizationChart"/>
    <dgm:cxn modelId="{40A441D5-A764-4771-B3A2-BDAF1AEEB0AE}" type="presParOf" srcId="{D3A002D7-68B0-46B0-9653-DD28F7699556}" destId="{D3D60717-712E-4CAA-BE55-F0AA0967AC0C}" srcOrd="1" destOrd="0" presId="urn:microsoft.com/office/officeart/2009/3/layout/HorizontalOrganizationChart"/>
    <dgm:cxn modelId="{A1073977-87F3-494D-B4CC-72D9FF5DCA5F}" type="presParOf" srcId="{E0FD803F-3E66-446C-9A6F-0598B4A65432}" destId="{97DDEF00-B221-4C71-8B3E-FF113F1CAA9E}" srcOrd="1" destOrd="0" presId="urn:microsoft.com/office/officeart/2009/3/layout/HorizontalOrganizationChart"/>
    <dgm:cxn modelId="{F4FB0AC4-CB5E-460A-94E1-841245C71AA9}" type="presParOf" srcId="{97DDEF00-B221-4C71-8B3E-FF113F1CAA9E}" destId="{CCCB8DBC-C90F-4FF4-8571-CFCBBE23DCB3}" srcOrd="0" destOrd="0" presId="urn:microsoft.com/office/officeart/2009/3/layout/HorizontalOrganizationChart"/>
    <dgm:cxn modelId="{FAEA176D-8DF3-4255-A7E9-6678A8A06340}" type="presParOf" srcId="{97DDEF00-B221-4C71-8B3E-FF113F1CAA9E}" destId="{3B6828AD-2E63-4D47-9286-B82A99C00A18}" srcOrd="1" destOrd="0" presId="urn:microsoft.com/office/officeart/2009/3/layout/HorizontalOrganizationChart"/>
    <dgm:cxn modelId="{F373E44C-F87F-4E6F-8BB2-0E87DA749B7E}" type="presParOf" srcId="{3B6828AD-2E63-4D47-9286-B82A99C00A18}" destId="{1DF873CC-9F1B-418F-85D1-8E60021E92FC}" srcOrd="0" destOrd="0" presId="urn:microsoft.com/office/officeart/2009/3/layout/HorizontalOrganizationChart"/>
    <dgm:cxn modelId="{D6E1839F-B1E4-45A6-893D-47090A470698}" type="presParOf" srcId="{1DF873CC-9F1B-418F-85D1-8E60021E92FC}" destId="{9C161C11-B42B-4684-87A7-9E09764B7739}" srcOrd="0" destOrd="0" presId="urn:microsoft.com/office/officeart/2009/3/layout/HorizontalOrganizationChart"/>
    <dgm:cxn modelId="{0760700B-605B-45FE-AF9F-F7F7806315A3}" type="presParOf" srcId="{1DF873CC-9F1B-418F-85D1-8E60021E92FC}" destId="{B1C71922-DE30-49E1-ACFD-828EE594BF6B}" srcOrd="1" destOrd="0" presId="urn:microsoft.com/office/officeart/2009/3/layout/HorizontalOrganizationChart"/>
    <dgm:cxn modelId="{6A0120FC-16FE-4310-B59B-EF5D615677FC}" type="presParOf" srcId="{3B6828AD-2E63-4D47-9286-B82A99C00A18}" destId="{F5EDEEF7-7D85-4B61-81A6-87198B82F579}" srcOrd="1" destOrd="0" presId="urn:microsoft.com/office/officeart/2009/3/layout/HorizontalOrganizationChart"/>
    <dgm:cxn modelId="{5E743C0F-4D17-4C0A-B26C-34CBF2818B40}" type="presParOf" srcId="{F5EDEEF7-7D85-4B61-81A6-87198B82F579}" destId="{A236E93B-A8BD-44A0-8E2B-A6E6C945B25C}" srcOrd="0" destOrd="0" presId="urn:microsoft.com/office/officeart/2009/3/layout/HorizontalOrganizationChart"/>
    <dgm:cxn modelId="{12056CC2-E14C-40BA-B9C1-1DB24C6214F9}" type="presParOf" srcId="{F5EDEEF7-7D85-4B61-81A6-87198B82F579}" destId="{BB62124F-B82F-4245-8C19-50B00E181CF8}" srcOrd="1" destOrd="0" presId="urn:microsoft.com/office/officeart/2009/3/layout/HorizontalOrganizationChart"/>
    <dgm:cxn modelId="{84802F05-12B9-427D-BB60-ED42B22285B5}" type="presParOf" srcId="{BB62124F-B82F-4245-8C19-50B00E181CF8}" destId="{E42B0054-EBA8-431C-9262-58A8AA87B020}" srcOrd="0" destOrd="0" presId="urn:microsoft.com/office/officeart/2009/3/layout/HorizontalOrganizationChart"/>
    <dgm:cxn modelId="{2AFC0683-35D9-47F2-8BFD-92AA6C87182C}" type="presParOf" srcId="{E42B0054-EBA8-431C-9262-58A8AA87B020}" destId="{7C6911A8-4711-4CC7-A261-2025C46B2FE4}" srcOrd="0" destOrd="0" presId="urn:microsoft.com/office/officeart/2009/3/layout/HorizontalOrganizationChart"/>
    <dgm:cxn modelId="{8C3FC30A-E59B-45C7-A1D1-5FD667D9A00B}" type="presParOf" srcId="{E42B0054-EBA8-431C-9262-58A8AA87B020}" destId="{2B2257C1-7438-407E-9E15-1AACEFB82667}" srcOrd="1" destOrd="0" presId="urn:microsoft.com/office/officeart/2009/3/layout/HorizontalOrganizationChart"/>
    <dgm:cxn modelId="{12BF4672-0523-4D38-A16D-BA42CCDCCE9F}" type="presParOf" srcId="{BB62124F-B82F-4245-8C19-50B00E181CF8}" destId="{6831C1F0-1156-4991-B55E-2B4FAA9AC2E6}" srcOrd="1" destOrd="0" presId="urn:microsoft.com/office/officeart/2009/3/layout/HorizontalOrganizationChart"/>
    <dgm:cxn modelId="{FD0FDD01-08C4-4E81-94A5-866EA30EEC19}" type="presParOf" srcId="{BB62124F-B82F-4245-8C19-50B00E181CF8}" destId="{B7F8E1C0-9107-4706-A745-072EF794B986}" srcOrd="2" destOrd="0" presId="urn:microsoft.com/office/officeart/2009/3/layout/HorizontalOrganizationChart"/>
    <dgm:cxn modelId="{B50E9B67-AE20-46A7-BB3C-112BFAE20FE7}" type="presParOf" srcId="{F5EDEEF7-7D85-4B61-81A6-87198B82F579}" destId="{BA76737A-176E-46A1-BAED-E72DDFCFEAC9}" srcOrd="2" destOrd="0" presId="urn:microsoft.com/office/officeart/2009/3/layout/HorizontalOrganizationChart"/>
    <dgm:cxn modelId="{9FD40C48-AF12-4411-A74A-A15F1A836407}" type="presParOf" srcId="{F5EDEEF7-7D85-4B61-81A6-87198B82F579}" destId="{2D4A4435-0A45-4308-9D05-165C5026BAC3}" srcOrd="3" destOrd="0" presId="urn:microsoft.com/office/officeart/2009/3/layout/HorizontalOrganizationChart"/>
    <dgm:cxn modelId="{A6FB84A3-4665-4A7A-82E3-8BD4E66F337B}" type="presParOf" srcId="{2D4A4435-0A45-4308-9D05-165C5026BAC3}" destId="{B1BD6318-D535-4A51-A0B1-1D509684CC05}" srcOrd="0" destOrd="0" presId="urn:microsoft.com/office/officeart/2009/3/layout/HorizontalOrganizationChart"/>
    <dgm:cxn modelId="{44F10BF8-3BAD-4E4C-8974-F7CAA1E86068}" type="presParOf" srcId="{B1BD6318-D535-4A51-A0B1-1D509684CC05}" destId="{503141F4-B0FC-40AA-9EE6-8DE9E20BCA0E}" srcOrd="0" destOrd="0" presId="urn:microsoft.com/office/officeart/2009/3/layout/HorizontalOrganizationChart"/>
    <dgm:cxn modelId="{D5263BAB-A1C9-4A95-87A2-A3FDB92E6236}" type="presParOf" srcId="{B1BD6318-D535-4A51-A0B1-1D509684CC05}" destId="{9E48D5FC-D61E-43B8-A8E1-E22D1EB64F4A}" srcOrd="1" destOrd="0" presId="urn:microsoft.com/office/officeart/2009/3/layout/HorizontalOrganizationChart"/>
    <dgm:cxn modelId="{22231696-E176-4CDB-A1CB-A15BD91E1A5A}" type="presParOf" srcId="{2D4A4435-0A45-4308-9D05-165C5026BAC3}" destId="{10697748-BC05-44E6-BECB-4155AAE02FD5}" srcOrd="1" destOrd="0" presId="urn:microsoft.com/office/officeart/2009/3/layout/HorizontalOrganizationChart"/>
    <dgm:cxn modelId="{D9EF491E-6363-4AA4-B9CE-E5C80FB21A56}" type="presParOf" srcId="{2D4A4435-0A45-4308-9D05-165C5026BAC3}" destId="{E6DF3914-E05D-4E8A-94AA-8F06F3EAB2F7}" srcOrd="2" destOrd="0" presId="urn:microsoft.com/office/officeart/2009/3/layout/HorizontalOrganizationChart"/>
    <dgm:cxn modelId="{25105F00-AAB7-4FC5-8A60-0FAD5AA5FF5A}" type="presParOf" srcId="{3B6828AD-2E63-4D47-9286-B82A99C00A18}" destId="{555BAD88-4B68-4E4A-B0BA-64C4F5603F06}" srcOrd="2" destOrd="0" presId="urn:microsoft.com/office/officeart/2009/3/layout/HorizontalOrganizationChart"/>
    <dgm:cxn modelId="{F714C71B-057E-4683-B63F-CDFEA383959D}" type="presParOf" srcId="{97DDEF00-B221-4C71-8B3E-FF113F1CAA9E}" destId="{08CA809C-CAB2-450A-9D51-DA11E4EDF16E}" srcOrd="2" destOrd="0" presId="urn:microsoft.com/office/officeart/2009/3/layout/HorizontalOrganizationChart"/>
    <dgm:cxn modelId="{4DE0F676-AA02-41B0-8700-64AC9E85A760}" type="presParOf" srcId="{97DDEF00-B221-4C71-8B3E-FF113F1CAA9E}" destId="{95CE0AA5-3639-4D69-B443-9EB941552994}" srcOrd="3" destOrd="0" presId="urn:microsoft.com/office/officeart/2009/3/layout/HorizontalOrganizationChart"/>
    <dgm:cxn modelId="{7982A2E0-A9FD-4992-B004-7C0FE90DCC3C}" type="presParOf" srcId="{95CE0AA5-3639-4D69-B443-9EB941552994}" destId="{F64B7ADA-5F65-4BB5-BBE2-66560FD82BD3}" srcOrd="0" destOrd="0" presId="urn:microsoft.com/office/officeart/2009/3/layout/HorizontalOrganizationChart"/>
    <dgm:cxn modelId="{50F1B020-BE53-44E9-A1BF-D5ABBBE58FF5}" type="presParOf" srcId="{F64B7ADA-5F65-4BB5-BBE2-66560FD82BD3}" destId="{330F260F-96B0-4067-8739-17A8AE2BF4BD}" srcOrd="0" destOrd="0" presId="urn:microsoft.com/office/officeart/2009/3/layout/HorizontalOrganizationChart"/>
    <dgm:cxn modelId="{DE1DE6D4-5418-4AB6-BB65-2881F35C3D39}" type="presParOf" srcId="{F64B7ADA-5F65-4BB5-BBE2-66560FD82BD3}" destId="{04544B4E-22CE-4E7F-8298-AF902E7BD763}" srcOrd="1" destOrd="0" presId="urn:microsoft.com/office/officeart/2009/3/layout/HorizontalOrganizationChart"/>
    <dgm:cxn modelId="{EC41D2B0-7C21-4B30-9BB0-6B9FFB6E261F}" type="presParOf" srcId="{95CE0AA5-3639-4D69-B443-9EB941552994}" destId="{FF20FB41-651B-4111-9A92-11E8FBE7AAA7}" srcOrd="1" destOrd="0" presId="urn:microsoft.com/office/officeart/2009/3/layout/HorizontalOrganizationChart"/>
    <dgm:cxn modelId="{D9CE3F82-E270-4C51-A047-6779A2D7A87C}" type="presParOf" srcId="{FF20FB41-651B-4111-9A92-11E8FBE7AAA7}" destId="{9E38DDD0-2A98-4C15-B3B7-EAD1F2D5642D}" srcOrd="0" destOrd="0" presId="urn:microsoft.com/office/officeart/2009/3/layout/HorizontalOrganizationChart"/>
    <dgm:cxn modelId="{916A0E8E-3DF9-401B-8EC7-32F6FA54DA5E}" type="presParOf" srcId="{FF20FB41-651B-4111-9A92-11E8FBE7AAA7}" destId="{8FD4884D-A65E-4358-B654-F9493DA9F033}" srcOrd="1" destOrd="0" presId="urn:microsoft.com/office/officeart/2009/3/layout/HorizontalOrganizationChart"/>
    <dgm:cxn modelId="{8334D965-E40E-4D0E-8C09-4E82C66A9D96}" type="presParOf" srcId="{8FD4884D-A65E-4358-B654-F9493DA9F033}" destId="{1A154CED-2D29-4F52-A347-7BCF0C5B539B}" srcOrd="0" destOrd="0" presId="urn:microsoft.com/office/officeart/2009/3/layout/HorizontalOrganizationChart"/>
    <dgm:cxn modelId="{DE2F4F48-AD32-4F63-9AF4-2EB083119F73}" type="presParOf" srcId="{1A154CED-2D29-4F52-A347-7BCF0C5B539B}" destId="{E13A746C-32C9-4845-B618-727E68963B39}" srcOrd="0" destOrd="0" presId="urn:microsoft.com/office/officeart/2009/3/layout/HorizontalOrganizationChart"/>
    <dgm:cxn modelId="{FC4119DC-4E27-4A90-8169-5BE40FA2140D}" type="presParOf" srcId="{1A154CED-2D29-4F52-A347-7BCF0C5B539B}" destId="{183E36F0-ADBF-47AF-A823-7B41FE14F2A8}" srcOrd="1" destOrd="0" presId="urn:microsoft.com/office/officeart/2009/3/layout/HorizontalOrganizationChart"/>
    <dgm:cxn modelId="{8FA42C15-C17F-411D-9FC7-9CC753B5399D}" type="presParOf" srcId="{8FD4884D-A65E-4358-B654-F9493DA9F033}" destId="{7C367679-AF8E-4A30-B693-FABBCABB9E0E}" srcOrd="1" destOrd="0" presId="urn:microsoft.com/office/officeart/2009/3/layout/HorizontalOrganizationChart"/>
    <dgm:cxn modelId="{B3092A09-B5EE-4D6C-9C81-5353FC3D794E}" type="presParOf" srcId="{8FD4884D-A65E-4358-B654-F9493DA9F033}" destId="{1720B1B6-416B-41DE-A537-660851714F06}" srcOrd="2" destOrd="0" presId="urn:microsoft.com/office/officeart/2009/3/layout/HorizontalOrganizationChart"/>
    <dgm:cxn modelId="{06DAE3C8-DFCA-4569-BF90-A7B1EF8C3F34}" type="presParOf" srcId="{FF20FB41-651B-4111-9A92-11E8FBE7AAA7}" destId="{96C01A9F-C95A-484D-A591-88A705A73114}" srcOrd="2" destOrd="0" presId="urn:microsoft.com/office/officeart/2009/3/layout/HorizontalOrganizationChart"/>
    <dgm:cxn modelId="{7BE39799-64BD-4B7F-B93B-0D9A0ADCDF7D}" type="presParOf" srcId="{FF20FB41-651B-4111-9A92-11E8FBE7AAA7}" destId="{AADD24E4-E029-4BA0-AC53-FB4D2B71A5D8}" srcOrd="3" destOrd="0" presId="urn:microsoft.com/office/officeart/2009/3/layout/HorizontalOrganizationChart"/>
    <dgm:cxn modelId="{F078B7FB-36D2-459B-A1C9-ACE3FF66AF28}" type="presParOf" srcId="{AADD24E4-E029-4BA0-AC53-FB4D2B71A5D8}" destId="{275B9C21-66E8-4506-8C31-5876F4882120}" srcOrd="0" destOrd="0" presId="urn:microsoft.com/office/officeart/2009/3/layout/HorizontalOrganizationChart"/>
    <dgm:cxn modelId="{73A903A1-EC6E-47EC-BB02-ABA1705F41C2}" type="presParOf" srcId="{275B9C21-66E8-4506-8C31-5876F4882120}" destId="{E5C70A58-466E-4EF4-92D2-164DA0092636}" srcOrd="0" destOrd="0" presId="urn:microsoft.com/office/officeart/2009/3/layout/HorizontalOrganizationChart"/>
    <dgm:cxn modelId="{31CDE04D-B6C6-444D-86A4-A506AA4BC2CB}" type="presParOf" srcId="{275B9C21-66E8-4506-8C31-5876F4882120}" destId="{02BD4C4E-3EDC-4B42-AB91-96FFCF5D3680}" srcOrd="1" destOrd="0" presId="urn:microsoft.com/office/officeart/2009/3/layout/HorizontalOrganizationChart"/>
    <dgm:cxn modelId="{7C98B8DA-0E7B-429E-A6DA-23D23180D2EB}" type="presParOf" srcId="{AADD24E4-E029-4BA0-AC53-FB4D2B71A5D8}" destId="{A071F88E-55F7-43D3-9B3D-A23064906AA1}" srcOrd="1" destOrd="0" presId="urn:microsoft.com/office/officeart/2009/3/layout/HorizontalOrganizationChart"/>
    <dgm:cxn modelId="{118EA6CA-8CEC-4D34-8E1B-E12F41150407}" type="presParOf" srcId="{AADD24E4-E029-4BA0-AC53-FB4D2B71A5D8}" destId="{F7B99A53-5F9B-43DF-96FB-7FFEB2D6A9C7}" srcOrd="2" destOrd="0" presId="urn:microsoft.com/office/officeart/2009/3/layout/HorizontalOrganizationChart"/>
    <dgm:cxn modelId="{398DD413-86AF-4F0B-B237-92A9E4BD8985}" type="presParOf" srcId="{FF20FB41-651B-4111-9A92-11E8FBE7AAA7}" destId="{BE51C3A6-8D89-48F8-B324-21A40F4134D7}" srcOrd="4" destOrd="0" presId="urn:microsoft.com/office/officeart/2009/3/layout/HorizontalOrganizationChart"/>
    <dgm:cxn modelId="{39B662CA-6B70-435D-9C66-7B44BCF2BB7E}" type="presParOf" srcId="{FF20FB41-651B-4111-9A92-11E8FBE7AAA7}" destId="{646307F1-2B3F-4E7E-8926-87DCD6F92EED}" srcOrd="5" destOrd="0" presId="urn:microsoft.com/office/officeart/2009/3/layout/HorizontalOrganizationChart"/>
    <dgm:cxn modelId="{7280B58F-9EB5-448B-9829-3D187E24C078}" type="presParOf" srcId="{646307F1-2B3F-4E7E-8926-87DCD6F92EED}" destId="{1E4E1D4B-5B6B-48DD-80EF-B6B8DAE09509}" srcOrd="0" destOrd="0" presId="urn:microsoft.com/office/officeart/2009/3/layout/HorizontalOrganizationChart"/>
    <dgm:cxn modelId="{BE8C3685-90D6-47A7-8983-198A46FA8A1F}" type="presParOf" srcId="{1E4E1D4B-5B6B-48DD-80EF-B6B8DAE09509}" destId="{456B9C76-C0B2-4EAC-83D3-4AA1D19A3469}" srcOrd="0" destOrd="0" presId="urn:microsoft.com/office/officeart/2009/3/layout/HorizontalOrganizationChart"/>
    <dgm:cxn modelId="{6A74F6D9-C60E-4493-87F2-9F45FA78CF8E}" type="presParOf" srcId="{1E4E1D4B-5B6B-48DD-80EF-B6B8DAE09509}" destId="{EC5F4FAD-CECB-402E-9FAB-9746E37D60E7}" srcOrd="1" destOrd="0" presId="urn:microsoft.com/office/officeart/2009/3/layout/HorizontalOrganizationChart"/>
    <dgm:cxn modelId="{1A0F1B46-43B0-465A-9EC7-09C44675458C}" type="presParOf" srcId="{646307F1-2B3F-4E7E-8926-87DCD6F92EED}" destId="{BD1687D0-5628-4CA8-A77B-8C7B3D136287}" srcOrd="1" destOrd="0" presId="urn:microsoft.com/office/officeart/2009/3/layout/HorizontalOrganizationChart"/>
    <dgm:cxn modelId="{1B2E1F0A-42E7-41BB-818F-94802EF25BCE}" type="presParOf" srcId="{BD1687D0-5628-4CA8-A77B-8C7B3D136287}" destId="{12D49D1A-112B-4BB3-AB63-D852DC06670C}" srcOrd="0" destOrd="0" presId="urn:microsoft.com/office/officeart/2009/3/layout/HorizontalOrganizationChart"/>
    <dgm:cxn modelId="{A840ED6A-8110-4C8E-8B0B-013CF9B22B47}" type="presParOf" srcId="{BD1687D0-5628-4CA8-A77B-8C7B3D136287}" destId="{27727CBE-96EA-4983-8E1F-02052F894044}" srcOrd="1" destOrd="0" presId="urn:microsoft.com/office/officeart/2009/3/layout/HorizontalOrganizationChart"/>
    <dgm:cxn modelId="{168975EC-F59F-4889-B06C-08FF61570F41}" type="presParOf" srcId="{27727CBE-96EA-4983-8E1F-02052F894044}" destId="{56F8BFF0-CB6F-405E-B2E6-57155B1459B7}" srcOrd="0" destOrd="0" presId="urn:microsoft.com/office/officeart/2009/3/layout/HorizontalOrganizationChart"/>
    <dgm:cxn modelId="{2220EC19-38B5-4104-98CD-03BF09EE648D}" type="presParOf" srcId="{56F8BFF0-CB6F-405E-B2E6-57155B1459B7}" destId="{3E927534-B4BF-4EA4-8E56-0DC05CBD1741}" srcOrd="0" destOrd="0" presId="urn:microsoft.com/office/officeart/2009/3/layout/HorizontalOrganizationChart"/>
    <dgm:cxn modelId="{B92C48C0-643B-4EF1-9386-20746AC85A74}" type="presParOf" srcId="{56F8BFF0-CB6F-405E-B2E6-57155B1459B7}" destId="{3942EECF-BECE-44F3-97A1-181D3A35E936}" srcOrd="1" destOrd="0" presId="urn:microsoft.com/office/officeart/2009/3/layout/HorizontalOrganizationChart"/>
    <dgm:cxn modelId="{5762DBE7-F4F7-424F-9FC9-83928CF40AA6}" type="presParOf" srcId="{27727CBE-96EA-4983-8E1F-02052F894044}" destId="{FDD76F98-6200-4CBD-95BE-D8C8B581DF5B}" srcOrd="1" destOrd="0" presId="urn:microsoft.com/office/officeart/2009/3/layout/HorizontalOrganizationChart"/>
    <dgm:cxn modelId="{484FDC03-7DAE-436F-B840-8CE277BD3908}" type="presParOf" srcId="{27727CBE-96EA-4983-8E1F-02052F894044}" destId="{6A3E59B2-15E0-43BA-98D7-539ABCC79233}" srcOrd="2" destOrd="0" presId="urn:microsoft.com/office/officeart/2009/3/layout/HorizontalOrganizationChart"/>
    <dgm:cxn modelId="{47C78EA6-585F-4F38-A271-3ED610375026}" type="presParOf" srcId="{BD1687D0-5628-4CA8-A77B-8C7B3D136287}" destId="{3A682A20-11C0-4889-80E6-3B1A3576EEDD}" srcOrd="2" destOrd="0" presId="urn:microsoft.com/office/officeart/2009/3/layout/HorizontalOrganizationChart"/>
    <dgm:cxn modelId="{C6E072C7-D238-4C8A-B74E-6F56402447F2}" type="presParOf" srcId="{BD1687D0-5628-4CA8-A77B-8C7B3D136287}" destId="{4EB73E0E-A15A-482D-ACF2-09D480D6E7E9}" srcOrd="3" destOrd="0" presId="urn:microsoft.com/office/officeart/2009/3/layout/HorizontalOrganizationChart"/>
    <dgm:cxn modelId="{D313B425-CA7E-43BC-9A98-C830B5CBF12D}" type="presParOf" srcId="{4EB73E0E-A15A-482D-ACF2-09D480D6E7E9}" destId="{98F221C5-D96D-4FE7-897D-A87EDE3D3BEF}" srcOrd="0" destOrd="0" presId="urn:microsoft.com/office/officeart/2009/3/layout/HorizontalOrganizationChart"/>
    <dgm:cxn modelId="{9B489FDC-2FEE-40BE-919C-D942AF730B0E}" type="presParOf" srcId="{98F221C5-D96D-4FE7-897D-A87EDE3D3BEF}" destId="{F67DC498-B3C6-45F6-8ED4-6FCF97DB833F}" srcOrd="0" destOrd="0" presId="urn:microsoft.com/office/officeart/2009/3/layout/HorizontalOrganizationChart"/>
    <dgm:cxn modelId="{E0CBDC81-09BA-4D7D-8A07-237BCE2692AB}" type="presParOf" srcId="{98F221C5-D96D-4FE7-897D-A87EDE3D3BEF}" destId="{3DF16E04-8C1C-4C88-A24D-9710EA4B7459}" srcOrd="1" destOrd="0" presId="urn:microsoft.com/office/officeart/2009/3/layout/HorizontalOrganizationChart"/>
    <dgm:cxn modelId="{60BC3310-286E-458F-A8DF-8AEC7DCCF997}" type="presParOf" srcId="{4EB73E0E-A15A-482D-ACF2-09D480D6E7E9}" destId="{F1D969E2-69F5-4053-B595-F355F72E54D7}" srcOrd="1" destOrd="0" presId="urn:microsoft.com/office/officeart/2009/3/layout/HorizontalOrganizationChart"/>
    <dgm:cxn modelId="{3D09D0EA-8895-44BC-A2D9-6C22A67B4239}" type="presParOf" srcId="{4EB73E0E-A15A-482D-ACF2-09D480D6E7E9}" destId="{78DDF26F-7B27-4458-A959-5291BC798417}" srcOrd="2" destOrd="0" presId="urn:microsoft.com/office/officeart/2009/3/layout/HorizontalOrganizationChart"/>
    <dgm:cxn modelId="{540F4623-5C01-4A6F-BD6A-460ED9DC1880}" type="presParOf" srcId="{646307F1-2B3F-4E7E-8926-87DCD6F92EED}" destId="{3A5C3723-8E66-47A1-A0AC-1447014C0656}" srcOrd="2" destOrd="0" presId="urn:microsoft.com/office/officeart/2009/3/layout/HorizontalOrganizationChart"/>
    <dgm:cxn modelId="{89456535-0DED-4AF0-9D85-D3F5FF7D56BE}" type="presParOf" srcId="{95CE0AA5-3639-4D69-B443-9EB941552994}" destId="{11497401-A0AB-4FDC-A8D0-DF7BE14F5B57}" srcOrd="2" destOrd="0" presId="urn:microsoft.com/office/officeart/2009/3/layout/HorizontalOrganizationChart"/>
    <dgm:cxn modelId="{29016B6B-3906-4B9B-8B06-AC48AB2E7314}" type="presParOf" srcId="{E0FD803F-3E66-446C-9A6F-0598B4A65432}" destId="{57C27AC8-F023-4384-A686-D089AE4D06D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82A20-11C0-4889-80E6-3B1A3576EEDD}">
      <dsp:nvSpPr>
        <dsp:cNvPr id="0" name=""/>
        <dsp:cNvSpPr/>
      </dsp:nvSpPr>
      <dsp:spPr>
        <a:xfrm>
          <a:off x="6372578" y="2772517"/>
          <a:ext cx="295967" cy="318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983" y="0"/>
              </a:lnTo>
              <a:lnTo>
                <a:pt x="147983" y="318165"/>
              </a:lnTo>
              <a:lnTo>
                <a:pt x="295967" y="31816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49D1A-112B-4BB3-AB63-D852DC06670C}">
      <dsp:nvSpPr>
        <dsp:cNvPr id="0" name=""/>
        <dsp:cNvSpPr/>
      </dsp:nvSpPr>
      <dsp:spPr>
        <a:xfrm>
          <a:off x="6372578" y="2454351"/>
          <a:ext cx="295967" cy="318165"/>
        </a:xfrm>
        <a:custGeom>
          <a:avLst/>
          <a:gdLst/>
          <a:ahLst/>
          <a:cxnLst/>
          <a:rect l="0" t="0" r="0" b="0"/>
          <a:pathLst>
            <a:path>
              <a:moveTo>
                <a:pt x="0" y="318165"/>
              </a:moveTo>
              <a:lnTo>
                <a:pt x="147983" y="318165"/>
              </a:lnTo>
              <a:lnTo>
                <a:pt x="147983" y="0"/>
              </a:lnTo>
              <a:lnTo>
                <a:pt x="295967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1C3A6-8D89-48F8-B324-21A40F4134D7}">
      <dsp:nvSpPr>
        <dsp:cNvPr id="0" name=""/>
        <dsp:cNvSpPr/>
      </dsp:nvSpPr>
      <dsp:spPr>
        <a:xfrm>
          <a:off x="4596771" y="2136185"/>
          <a:ext cx="295967" cy="636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983" y="0"/>
              </a:lnTo>
              <a:lnTo>
                <a:pt x="147983" y="636331"/>
              </a:lnTo>
              <a:lnTo>
                <a:pt x="295967" y="63633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01A9F-C95A-484D-A591-88A705A73114}">
      <dsp:nvSpPr>
        <dsp:cNvPr id="0" name=""/>
        <dsp:cNvSpPr/>
      </dsp:nvSpPr>
      <dsp:spPr>
        <a:xfrm>
          <a:off x="4596771" y="2090465"/>
          <a:ext cx="2959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5967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8DDD0-2A98-4C15-B3B7-EAD1F2D5642D}">
      <dsp:nvSpPr>
        <dsp:cNvPr id="0" name=""/>
        <dsp:cNvSpPr/>
      </dsp:nvSpPr>
      <dsp:spPr>
        <a:xfrm>
          <a:off x="4596771" y="1499854"/>
          <a:ext cx="295967" cy="636331"/>
        </a:xfrm>
        <a:custGeom>
          <a:avLst/>
          <a:gdLst/>
          <a:ahLst/>
          <a:cxnLst/>
          <a:rect l="0" t="0" r="0" b="0"/>
          <a:pathLst>
            <a:path>
              <a:moveTo>
                <a:pt x="0" y="636331"/>
              </a:moveTo>
              <a:lnTo>
                <a:pt x="147983" y="636331"/>
              </a:lnTo>
              <a:lnTo>
                <a:pt x="147983" y="0"/>
              </a:lnTo>
              <a:lnTo>
                <a:pt x="295967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A809C-CAB2-450A-9D51-DA11E4EDF16E}">
      <dsp:nvSpPr>
        <dsp:cNvPr id="0" name=""/>
        <dsp:cNvSpPr/>
      </dsp:nvSpPr>
      <dsp:spPr>
        <a:xfrm>
          <a:off x="1951808" y="1288649"/>
          <a:ext cx="1165122" cy="847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7138" y="0"/>
              </a:lnTo>
              <a:lnTo>
                <a:pt x="1017138" y="847536"/>
              </a:lnTo>
              <a:lnTo>
                <a:pt x="1165122" y="8475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6737A-176E-46A1-BAED-E72DDFCFEAC9}">
      <dsp:nvSpPr>
        <dsp:cNvPr id="0" name=""/>
        <dsp:cNvSpPr/>
      </dsp:nvSpPr>
      <dsp:spPr>
        <a:xfrm>
          <a:off x="4598369" y="543647"/>
          <a:ext cx="294369" cy="319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385" y="0"/>
              </a:lnTo>
              <a:lnTo>
                <a:pt x="146385" y="319876"/>
              </a:lnTo>
              <a:lnTo>
                <a:pt x="294369" y="31987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6E93B-A8BD-44A0-8E2B-A6E6C945B25C}">
      <dsp:nvSpPr>
        <dsp:cNvPr id="0" name=""/>
        <dsp:cNvSpPr/>
      </dsp:nvSpPr>
      <dsp:spPr>
        <a:xfrm>
          <a:off x="4598369" y="227192"/>
          <a:ext cx="294369" cy="316454"/>
        </a:xfrm>
        <a:custGeom>
          <a:avLst/>
          <a:gdLst/>
          <a:ahLst/>
          <a:cxnLst/>
          <a:rect l="0" t="0" r="0" b="0"/>
          <a:pathLst>
            <a:path>
              <a:moveTo>
                <a:pt x="0" y="316454"/>
              </a:moveTo>
              <a:lnTo>
                <a:pt x="146385" y="316454"/>
              </a:lnTo>
              <a:lnTo>
                <a:pt x="146385" y="0"/>
              </a:lnTo>
              <a:lnTo>
                <a:pt x="294369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B8DBC-C90F-4FF4-8571-CFCBBE23DCB3}">
      <dsp:nvSpPr>
        <dsp:cNvPr id="0" name=""/>
        <dsp:cNvSpPr/>
      </dsp:nvSpPr>
      <dsp:spPr>
        <a:xfrm>
          <a:off x="1951808" y="543647"/>
          <a:ext cx="1166720" cy="745002"/>
        </a:xfrm>
        <a:custGeom>
          <a:avLst/>
          <a:gdLst/>
          <a:ahLst/>
          <a:cxnLst/>
          <a:rect l="0" t="0" r="0" b="0"/>
          <a:pathLst>
            <a:path>
              <a:moveTo>
                <a:pt x="0" y="745002"/>
              </a:moveTo>
              <a:lnTo>
                <a:pt x="1018736" y="745002"/>
              </a:lnTo>
              <a:lnTo>
                <a:pt x="1018736" y="0"/>
              </a:lnTo>
              <a:lnTo>
                <a:pt x="116672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3D804-C329-4615-8203-8450DAB7DEF2}">
      <dsp:nvSpPr>
        <dsp:cNvPr id="0" name=""/>
        <dsp:cNvSpPr/>
      </dsp:nvSpPr>
      <dsp:spPr>
        <a:xfrm>
          <a:off x="471968" y="1062974"/>
          <a:ext cx="1479839" cy="451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Destinaciones de Importación </a:t>
          </a:r>
          <a:endParaRPr lang="es-AR" sz="1600" kern="1200" dirty="0"/>
        </a:p>
      </dsp:txBody>
      <dsp:txXfrm>
        <a:off x="471968" y="1062974"/>
        <a:ext cx="1479839" cy="451351"/>
      </dsp:txXfrm>
    </dsp:sp>
    <dsp:sp modelId="{9C161C11-B42B-4684-87A7-9E09764B7739}">
      <dsp:nvSpPr>
        <dsp:cNvPr id="0" name=""/>
        <dsp:cNvSpPr/>
      </dsp:nvSpPr>
      <dsp:spPr>
        <a:xfrm>
          <a:off x="3118529" y="317971"/>
          <a:ext cx="1479839" cy="451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Definitiva </a:t>
          </a:r>
          <a:endParaRPr lang="es-AR" sz="1600" kern="1200" dirty="0"/>
        </a:p>
      </dsp:txBody>
      <dsp:txXfrm>
        <a:off x="3118529" y="317971"/>
        <a:ext cx="1479839" cy="451351"/>
      </dsp:txXfrm>
    </dsp:sp>
    <dsp:sp modelId="{7C6911A8-4711-4CC7-A261-2025C46B2FE4}">
      <dsp:nvSpPr>
        <dsp:cNvPr id="0" name=""/>
        <dsp:cNvSpPr/>
      </dsp:nvSpPr>
      <dsp:spPr>
        <a:xfrm>
          <a:off x="4892738" y="1516"/>
          <a:ext cx="1479839" cy="451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A consumo</a:t>
          </a:r>
          <a:endParaRPr lang="es-AR" sz="1600" kern="1200" dirty="0"/>
        </a:p>
      </dsp:txBody>
      <dsp:txXfrm>
        <a:off x="4892738" y="1516"/>
        <a:ext cx="1479839" cy="451351"/>
      </dsp:txXfrm>
    </dsp:sp>
    <dsp:sp modelId="{503141F4-B0FC-40AA-9EE6-8DE9E20BCA0E}">
      <dsp:nvSpPr>
        <dsp:cNvPr id="0" name=""/>
        <dsp:cNvSpPr/>
      </dsp:nvSpPr>
      <dsp:spPr>
        <a:xfrm>
          <a:off x="4892738" y="637847"/>
          <a:ext cx="1479839" cy="451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Directo a plaza</a:t>
          </a:r>
          <a:endParaRPr lang="es-AR" sz="1600" kern="1200" dirty="0"/>
        </a:p>
      </dsp:txBody>
      <dsp:txXfrm>
        <a:off x="4892738" y="637847"/>
        <a:ext cx="1479839" cy="451351"/>
      </dsp:txXfrm>
    </dsp:sp>
    <dsp:sp modelId="{330F260F-96B0-4067-8739-17A8AE2BF4BD}">
      <dsp:nvSpPr>
        <dsp:cNvPr id="0" name=""/>
        <dsp:cNvSpPr/>
      </dsp:nvSpPr>
      <dsp:spPr>
        <a:xfrm>
          <a:off x="3116931" y="1910510"/>
          <a:ext cx="1479839" cy="451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Suspensiva </a:t>
          </a:r>
          <a:endParaRPr lang="es-AR" sz="1600" kern="1200" dirty="0"/>
        </a:p>
      </dsp:txBody>
      <dsp:txXfrm>
        <a:off x="3116931" y="1910510"/>
        <a:ext cx="1479839" cy="451351"/>
      </dsp:txXfrm>
    </dsp:sp>
    <dsp:sp modelId="{E13A746C-32C9-4845-B618-727E68963B39}">
      <dsp:nvSpPr>
        <dsp:cNvPr id="0" name=""/>
        <dsp:cNvSpPr/>
      </dsp:nvSpPr>
      <dsp:spPr>
        <a:xfrm>
          <a:off x="4892738" y="1274179"/>
          <a:ext cx="1479839" cy="451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Depósito de almacenamiento</a:t>
          </a:r>
          <a:endParaRPr lang="es-AR" sz="1600" kern="1200" dirty="0"/>
        </a:p>
      </dsp:txBody>
      <dsp:txXfrm>
        <a:off x="4892738" y="1274179"/>
        <a:ext cx="1479839" cy="451351"/>
      </dsp:txXfrm>
    </dsp:sp>
    <dsp:sp modelId="{E5C70A58-466E-4EF4-92D2-164DA0092636}">
      <dsp:nvSpPr>
        <dsp:cNvPr id="0" name=""/>
        <dsp:cNvSpPr/>
      </dsp:nvSpPr>
      <dsp:spPr>
        <a:xfrm>
          <a:off x="4892738" y="1910510"/>
          <a:ext cx="1479839" cy="451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smtClean="0"/>
            <a:t>De importación suspensiva</a:t>
          </a:r>
          <a:endParaRPr lang="es-AR" sz="1600" kern="1200" dirty="0"/>
        </a:p>
      </dsp:txBody>
      <dsp:txXfrm>
        <a:off x="4892738" y="1910510"/>
        <a:ext cx="1479839" cy="451351"/>
      </dsp:txXfrm>
    </dsp:sp>
    <dsp:sp modelId="{456B9C76-C0B2-4EAC-83D3-4AA1D19A3469}">
      <dsp:nvSpPr>
        <dsp:cNvPr id="0" name=""/>
        <dsp:cNvSpPr/>
      </dsp:nvSpPr>
      <dsp:spPr>
        <a:xfrm>
          <a:off x="4892738" y="2546841"/>
          <a:ext cx="1479839" cy="451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Tránsito de importación</a:t>
          </a:r>
          <a:endParaRPr lang="es-AR" sz="1600" kern="1200" dirty="0"/>
        </a:p>
      </dsp:txBody>
      <dsp:txXfrm>
        <a:off x="4892738" y="2546841"/>
        <a:ext cx="1479839" cy="451351"/>
      </dsp:txXfrm>
    </dsp:sp>
    <dsp:sp modelId="{3E927534-B4BF-4EA4-8E56-0DC05CBD1741}">
      <dsp:nvSpPr>
        <dsp:cNvPr id="0" name=""/>
        <dsp:cNvSpPr/>
      </dsp:nvSpPr>
      <dsp:spPr>
        <a:xfrm>
          <a:off x="6668546" y="2228675"/>
          <a:ext cx="1479839" cy="451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Tránsito directo</a:t>
          </a:r>
          <a:endParaRPr lang="es-AR" sz="1600" kern="1200" dirty="0"/>
        </a:p>
      </dsp:txBody>
      <dsp:txXfrm>
        <a:off x="6668546" y="2228675"/>
        <a:ext cx="1479839" cy="451351"/>
      </dsp:txXfrm>
    </dsp:sp>
    <dsp:sp modelId="{F67DC498-B3C6-45F6-8ED4-6FCF97DB833F}">
      <dsp:nvSpPr>
        <dsp:cNvPr id="0" name=""/>
        <dsp:cNvSpPr/>
      </dsp:nvSpPr>
      <dsp:spPr>
        <a:xfrm>
          <a:off x="6668546" y="2865007"/>
          <a:ext cx="1479839" cy="451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Tránsito hacia el interior</a:t>
          </a:r>
          <a:endParaRPr lang="es-AR" sz="1600" kern="1200" dirty="0"/>
        </a:p>
      </dsp:txBody>
      <dsp:txXfrm>
        <a:off x="6668546" y="2865007"/>
        <a:ext cx="1479839" cy="451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Destinaciones aduaneras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Destinaciones de importación</a:t>
            </a:r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7038474" y="4161588"/>
            <a:ext cx="2651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/>
              <a:t>Prof</a:t>
            </a:r>
            <a:r>
              <a:rPr lang="es-AR" dirty="0" smtClean="0"/>
              <a:t> </a:t>
            </a:r>
            <a:r>
              <a:rPr lang="es-AR" dirty="0" err="1" smtClean="0"/>
              <a:t>Lic</a:t>
            </a:r>
            <a:r>
              <a:rPr lang="es-AR" dirty="0" smtClean="0"/>
              <a:t> Ayelen Climent</a:t>
            </a:r>
          </a:p>
          <a:p>
            <a:r>
              <a:rPr lang="es-AR" dirty="0" smtClean="0"/>
              <a:t>Colegio San José</a:t>
            </a:r>
          </a:p>
          <a:p>
            <a:r>
              <a:rPr lang="es-AR" dirty="0" smtClean="0"/>
              <a:t>Materia: Comercio Exterior</a:t>
            </a:r>
          </a:p>
          <a:p>
            <a:r>
              <a:rPr lang="es-AR" dirty="0" smtClean="0"/>
              <a:t>7 año División 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061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Introducción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Concepto de destinación: </a:t>
            </a:r>
            <a:r>
              <a:rPr lang="es-AR" dirty="0"/>
              <a:t>Manifestación de voluntad del dueño, </a:t>
            </a:r>
            <a:r>
              <a:rPr lang="es-AR" dirty="0" err="1"/>
              <a:t>consignante</a:t>
            </a:r>
            <a:r>
              <a:rPr lang="es-AR" dirty="0"/>
              <a:t> o consignatario que indica el régimen aduanero que debe darse a las mercancías que ingresan o salen del territorio nacional</a:t>
            </a:r>
            <a:r>
              <a:rPr lang="es-AR" dirty="0" smtClean="0"/>
              <a:t>. (pagina web de AFIP)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100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destinaciones de importación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750570"/>
              </p:ext>
            </p:extLst>
          </p:nvPr>
        </p:nvGraphicFramePr>
        <p:xfrm>
          <a:off x="1295400" y="2557463"/>
          <a:ext cx="948951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65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445</TotalTime>
  <Words>89</Words>
  <Application>Microsoft Office PowerPoint</Application>
  <PresentationFormat>Panorámica</PresentationFormat>
  <Paragraphs>19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Garamond</vt:lpstr>
      <vt:lpstr>Orgánico</vt:lpstr>
      <vt:lpstr>Destinaciones aduaneras</vt:lpstr>
      <vt:lpstr>Introducción</vt:lpstr>
      <vt:lpstr>Tipos de destinaciones de importación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Destinaciones aduaneras</dc:title>
  <dc:creator>Ayelen</dc:creator>
  <cp:lastModifiedBy>Ayelen</cp:lastModifiedBy>
  <cp:revision>10</cp:revision>
  <dcterms:created xsi:type="dcterms:W3CDTF">2020-05-11T19:34:41Z</dcterms:created>
  <dcterms:modified xsi:type="dcterms:W3CDTF">2020-06-02T00:06:17Z</dcterms:modified>
</cp:coreProperties>
</file>