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7" Type="http://schemas.openxmlformats.org/officeDocument/2006/relationships/image" Target="../media/image6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5.jpeg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b="1">
                <a:solidFill>
                  <a:schemeClr val="bg2">
                    <a:lumMod val="10000"/>
                  </a:schemeClr>
                </a:solidFill>
              </a:rPr>
              <a:t>ACTIVIDAD DE INTEGRACIÓN </a:t>
            </a:r>
            <a:br>
              <a:rPr lang="es-US" b="1">
                <a:solidFill>
                  <a:schemeClr val="bg2">
                    <a:lumMod val="10000"/>
                  </a:schemeClr>
                </a:solidFill>
              </a:rPr>
            </a:br>
            <a:r>
              <a:rPr lang="es-US" b="1">
                <a:solidFill>
                  <a:schemeClr val="bg2">
                    <a:lumMod val="10000"/>
                  </a:schemeClr>
                </a:solidFill>
              </a:rPr>
              <a:t>TECNOLOGÍA </a:t>
            </a:r>
            <a:endParaRPr lang="es-ES" b="1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US" sz="3200" b="1">
                <a:solidFill>
                  <a:schemeClr val="accent1"/>
                </a:solidFill>
              </a:rPr>
              <a:t>Sofía Barrios</a:t>
            </a:r>
          </a:p>
          <a:p>
            <a:r>
              <a:rPr lang="es-US" sz="3200" b="1">
                <a:solidFill>
                  <a:schemeClr val="accent1"/>
                </a:solidFill>
              </a:rPr>
              <a:t>3 “A”</a:t>
            </a:r>
            <a:endParaRPr lang="es-ES" sz="3200" b="1">
              <a:solidFill>
                <a:schemeClr val="accent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2309D1D-1B6E-394F-A0F1-E75BA1DC211F}"/>
              </a:ext>
            </a:extLst>
          </p:cNvPr>
          <p:cNvSpPr txBox="1"/>
          <p:nvPr/>
        </p:nvSpPr>
        <p:spPr>
          <a:xfrm>
            <a:off x="5184074" y="2512126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293E4C-AB14-1B46-B632-BA4BF50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US" b="1"/>
              <a:t>Sistema de una heladera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F383D1-42E4-EC41-8546-53123E53E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b="1"/>
              <a:t>Es un sistema porque posee varias partes que se relacionan entre sí y cumplen una función con una misma finalidad. En este caso, mantener los alimentos y/o bebidas en una temperatura adecuada.</a:t>
            </a:r>
          </a:p>
          <a:p>
            <a:r>
              <a:rPr lang="es-US" b="1"/>
              <a:t>Elementos de entrada: como materia el frío, como energía el selector de temperatura y como información la electricidad para la función de la misma.</a:t>
            </a:r>
          </a:p>
          <a:p>
            <a:r>
              <a:rPr lang="es-US" b="1"/>
              <a:t>Elementos de salida: como producto salen los alimentos conservados a la temperatura deseada y como desecho sale el calor del motor de la heladera</a:t>
            </a:r>
          </a:p>
        </p:txBody>
      </p:sp>
    </p:spTree>
    <p:extLst>
      <p:ext uri="{BB962C8B-B14F-4D97-AF65-F5344CB8AC3E}">
        <p14:creationId xmlns:p14="http://schemas.microsoft.com/office/powerpoint/2010/main" val="182523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8">
            <a:extLst>
              <a:ext uri="{FF2B5EF4-FFF2-40B4-BE49-F238E27FC236}">
                <a16:creationId xmlns:a16="http://schemas.microsoft.com/office/drawing/2014/main" id="{67BD264B-DE1F-AE49-AEB8-B9AEE8ECB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433" y="232013"/>
            <a:ext cx="4555074" cy="6393974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FF14CBF7-CB65-C74B-B09A-C31BF41BC551}"/>
              </a:ext>
            </a:extLst>
          </p:cNvPr>
          <p:cNvSpPr txBox="1"/>
          <p:nvPr/>
        </p:nvSpPr>
        <p:spPr>
          <a:xfrm>
            <a:off x="3039960" y="6408613"/>
            <a:ext cx="6104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endParaRPr lang="es-US" sz="1800" b="0" i="0" u="none" strike="noStrike">
              <a:effectLst/>
              <a:latin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13DC8A3-6020-D84D-875F-98CCC489FD63}"/>
              </a:ext>
            </a:extLst>
          </p:cNvPr>
          <p:cNvSpPr txBox="1"/>
          <p:nvPr/>
        </p:nvSpPr>
        <p:spPr>
          <a:xfrm>
            <a:off x="5184074" y="2512126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2FBA55C-DBB1-BF43-9154-5EA7346FBB8D}"/>
              </a:ext>
            </a:extLst>
          </p:cNvPr>
          <p:cNvSpPr txBox="1"/>
          <p:nvPr/>
        </p:nvSpPr>
        <p:spPr>
          <a:xfrm>
            <a:off x="5184074" y="2512126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4AF823B-7176-D041-8FC1-42A0C0FF49FB}"/>
              </a:ext>
            </a:extLst>
          </p:cNvPr>
          <p:cNvSpPr txBox="1"/>
          <p:nvPr/>
        </p:nvSpPr>
        <p:spPr>
          <a:xfrm>
            <a:off x="1136176" y="2342260"/>
            <a:ext cx="2547257" cy="187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/>
          </a:p>
        </p:txBody>
      </p:sp>
      <p:pic>
        <p:nvPicPr>
          <p:cNvPr id="17" name="Imagen 17">
            <a:extLst>
              <a:ext uri="{FF2B5EF4-FFF2-40B4-BE49-F238E27FC236}">
                <a16:creationId xmlns:a16="http://schemas.microsoft.com/office/drawing/2014/main" id="{B5F224B9-2989-0A41-95BB-304D61D059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838" y="401318"/>
            <a:ext cx="3240974" cy="2678844"/>
          </a:xfrm>
          <a:prstGeom prst="rect">
            <a:avLst/>
          </a:prstGeom>
        </p:spPr>
      </p:pic>
      <p:pic>
        <p:nvPicPr>
          <p:cNvPr id="18" name="Imagen 18">
            <a:extLst>
              <a:ext uri="{FF2B5EF4-FFF2-40B4-BE49-F238E27FC236}">
                <a16:creationId xmlns:a16="http://schemas.microsoft.com/office/drawing/2014/main" id="{D7F94AB9-BECF-3B49-AF03-F033698AE6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089" y="3562597"/>
            <a:ext cx="3147786" cy="3063390"/>
          </a:xfrm>
          <a:prstGeom prst="rect">
            <a:avLst/>
          </a:prstGeom>
        </p:spPr>
      </p:pic>
      <p:pic>
        <p:nvPicPr>
          <p:cNvPr id="19" name="Imagen 19">
            <a:extLst>
              <a:ext uri="{FF2B5EF4-FFF2-40B4-BE49-F238E27FC236}">
                <a16:creationId xmlns:a16="http://schemas.microsoft.com/office/drawing/2014/main" id="{7CEF4D86-6E4F-E646-9C27-9EC0D6FD91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656" y="4589901"/>
            <a:ext cx="2547256" cy="2188044"/>
          </a:xfrm>
          <a:prstGeom prst="rect">
            <a:avLst/>
          </a:prstGeom>
        </p:spPr>
      </p:pic>
      <p:pic>
        <p:nvPicPr>
          <p:cNvPr id="21" name="Imagen 21">
            <a:extLst>
              <a:ext uri="{FF2B5EF4-FFF2-40B4-BE49-F238E27FC236}">
                <a16:creationId xmlns:a16="http://schemas.microsoft.com/office/drawing/2014/main" id="{D00DD36D-E9DD-DC4B-A04E-B0EC65B6EA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19" y="2333763"/>
            <a:ext cx="3157942" cy="2181440"/>
          </a:xfrm>
          <a:prstGeom prst="rect">
            <a:avLst/>
          </a:prstGeom>
        </p:spPr>
      </p:pic>
      <p:pic>
        <p:nvPicPr>
          <p:cNvPr id="22" name="Imagen 22">
            <a:extLst>
              <a:ext uri="{FF2B5EF4-FFF2-40B4-BE49-F238E27FC236}">
                <a16:creationId xmlns:a16="http://schemas.microsoft.com/office/drawing/2014/main" id="{3E431E58-7D8C-A64C-87C7-478F9800325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70" y="82617"/>
            <a:ext cx="3210868" cy="2259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7179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ACTIVIDAD DE INTEGRACIÓN  TECNOLOGÍA </vt:lpstr>
      <vt:lpstr>Sistema de una heladera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 DE INTEGRACIÓN  TECNOLOGÍA </dc:title>
  <dc:creator/>
  <cp:lastModifiedBy>542645870783</cp:lastModifiedBy>
  <cp:revision>3</cp:revision>
  <dcterms:created xsi:type="dcterms:W3CDTF">2012-07-30T22:48:03Z</dcterms:created>
  <dcterms:modified xsi:type="dcterms:W3CDTF">2022-05-04T19:01:28Z</dcterms:modified>
</cp:coreProperties>
</file>