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sldIdLst>
    <p:sldId id="256" r:id="rId2"/>
    <p:sldId id="258" r:id="rId3"/>
    <p:sldId id="259" r:id="rId4"/>
    <p:sldId id="257" r:id="rId5"/>
    <p:sldId id="260" r:id="rId6"/>
    <p:sldId id="261" r:id="rId7"/>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6 Triángulo isósceles"/>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Título"/>
          <p:cNvSpPr>
            <a:spLocks noGrp="1"/>
          </p:cNvSpPr>
          <p:nvPr>
            <p:ph type="ctrTitle"/>
          </p:nvPr>
        </p:nvSpPr>
        <p:spPr>
          <a:xfrm>
            <a:off x="540544" y="776288"/>
            <a:ext cx="8062912" cy="1470025"/>
          </a:xfrm>
        </p:spPr>
        <p:txBody>
          <a:bodyPr anchor="b">
            <a:normAutofit/>
          </a:bodyPr>
          <a:lstStyle>
            <a:lvl1pPr algn="r">
              <a:defRPr sz="4400"/>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1371600" y="6012656"/>
            <a:ext cx="5791200" cy="365125"/>
          </a:xfrm>
        </p:spPr>
        <p:txBody>
          <a:bodyPr tIns="0" bIns="0" anchor="t"/>
          <a:lstStyle>
            <a:lvl1pPr algn="r">
              <a:defRPr sz="1000"/>
            </a:lvl1pPr>
          </a:lstStyle>
          <a:p>
            <a:fld id="{A5D8D01F-2B19-49FF-9F3E-787785731BC5}" type="datetimeFigureOut">
              <a:rPr lang="es-AR" smtClean="0"/>
              <a:t>3/5/2022</a:t>
            </a:fld>
            <a:endParaRPr lang="es-AR"/>
          </a:p>
        </p:txBody>
      </p:sp>
      <p:sp>
        <p:nvSpPr>
          <p:cNvPr id="17" name="16 Marcador de pie de página"/>
          <p:cNvSpPr>
            <a:spLocks noGrp="1"/>
          </p:cNvSpPr>
          <p:nvPr>
            <p:ph type="ftr" sz="quarter" idx="11"/>
          </p:nvPr>
        </p:nvSpPr>
        <p:spPr>
          <a:xfrm>
            <a:off x="1371600" y="5650704"/>
            <a:ext cx="5791200" cy="365125"/>
          </a:xfrm>
        </p:spPr>
        <p:txBody>
          <a:bodyPr tIns="0" bIns="0" anchor="b"/>
          <a:lstStyle>
            <a:lvl1pPr algn="r">
              <a:defRPr sz="1100"/>
            </a:lvl1pPr>
          </a:lstStyle>
          <a:p>
            <a:endParaRPr lang="es-AR"/>
          </a:p>
        </p:txBody>
      </p:sp>
      <p:sp>
        <p:nvSpPr>
          <p:cNvPr id="29" name="28 Marcador de número de diapositiva"/>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42368-3B06-4559-8A33-5DE9B3E12D3A}" type="slidenum">
              <a:rPr lang="es-AR" smtClean="0"/>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5D8D01F-2B19-49FF-9F3E-787785731BC5}" type="datetimeFigureOut">
              <a:rPr lang="es-AR" smtClean="0"/>
              <a:t>3/5/2022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3742368-3B06-4559-8A33-5DE9B3E12D3A}" type="slidenum">
              <a:rPr lang="es-AR" smtClean="0"/>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781800" y="381000"/>
            <a:ext cx="1905000" cy="5486400"/>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381000"/>
            <a:ext cx="6248400" cy="5486400"/>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A5D8D01F-2B19-49FF-9F3E-787785731BC5}" type="datetimeFigureOut">
              <a:rPr lang="es-AR" smtClean="0"/>
              <a:t>3/5/2022</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F3742368-3B06-4559-8A33-5DE9B3E12D3A}" type="slidenum">
              <a:rPr lang="es-AR" smtClean="0"/>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7494"/>
            <a:ext cx="8229600" cy="1399032"/>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a:xfrm>
            <a:off x="457200" y="1882808"/>
            <a:ext cx="8229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791456" y="6480048"/>
            <a:ext cx="2133600" cy="301752"/>
          </a:xfrm>
        </p:spPr>
        <p:txBody>
          <a:bodyPr/>
          <a:lstStyle/>
          <a:p>
            <a:fld id="{A5D8D01F-2B19-49FF-9F3E-787785731BC5}" type="datetimeFigureOut">
              <a:rPr lang="es-AR" smtClean="0"/>
              <a:t>3/5/2022</a:t>
            </a:fld>
            <a:endParaRPr lang="es-AR"/>
          </a:p>
        </p:txBody>
      </p:sp>
      <p:sp>
        <p:nvSpPr>
          <p:cNvPr id="5" name="4 Marcador de pie de página"/>
          <p:cNvSpPr>
            <a:spLocks noGrp="1"/>
          </p:cNvSpPr>
          <p:nvPr>
            <p:ph type="ftr" sz="quarter" idx="11"/>
          </p:nvPr>
        </p:nvSpPr>
        <p:spPr>
          <a:xfrm>
            <a:off x="457200" y="6480969"/>
            <a:ext cx="4260056" cy="300831"/>
          </a:xfrm>
        </p:spPr>
        <p:txBody>
          <a:bodyPr/>
          <a:lstStyle/>
          <a:p>
            <a:endParaRPr lang="es-AR"/>
          </a:p>
        </p:txBody>
      </p:sp>
      <p:sp>
        <p:nvSpPr>
          <p:cNvPr id="6" name="5 Marcador de número de diapositiva"/>
          <p:cNvSpPr>
            <a:spLocks noGrp="1"/>
          </p:cNvSpPr>
          <p:nvPr>
            <p:ph type="sldNum" sz="quarter" idx="12"/>
          </p:nvPr>
        </p:nvSpPr>
        <p:spPr/>
        <p:txBody>
          <a:bodyPr/>
          <a:lstStyle/>
          <a:p>
            <a:fld id="{F3742368-3B06-4559-8A33-5DE9B3E12D3A}" type="slidenum">
              <a:rPr lang="es-AR" smtClean="0"/>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2">
        <a:schemeClr val="bg1"/>
      </p:bgRef>
    </p:bg>
    <p:spTree>
      <p:nvGrpSpPr>
        <p:cNvPr id="1" name=""/>
        <p:cNvGrpSpPr/>
        <p:nvPr/>
      </p:nvGrpSpPr>
      <p:grpSpPr>
        <a:xfrm>
          <a:off x="0" y="0"/>
          <a:ext cx="0" cy="0"/>
          <a:chOff x="0" y="0"/>
          <a:chExt cx="0" cy="0"/>
        </a:xfrm>
      </p:grpSpPr>
      <p:sp>
        <p:nvSpPr>
          <p:cNvPr id="9" name="8 Triángulo rectángulo"/>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Triángulo isósceles"/>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Marcador de fecha"/>
          <p:cNvSpPr>
            <a:spLocks noGrp="1"/>
          </p:cNvSpPr>
          <p:nvPr>
            <p:ph type="dt" sz="half" idx="10"/>
          </p:nvPr>
        </p:nvSpPr>
        <p:spPr>
          <a:xfrm>
            <a:off x="6955632" y="6477000"/>
            <a:ext cx="2133600" cy="304800"/>
          </a:xfrm>
        </p:spPr>
        <p:txBody>
          <a:bodyPr/>
          <a:lstStyle/>
          <a:p>
            <a:fld id="{A5D8D01F-2B19-49FF-9F3E-787785731BC5}" type="datetimeFigureOut">
              <a:rPr lang="es-AR" smtClean="0"/>
              <a:t>3/5/2022</a:t>
            </a:fld>
            <a:endParaRPr lang="es-AR"/>
          </a:p>
        </p:txBody>
      </p:sp>
      <p:sp>
        <p:nvSpPr>
          <p:cNvPr id="5" name="4 Marcador de pie de página"/>
          <p:cNvSpPr>
            <a:spLocks noGrp="1"/>
          </p:cNvSpPr>
          <p:nvPr>
            <p:ph type="ftr" sz="quarter" idx="11"/>
          </p:nvPr>
        </p:nvSpPr>
        <p:spPr>
          <a:xfrm>
            <a:off x="2619376" y="6480969"/>
            <a:ext cx="4260056" cy="300831"/>
          </a:xfrm>
        </p:spPr>
        <p:txBody>
          <a:bodyPr/>
          <a:lstStyle/>
          <a:p>
            <a:endParaRPr lang="es-AR"/>
          </a:p>
        </p:txBody>
      </p:sp>
      <p:sp>
        <p:nvSpPr>
          <p:cNvPr id="6" name="5 Marcador de número de diapositiva"/>
          <p:cNvSpPr>
            <a:spLocks noGrp="1"/>
          </p:cNvSpPr>
          <p:nvPr>
            <p:ph type="sldNum" sz="quarter" idx="12"/>
          </p:nvPr>
        </p:nvSpPr>
        <p:spPr>
          <a:xfrm>
            <a:off x="8451056" y="809624"/>
            <a:ext cx="502920" cy="300831"/>
          </a:xfrm>
        </p:spPr>
        <p:txBody>
          <a:bodyPr/>
          <a:lstStyle/>
          <a:p>
            <a:fld id="{F3742368-3B06-4559-8A33-5DE9B3E12D3A}" type="slidenum">
              <a:rPr lang="es-AR" smtClean="0"/>
              <a:t>‹Nº›</a:t>
            </a:fld>
            <a:endParaRPr lang="es-AR"/>
          </a:p>
        </p:txBody>
      </p:sp>
      <p:cxnSp>
        <p:nvCxnSpPr>
          <p:cNvPr id="11" name="10 Conector recto"/>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Conector recto"/>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Título"/>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marL="0" algn="l">
              <a:defRPr/>
            </a:lvl1p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4791456" y="6480969"/>
            <a:ext cx="2133600" cy="301752"/>
          </a:xfrm>
        </p:spPr>
        <p:txBody>
          <a:bodyPr/>
          <a:lstStyle/>
          <a:p>
            <a:fld id="{A5D8D01F-2B19-49FF-9F3E-787785731BC5}" type="datetimeFigureOut">
              <a:rPr lang="es-AR" smtClean="0"/>
              <a:t>3/5/2022</a:t>
            </a:fld>
            <a:endParaRPr lang="es-AR"/>
          </a:p>
        </p:txBody>
      </p:sp>
      <p:sp>
        <p:nvSpPr>
          <p:cNvPr id="6" name="5 Marcador de pie de página"/>
          <p:cNvSpPr>
            <a:spLocks noGrp="1"/>
          </p:cNvSpPr>
          <p:nvPr>
            <p:ph type="ftr" sz="quarter" idx="11"/>
          </p:nvPr>
        </p:nvSpPr>
        <p:spPr>
          <a:xfrm>
            <a:off x="457200" y="6480969"/>
            <a:ext cx="4260056" cy="301752"/>
          </a:xfrm>
        </p:spPr>
        <p:txBody>
          <a:bodyPr/>
          <a:lstStyle/>
          <a:p>
            <a:endParaRPr lang="es-AR"/>
          </a:p>
        </p:txBody>
      </p:sp>
      <p:sp>
        <p:nvSpPr>
          <p:cNvPr id="7" name="6 Marcador de número de diapositiva"/>
          <p:cNvSpPr>
            <a:spLocks noGrp="1"/>
          </p:cNvSpPr>
          <p:nvPr>
            <p:ph type="sldNum" sz="quarter" idx="12"/>
          </p:nvPr>
        </p:nvSpPr>
        <p:spPr>
          <a:xfrm>
            <a:off x="7589520" y="6480969"/>
            <a:ext cx="502920" cy="301752"/>
          </a:xfrm>
        </p:spPr>
        <p:txBody>
          <a:bodyPr/>
          <a:lstStyle/>
          <a:p>
            <a:fld id="{F3742368-3B06-4559-8A33-5DE9B3E12D3A}" type="slidenum">
              <a:rPr lang="es-AR" smtClean="0"/>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a:xfrm>
            <a:off x="4791456" y="6480969"/>
            <a:ext cx="2130552" cy="301752"/>
          </a:xfrm>
        </p:spPr>
        <p:txBody>
          <a:bodyPr/>
          <a:lstStyle/>
          <a:p>
            <a:fld id="{A5D8D01F-2B19-49FF-9F3E-787785731BC5}" type="datetimeFigureOut">
              <a:rPr lang="es-AR" smtClean="0"/>
              <a:t>3/5/2022</a:t>
            </a:fld>
            <a:endParaRPr lang="es-AR"/>
          </a:p>
        </p:txBody>
      </p:sp>
      <p:sp>
        <p:nvSpPr>
          <p:cNvPr id="8" name="7 Marcador de pie de página"/>
          <p:cNvSpPr>
            <a:spLocks noGrp="1"/>
          </p:cNvSpPr>
          <p:nvPr>
            <p:ph type="ftr" sz="quarter" idx="11"/>
          </p:nvPr>
        </p:nvSpPr>
        <p:spPr>
          <a:xfrm>
            <a:off x="457200" y="6480969"/>
            <a:ext cx="4261104" cy="301752"/>
          </a:xfrm>
        </p:spPr>
        <p:txBody>
          <a:bodyPr/>
          <a:lstStyle/>
          <a:p>
            <a:endParaRPr lang="es-AR"/>
          </a:p>
        </p:txBody>
      </p:sp>
      <p:sp>
        <p:nvSpPr>
          <p:cNvPr id="9" name="8 Marcador de número de diapositiva"/>
          <p:cNvSpPr>
            <a:spLocks noGrp="1"/>
          </p:cNvSpPr>
          <p:nvPr>
            <p:ph type="sldNum" sz="quarter" idx="12"/>
          </p:nvPr>
        </p:nvSpPr>
        <p:spPr>
          <a:xfrm>
            <a:off x="7589520" y="6483096"/>
            <a:ext cx="502920" cy="301752"/>
          </a:xfrm>
        </p:spPr>
        <p:txBody>
          <a:bodyPr/>
          <a:lstStyle>
            <a:lvl1pPr algn="ctr">
              <a:defRPr/>
            </a:lvl1pPr>
          </a:lstStyle>
          <a:p>
            <a:fld id="{F3742368-3B06-4559-8A33-5DE9B3E12D3A}" type="slidenum">
              <a:rPr lang="es-AR" smtClean="0"/>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b="0"/>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A5D8D01F-2B19-49FF-9F3E-787785731BC5}" type="datetimeFigureOut">
              <a:rPr lang="es-AR" smtClean="0"/>
              <a:t>3/5/2022</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F3742368-3B06-4559-8A33-5DE9B3E12D3A}" type="slidenum">
              <a:rPr lang="es-AR" smtClean="0"/>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a:xfrm>
            <a:off x="4791456" y="6480969"/>
            <a:ext cx="2133600" cy="301752"/>
          </a:xfrm>
        </p:spPr>
        <p:txBody>
          <a:bodyPr/>
          <a:lstStyle/>
          <a:p>
            <a:fld id="{A5D8D01F-2B19-49FF-9F3E-787785731BC5}" type="datetimeFigureOut">
              <a:rPr lang="es-AR" smtClean="0"/>
              <a:t>3/5/2022</a:t>
            </a:fld>
            <a:endParaRPr lang="es-AR"/>
          </a:p>
        </p:txBody>
      </p:sp>
      <p:sp>
        <p:nvSpPr>
          <p:cNvPr id="3" name="2 Marcador de pie de página"/>
          <p:cNvSpPr>
            <a:spLocks noGrp="1"/>
          </p:cNvSpPr>
          <p:nvPr>
            <p:ph type="ftr" sz="quarter" idx="11"/>
          </p:nvPr>
        </p:nvSpPr>
        <p:spPr>
          <a:xfrm>
            <a:off x="457200" y="6481890"/>
            <a:ext cx="4260056" cy="300831"/>
          </a:xfrm>
        </p:spPr>
        <p:txBody>
          <a:bodyPr/>
          <a:lstStyle/>
          <a:p>
            <a:endParaRPr lang="es-AR"/>
          </a:p>
        </p:txBody>
      </p:sp>
      <p:sp>
        <p:nvSpPr>
          <p:cNvPr id="4" name="3 Marcador de número de diapositiva"/>
          <p:cNvSpPr>
            <a:spLocks noGrp="1"/>
          </p:cNvSpPr>
          <p:nvPr>
            <p:ph type="sldNum" sz="quarter" idx="12"/>
          </p:nvPr>
        </p:nvSpPr>
        <p:spPr>
          <a:xfrm>
            <a:off x="7589520" y="6480969"/>
            <a:ext cx="502920" cy="301752"/>
          </a:xfrm>
        </p:spPr>
        <p:txBody>
          <a:bodyPr/>
          <a:lstStyle/>
          <a:p>
            <a:fld id="{F3742368-3B06-4559-8A33-5DE9B3E12D3A}" type="slidenum">
              <a:rPr lang="es-AR" smtClean="0"/>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278976" y="6556248"/>
            <a:ext cx="2133600" cy="301752"/>
          </a:xfrm>
        </p:spPr>
        <p:txBody>
          <a:bodyPr/>
          <a:lstStyle>
            <a:lvl1pPr>
              <a:defRPr sz="900"/>
            </a:lvl1pPr>
          </a:lstStyle>
          <a:p>
            <a:fld id="{A5D8D01F-2B19-49FF-9F3E-787785731BC5}" type="datetimeFigureOut">
              <a:rPr lang="es-AR" smtClean="0"/>
              <a:t>3/5/2022</a:t>
            </a:fld>
            <a:endParaRPr lang="es-AR"/>
          </a:p>
        </p:txBody>
      </p:sp>
      <p:sp>
        <p:nvSpPr>
          <p:cNvPr id="6" name="5 Marcador de pie de página"/>
          <p:cNvSpPr>
            <a:spLocks noGrp="1"/>
          </p:cNvSpPr>
          <p:nvPr>
            <p:ph type="ftr" sz="quarter" idx="11"/>
          </p:nvPr>
        </p:nvSpPr>
        <p:spPr>
          <a:xfrm>
            <a:off x="1135856" y="6556248"/>
            <a:ext cx="5143120" cy="301752"/>
          </a:xfrm>
        </p:spPr>
        <p:txBody>
          <a:bodyPr/>
          <a:lstStyle>
            <a:lvl1pPr>
              <a:defRPr sz="900"/>
            </a:lvl1pPr>
          </a:lstStyle>
          <a:p>
            <a:endParaRPr lang="es-AR"/>
          </a:p>
        </p:txBody>
      </p:sp>
      <p:sp>
        <p:nvSpPr>
          <p:cNvPr id="7" name="6 Marcador de número de diapositiva"/>
          <p:cNvSpPr>
            <a:spLocks noGrp="1"/>
          </p:cNvSpPr>
          <p:nvPr>
            <p:ph type="sldNum" sz="quarter" idx="12"/>
          </p:nvPr>
        </p:nvSpPr>
        <p:spPr>
          <a:xfrm>
            <a:off x="8410576" y="6556248"/>
            <a:ext cx="502920" cy="301752"/>
          </a:xfrm>
        </p:spPr>
        <p:txBody>
          <a:bodyPr/>
          <a:lstStyle>
            <a:lvl1pPr>
              <a:defRPr sz="900"/>
            </a:lvl1pPr>
          </a:lstStyle>
          <a:p>
            <a:fld id="{F3742368-3B06-4559-8A33-5DE9B3E12D3A}" type="slidenum">
              <a:rPr lang="es-AR" smtClean="0"/>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a:xfrm>
            <a:off x="6108192" y="6556248"/>
            <a:ext cx="2103120" cy="301752"/>
          </a:xfrm>
        </p:spPr>
        <p:txBody>
          <a:bodyPr/>
          <a:lstStyle>
            <a:lvl1pPr>
              <a:defRPr sz="900"/>
            </a:lvl1pPr>
          </a:lstStyle>
          <a:p>
            <a:fld id="{A5D8D01F-2B19-49FF-9F3E-787785731BC5}" type="datetimeFigureOut">
              <a:rPr lang="es-AR" smtClean="0"/>
              <a:t>3/5/2022</a:t>
            </a:fld>
            <a:endParaRPr lang="es-AR"/>
          </a:p>
        </p:txBody>
      </p:sp>
      <p:sp>
        <p:nvSpPr>
          <p:cNvPr id="6" name="5 Marcador de pie de página"/>
          <p:cNvSpPr>
            <a:spLocks noGrp="1"/>
          </p:cNvSpPr>
          <p:nvPr>
            <p:ph type="ftr" sz="quarter" idx="11"/>
          </p:nvPr>
        </p:nvSpPr>
        <p:spPr>
          <a:xfrm>
            <a:off x="1170432" y="6557169"/>
            <a:ext cx="4948072" cy="301752"/>
          </a:xfrm>
        </p:spPr>
        <p:txBody>
          <a:bodyPr/>
          <a:lstStyle>
            <a:lvl1pPr>
              <a:defRPr sz="900"/>
            </a:lvl1pPr>
          </a:lstStyle>
          <a:p>
            <a:endParaRPr lang="es-AR"/>
          </a:p>
        </p:txBody>
      </p:sp>
      <p:sp>
        <p:nvSpPr>
          <p:cNvPr id="7" name="6 Marcador de número de diapositiva"/>
          <p:cNvSpPr>
            <a:spLocks noGrp="1"/>
          </p:cNvSpPr>
          <p:nvPr>
            <p:ph type="sldNum" sz="quarter" idx="12"/>
          </p:nvPr>
        </p:nvSpPr>
        <p:spPr>
          <a:xfrm>
            <a:off x="8217192" y="6556248"/>
            <a:ext cx="365760" cy="301752"/>
          </a:xfrm>
        </p:spPr>
        <p:txBody>
          <a:bodyPr/>
          <a:lstStyle>
            <a:lvl1pPr algn="ctr">
              <a:defRPr sz="900"/>
            </a:lvl1pPr>
          </a:lstStyle>
          <a:p>
            <a:fld id="{F3742368-3B06-4559-8A33-5DE9B3E12D3A}" type="slidenum">
              <a:rPr lang="es-AR" smtClean="0"/>
              <a:t>‹Nº›</a:t>
            </a:fld>
            <a:endParaRPr lang="es-A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Triángulo rectángulo"/>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Conector recto"/>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Conector recto"/>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Marcador de título"/>
          <p:cNvSpPr>
            <a:spLocks noGrp="1"/>
          </p:cNvSpPr>
          <p:nvPr>
            <p:ph type="title"/>
          </p:nvPr>
        </p:nvSpPr>
        <p:spPr>
          <a:xfrm>
            <a:off x="457200" y="267494"/>
            <a:ext cx="8229600" cy="1399032"/>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A5D8D01F-2B19-49FF-9F3E-787785731BC5}" type="datetimeFigureOut">
              <a:rPr lang="es-AR" smtClean="0"/>
              <a:t>3/5/2022</a:t>
            </a:fld>
            <a:endParaRPr lang="es-AR"/>
          </a:p>
        </p:txBody>
      </p:sp>
      <p:sp>
        <p:nvSpPr>
          <p:cNvPr id="3" name="2 Marcador de pie de página"/>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s-AR"/>
          </a:p>
        </p:txBody>
      </p:sp>
      <p:sp>
        <p:nvSpPr>
          <p:cNvPr id="23" name="22 Marcador de número de diapositiva"/>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42368-3B06-4559-8A33-5DE9B3E12D3A}" type="slidenum">
              <a:rPr lang="es-AR" smtClean="0"/>
              <a:t>‹Nº›</a:t>
            </a:fld>
            <a:endParaRPr lang="es-AR"/>
          </a:p>
        </p:txBody>
      </p:sp>
    </p:spTree>
  </p:cSld>
  <p:clrMap bg1="dk1" tx1="lt1" bg2="dk2" tx2="lt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AR" dirty="0" smtClean="0"/>
              <a:t>Impresora laser  </a:t>
            </a:r>
            <a:endParaRPr lang="es-AR" dirty="0"/>
          </a:p>
        </p:txBody>
      </p:sp>
      <p:sp>
        <p:nvSpPr>
          <p:cNvPr id="3" name="2 Subtítulo"/>
          <p:cNvSpPr>
            <a:spLocks noGrp="1"/>
          </p:cNvSpPr>
          <p:nvPr>
            <p:ph type="subTitle" idx="1"/>
          </p:nvPr>
        </p:nvSpPr>
        <p:spPr/>
        <p:txBody>
          <a:bodyPr>
            <a:normAutofit lnSpcReduction="10000"/>
          </a:bodyPr>
          <a:lstStyle/>
          <a:p>
            <a:endParaRPr lang="es-AR" dirty="0" smtClean="0"/>
          </a:p>
          <a:p>
            <a:endParaRPr lang="es-AR" dirty="0"/>
          </a:p>
          <a:p>
            <a:endParaRPr lang="es-AR" dirty="0" smtClean="0"/>
          </a:p>
          <a:p>
            <a:r>
              <a:rPr lang="es-AR" dirty="0" smtClean="0"/>
              <a:t>Rocio Martin 3A </a:t>
            </a:r>
          </a:p>
          <a:p>
            <a:endParaRPr lang="es-AR" dirty="0"/>
          </a:p>
        </p:txBody>
      </p:sp>
    </p:spTree>
    <p:extLst>
      <p:ext uri="{BB962C8B-B14F-4D97-AF65-F5344CB8AC3E}">
        <p14:creationId xmlns:p14="http://schemas.microsoft.com/office/powerpoint/2010/main" val="4103094031"/>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Buenasssss</a:t>
            </a:r>
            <a:r>
              <a:rPr lang="es-AR" dirty="0" smtClean="0"/>
              <a:t> </a:t>
            </a:r>
            <a:endParaRPr lang="es-AR" dirty="0"/>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6000" y="1882775"/>
            <a:ext cx="4572000" cy="4572000"/>
          </a:xfrm>
        </p:spPr>
      </p:pic>
    </p:spTree>
    <p:extLst>
      <p:ext uri="{BB962C8B-B14F-4D97-AF65-F5344CB8AC3E}">
        <p14:creationId xmlns:p14="http://schemas.microsoft.com/office/powerpoint/2010/main" val="3121317634"/>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A continuación el funcionamiento de la impresora laser </a:t>
            </a:r>
            <a:endParaRPr lang="es-AR" dirty="0"/>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35696" y="2119189"/>
            <a:ext cx="5184576" cy="3883427"/>
          </a:xfrm>
        </p:spPr>
      </p:pic>
    </p:spTree>
    <p:extLst>
      <p:ext uri="{BB962C8B-B14F-4D97-AF65-F5344CB8AC3E}">
        <p14:creationId xmlns:p14="http://schemas.microsoft.com/office/powerpoint/2010/main" val="39522147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p:txBody>
          <a:bodyPr/>
          <a:lstStyle/>
          <a:p>
            <a:r>
              <a:rPr lang="es-AR" dirty="0" smtClean="0"/>
              <a:t>FUNCIONAMIENTO </a:t>
            </a:r>
            <a:endParaRPr lang="es-AR" dirty="0"/>
          </a:p>
        </p:txBody>
      </p:sp>
      <p:sp>
        <p:nvSpPr>
          <p:cNvPr id="2" name="1 Marcador de contenido"/>
          <p:cNvSpPr>
            <a:spLocks noGrp="1"/>
          </p:cNvSpPr>
          <p:nvPr>
            <p:ph idx="1"/>
          </p:nvPr>
        </p:nvSpPr>
        <p:spPr/>
        <p:txBody>
          <a:bodyPr>
            <a:normAutofit/>
          </a:bodyPr>
          <a:lstStyle/>
          <a:p>
            <a:r>
              <a:rPr lang="es-AR" sz="2400" dirty="0" smtClean="0"/>
              <a:t>La impresora recibe los datos de impresión de la computadora  y esta se lo envía a un cilindro de metal llamada tambor. El tambor, gracias a la electricidad estática a trae el tóner, una especie de tinta en polvo, de cartucho. Después, el tambor hace rodar el tóner sobre el papel en la forma de su impresión. El papel con tinta pasa a través de dos rodillos calientes, el calor y la presión  de los rodillos fusionan las partículas de tóner de forma permanente  en las fibras de papel. Por ultimo la impresión finaliza y sale el documento.  </a:t>
            </a:r>
            <a:endParaRPr lang="es-AR" sz="2400" dirty="0"/>
          </a:p>
        </p:txBody>
      </p:sp>
    </p:spTree>
    <p:extLst>
      <p:ext uri="{BB962C8B-B14F-4D97-AF65-F5344CB8AC3E}">
        <p14:creationId xmlns:p14="http://schemas.microsoft.com/office/powerpoint/2010/main" val="1514388670"/>
      </p:ext>
    </p:extLst>
  </p:cSld>
  <p:clrMapOvr>
    <a:masterClrMapping/>
  </p:clrMapOvr>
  <p:transition spd="slow">
    <p:wheel spokes="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Elementos de entrada y salida </a:t>
            </a:r>
            <a:endParaRPr lang="es-AR" dirty="0"/>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2710111"/>
            <a:ext cx="8229600" cy="2917328"/>
          </a:xfrm>
        </p:spPr>
      </p:pic>
    </p:spTree>
    <p:extLst>
      <p:ext uri="{BB962C8B-B14F-4D97-AF65-F5344CB8AC3E}">
        <p14:creationId xmlns:p14="http://schemas.microsoft.com/office/powerpoint/2010/main" val="2965357985"/>
      </p:ext>
    </p:extLst>
  </p:cSld>
  <p:clrMapOvr>
    <a:masterClrMapping/>
  </p:clrMapOvr>
  <p:transition spd="slow">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err="1" smtClean="0"/>
              <a:t>Adiossss</a:t>
            </a:r>
            <a:r>
              <a:rPr lang="es-AR" dirty="0" smtClean="0"/>
              <a:t> </a:t>
            </a:r>
            <a:endParaRPr lang="es-AR" dirty="0"/>
          </a:p>
        </p:txBody>
      </p:sp>
      <p:pic>
        <p:nvPicPr>
          <p:cNvPr id="4" name="3 Marcador de contenido"/>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283619" y="1882775"/>
            <a:ext cx="4576762" cy="4572000"/>
          </a:xfrm>
        </p:spPr>
      </p:pic>
    </p:spTree>
    <p:extLst>
      <p:ext uri="{BB962C8B-B14F-4D97-AF65-F5344CB8AC3E}">
        <p14:creationId xmlns:p14="http://schemas.microsoft.com/office/powerpoint/2010/main" val="531852103"/>
      </p:ext>
    </p:extLst>
  </p:cSld>
  <p:clrMapOvr>
    <a:masterClrMapping/>
  </p:clrMapOvr>
  <mc:AlternateContent xmlns:mc="http://schemas.openxmlformats.org/markup-compatibility/2006">
    <mc:Choice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ío">
  <a:themeElements>
    <a:clrScheme name="Brío">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Brío">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río">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81</TotalTime>
  <Words>129</Words>
  <Application>Microsoft Office PowerPoint</Application>
  <PresentationFormat>Presentación en pantalla (4:3)</PresentationFormat>
  <Paragraphs>11</Paragraphs>
  <Slides>6</Slides>
  <Notes>0</Notes>
  <HiddenSlides>0</HiddenSlides>
  <MMClips>0</MMClips>
  <ScaleCrop>false</ScaleCrop>
  <HeadingPairs>
    <vt:vector size="4" baseType="variant">
      <vt:variant>
        <vt:lpstr>Tema</vt:lpstr>
      </vt:variant>
      <vt:variant>
        <vt:i4>1</vt:i4>
      </vt:variant>
      <vt:variant>
        <vt:lpstr>Títulos de diapositiva</vt:lpstr>
      </vt:variant>
      <vt:variant>
        <vt:i4>6</vt:i4>
      </vt:variant>
    </vt:vector>
  </HeadingPairs>
  <TitlesOfParts>
    <vt:vector size="7" baseType="lpstr">
      <vt:lpstr>Brío</vt:lpstr>
      <vt:lpstr>Impresora laser  </vt:lpstr>
      <vt:lpstr>Buenasssss </vt:lpstr>
      <vt:lpstr>A continuación el funcionamiento de la impresora laser </vt:lpstr>
      <vt:lpstr>FUNCIONAMIENTO </vt:lpstr>
      <vt:lpstr>Elementos de entrada y salida </vt:lpstr>
      <vt:lpstr>Adiossss </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Impresora laser</dc:title>
  <dc:creator>casam</dc:creator>
  <cp:lastModifiedBy>casam</cp:lastModifiedBy>
  <cp:revision>7</cp:revision>
  <dcterms:created xsi:type="dcterms:W3CDTF">2022-05-03T16:47:09Z</dcterms:created>
  <dcterms:modified xsi:type="dcterms:W3CDTF">2022-05-03T18:08:57Z</dcterms:modified>
</cp:coreProperties>
</file>