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60" d="100"/>
          <a:sy n="60" d="100"/>
        </p:scale>
        <p:origin x="112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495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423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134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419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185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668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514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423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27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235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8085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4CB9B-4480-4BBC-AF9E-AC2E0423A503}" type="datetimeFigureOut">
              <a:rPr lang="es-AR" smtClean="0"/>
              <a:t>4/5/2022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B522E-1B92-4A26-8E7D-871B3B28AA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Trabajo practico de tecnología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Análisis de un sistema de nuestra casa 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05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Producto a analizar: CAMIONETA/AUTO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b="1" dirty="0" smtClean="0"/>
              <a:t>¿Por qué un auto es un sistema?</a:t>
            </a:r>
          </a:p>
          <a:p>
            <a:r>
              <a:rPr lang="es-ES" dirty="0" smtClean="0"/>
              <a:t>Las </a:t>
            </a:r>
            <a:r>
              <a:rPr lang="es-ES" dirty="0"/>
              <a:t>máquinas están compuestas por el motor y por una serie de mecanismos complejos que van a ayudar a transmitir y controlar el movimiento hacia los diferentes elementos que tiene la máquina. Estos mecanismos están agrupados en sistemas del automóvil que en conjunto hacen que el vehículo en general funcione.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08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30408"/>
          <a:stretch/>
        </p:blipFill>
        <p:spPr>
          <a:xfrm>
            <a:off x="3288632" y="1515978"/>
            <a:ext cx="5527783" cy="2885190"/>
          </a:xfrm>
          <a:prstGeom prst="rect">
            <a:avLst/>
          </a:prstGeom>
        </p:spPr>
      </p:pic>
      <p:cxnSp>
        <p:nvCxnSpPr>
          <p:cNvPr id="4" name="Conector recto de flecha 3"/>
          <p:cNvCxnSpPr>
            <a:stCxn id="29" idx="3"/>
          </p:cNvCxnSpPr>
          <p:nvPr/>
        </p:nvCxnSpPr>
        <p:spPr>
          <a:xfrm>
            <a:off x="1572126" y="1034715"/>
            <a:ext cx="1572127" cy="778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lecha derecha 4"/>
          <p:cNvSpPr/>
          <p:nvPr/>
        </p:nvSpPr>
        <p:spPr>
          <a:xfrm>
            <a:off x="1572125" y="2830236"/>
            <a:ext cx="1644317" cy="21776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1427747" y="4122821"/>
            <a:ext cx="1716506" cy="737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1572126" y="4523873"/>
            <a:ext cx="272716" cy="705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ángulo 15"/>
          <p:cNvSpPr/>
          <p:nvPr/>
        </p:nvSpPr>
        <p:spPr>
          <a:xfrm>
            <a:off x="2013284" y="4170946"/>
            <a:ext cx="272716" cy="705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Rectángulo 16"/>
          <p:cNvSpPr/>
          <p:nvPr/>
        </p:nvSpPr>
        <p:spPr>
          <a:xfrm>
            <a:off x="2454442" y="4048241"/>
            <a:ext cx="272716" cy="705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 17"/>
          <p:cNvSpPr/>
          <p:nvPr/>
        </p:nvSpPr>
        <p:spPr>
          <a:xfrm flipH="1">
            <a:off x="2871536" y="3818019"/>
            <a:ext cx="144379" cy="705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2" name="Conector recto de flecha 21"/>
          <p:cNvCxnSpPr/>
          <p:nvPr/>
        </p:nvCxnSpPr>
        <p:spPr>
          <a:xfrm flipV="1">
            <a:off x="8816415" y="1515978"/>
            <a:ext cx="1033438" cy="810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8816415" y="3224463"/>
            <a:ext cx="1033438" cy="898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9849853" y="1219199"/>
            <a:ext cx="149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Movimiento del vehículo</a:t>
            </a:r>
            <a:endParaRPr lang="es-AR" dirty="0"/>
          </a:p>
        </p:txBody>
      </p:sp>
      <p:sp>
        <p:nvSpPr>
          <p:cNvPr id="28" name="CuadroTexto 27"/>
          <p:cNvSpPr txBox="1"/>
          <p:nvPr/>
        </p:nvSpPr>
        <p:spPr>
          <a:xfrm>
            <a:off x="9849852" y="3689684"/>
            <a:ext cx="1716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Gases de escape</a:t>
            </a:r>
          </a:p>
          <a:p>
            <a:r>
              <a:rPr lang="es-ES" dirty="0" smtClean="0"/>
              <a:t>Calor producido por el motor</a:t>
            </a:r>
            <a:endParaRPr lang="es-AR" dirty="0"/>
          </a:p>
        </p:txBody>
      </p:sp>
      <p:sp>
        <p:nvSpPr>
          <p:cNvPr id="29" name="CuadroTexto 28"/>
          <p:cNvSpPr txBox="1"/>
          <p:nvPr/>
        </p:nvSpPr>
        <p:spPr>
          <a:xfrm>
            <a:off x="770020" y="850231"/>
            <a:ext cx="802106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Nafta</a:t>
            </a:r>
            <a:endParaRPr lang="es-AR" dirty="0"/>
          </a:p>
        </p:txBody>
      </p:sp>
      <p:sp>
        <p:nvSpPr>
          <p:cNvPr id="32" name="CuadroTexto 31"/>
          <p:cNvSpPr txBox="1"/>
          <p:nvPr/>
        </p:nvSpPr>
        <p:spPr>
          <a:xfrm>
            <a:off x="601579" y="2679032"/>
            <a:ext cx="1106905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Batería</a:t>
            </a:r>
            <a:endParaRPr lang="es-AR" dirty="0"/>
          </a:p>
        </p:txBody>
      </p:sp>
      <p:sp>
        <p:nvSpPr>
          <p:cNvPr id="33" name="CuadroTexto 32"/>
          <p:cNvSpPr txBox="1"/>
          <p:nvPr/>
        </p:nvSpPr>
        <p:spPr>
          <a:xfrm>
            <a:off x="160421" y="4754094"/>
            <a:ext cx="101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Llave de contacto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769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Alejo De Francesco</a:t>
            </a:r>
            <a:br>
              <a:rPr lang="es-ES" dirty="0" smtClean="0"/>
            </a:br>
            <a:r>
              <a:rPr lang="es-ES" dirty="0" smtClean="0"/>
              <a:t>3° ”B”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055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48</Words>
  <Application>Microsoft Office PowerPoint</Application>
  <PresentationFormat>Panorámica</PresentationFormat>
  <Paragraphs>13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Trabajo practico de tecnología</vt:lpstr>
      <vt:lpstr>Producto a analizar: CAMIONETA/AUTO</vt:lpstr>
      <vt:lpstr>Presentación de PowerPoint</vt:lpstr>
      <vt:lpstr>Alejo De Francesco 3° ”B”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practico de tecnología</dc:title>
  <dc:creator>Usuario</dc:creator>
  <cp:lastModifiedBy>Usuario</cp:lastModifiedBy>
  <cp:revision>3</cp:revision>
  <dcterms:created xsi:type="dcterms:W3CDTF">2022-05-04T22:00:53Z</dcterms:created>
  <dcterms:modified xsi:type="dcterms:W3CDTF">2022-05-04T22:24:50Z</dcterms:modified>
</cp:coreProperties>
</file>