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8019-E613-4A73-A16D-7C34BD15EAE8}" type="datetimeFigureOut">
              <a:rPr lang="es-AR" smtClean="0"/>
              <a:t>4/5/2022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DAFD-D645-46F3-B593-94C8B742109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38910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8019-E613-4A73-A16D-7C34BD15EAE8}" type="datetimeFigureOut">
              <a:rPr lang="es-AR" smtClean="0"/>
              <a:t>4/5/2022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DAFD-D645-46F3-B593-94C8B742109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97987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8019-E613-4A73-A16D-7C34BD15EAE8}" type="datetimeFigureOut">
              <a:rPr lang="es-AR" smtClean="0"/>
              <a:t>4/5/2022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DAFD-D645-46F3-B593-94C8B742109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74780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8019-E613-4A73-A16D-7C34BD15EAE8}" type="datetimeFigureOut">
              <a:rPr lang="es-AR" smtClean="0"/>
              <a:t>4/5/2022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DAFD-D645-46F3-B593-94C8B742109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66228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8019-E613-4A73-A16D-7C34BD15EAE8}" type="datetimeFigureOut">
              <a:rPr lang="es-AR" smtClean="0"/>
              <a:t>4/5/2022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DAFD-D645-46F3-B593-94C8B742109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952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8019-E613-4A73-A16D-7C34BD15EAE8}" type="datetimeFigureOut">
              <a:rPr lang="es-AR" smtClean="0"/>
              <a:t>4/5/2022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DAFD-D645-46F3-B593-94C8B742109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14669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8019-E613-4A73-A16D-7C34BD15EAE8}" type="datetimeFigureOut">
              <a:rPr lang="es-AR" smtClean="0"/>
              <a:t>4/5/2022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DAFD-D645-46F3-B593-94C8B742109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4979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8019-E613-4A73-A16D-7C34BD15EAE8}" type="datetimeFigureOut">
              <a:rPr lang="es-AR" smtClean="0"/>
              <a:t>4/5/2022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DAFD-D645-46F3-B593-94C8B742109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84823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8019-E613-4A73-A16D-7C34BD15EAE8}" type="datetimeFigureOut">
              <a:rPr lang="es-AR" smtClean="0"/>
              <a:t>4/5/2022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DAFD-D645-46F3-B593-94C8B742109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5166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8019-E613-4A73-A16D-7C34BD15EAE8}" type="datetimeFigureOut">
              <a:rPr lang="es-AR" smtClean="0"/>
              <a:t>4/5/2022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DAFD-D645-46F3-B593-94C8B742109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14703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8019-E613-4A73-A16D-7C34BD15EAE8}" type="datetimeFigureOut">
              <a:rPr lang="es-AR" smtClean="0"/>
              <a:t>4/5/2022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DAFD-D645-46F3-B593-94C8B742109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59226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58019-E613-4A73-A16D-7C34BD15EAE8}" type="datetimeFigureOut">
              <a:rPr lang="es-AR" smtClean="0"/>
              <a:t>4/5/2022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DDAFD-D645-46F3-B593-94C8B742109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5000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>
                <a:solidFill>
                  <a:srgbClr val="FF0000"/>
                </a:solidFill>
              </a:rPr>
              <a:t>Productos tecnológicos. 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117273"/>
            <a:ext cx="9144000" cy="2140527"/>
          </a:xfrm>
        </p:spPr>
        <p:txBody>
          <a:bodyPr>
            <a:normAutofit fontScale="85000" lnSpcReduction="20000"/>
          </a:bodyPr>
          <a:lstStyle/>
          <a:p>
            <a:r>
              <a:rPr lang="es-AR" sz="4400" dirty="0" smtClean="0"/>
              <a:t>Guía de tecnología</a:t>
            </a:r>
          </a:p>
          <a:p>
            <a:r>
              <a:rPr lang="es-AR" sz="4400" dirty="0" smtClean="0"/>
              <a:t> </a:t>
            </a:r>
          </a:p>
          <a:p>
            <a:r>
              <a:rPr lang="es-AR" sz="4400" dirty="0" smtClean="0"/>
              <a:t>Delfina </a:t>
            </a:r>
            <a:r>
              <a:rPr lang="es-AR" sz="4400" dirty="0" err="1" smtClean="0"/>
              <a:t>Yornet</a:t>
            </a:r>
            <a:r>
              <a:rPr lang="es-AR" sz="4400" dirty="0" smtClean="0"/>
              <a:t> </a:t>
            </a:r>
          </a:p>
          <a:p>
            <a:r>
              <a:rPr lang="es-AR" sz="4400" dirty="0" smtClean="0"/>
              <a:t>3B</a:t>
            </a:r>
            <a:endParaRPr lang="es-AR" sz="4400" dirty="0"/>
          </a:p>
        </p:txBody>
      </p:sp>
    </p:spTree>
    <p:extLst>
      <p:ext uri="{BB962C8B-B14F-4D97-AF65-F5344CB8AC3E}">
        <p14:creationId xmlns:p14="http://schemas.microsoft.com/office/powerpoint/2010/main" val="1787103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flipH="1">
            <a:off x="12930388" y="862885"/>
            <a:ext cx="695459" cy="827803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66989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                                                                                           </a:t>
            </a:r>
            <a:endParaRPr lang="es-AR" dirty="0"/>
          </a:p>
          <a:p>
            <a:pPr marL="0" indent="0">
              <a:buNone/>
            </a:pPr>
            <a:r>
              <a:rPr lang="es-AR" dirty="0" smtClean="0"/>
              <a:t>Agua                                                                                            </a:t>
            </a:r>
            <a:r>
              <a:rPr lang="es-AR" dirty="0"/>
              <a:t>V</a:t>
            </a:r>
            <a:r>
              <a:rPr lang="es-AR" dirty="0" smtClean="0"/>
              <a:t>apor </a:t>
            </a:r>
          </a:p>
          <a:p>
            <a:pPr marL="0" indent="0">
              <a:buNone/>
            </a:pPr>
            <a:r>
              <a:rPr lang="es-AR" dirty="0" smtClean="0"/>
              <a:t>                                                                                                             </a:t>
            </a:r>
            <a:endParaRPr lang="es-AR" dirty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Electricidad                                                                               </a:t>
            </a:r>
            <a:r>
              <a:rPr lang="es-AR" dirty="0"/>
              <a:t>A</a:t>
            </a:r>
            <a:r>
              <a:rPr lang="es-AR" dirty="0" smtClean="0"/>
              <a:t>gua hirviendo</a:t>
            </a:r>
          </a:p>
        </p:txBody>
      </p:sp>
      <p:sp>
        <p:nvSpPr>
          <p:cNvPr id="4" name="AutoShape 2" descr="blob:https://web.whatsapp.com/eb0e7895-0e17-4e44-b7b9-c73e0fdfd7b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1691" y="1699116"/>
            <a:ext cx="4198512" cy="4342910"/>
          </a:xfrm>
          <a:prstGeom prst="rect">
            <a:avLst/>
          </a:prstGeom>
        </p:spPr>
      </p:pic>
      <p:cxnSp>
        <p:nvCxnSpPr>
          <p:cNvPr id="7" name="Conector recto de flecha 6"/>
          <p:cNvCxnSpPr/>
          <p:nvPr/>
        </p:nvCxnSpPr>
        <p:spPr>
          <a:xfrm>
            <a:off x="7843234" y="2936383"/>
            <a:ext cx="1339403" cy="901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V="1">
            <a:off x="7740203" y="4494727"/>
            <a:ext cx="1287887" cy="25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 flipH="1">
            <a:off x="1983346" y="2936383"/>
            <a:ext cx="1558345" cy="901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 flipH="1" flipV="1">
            <a:off x="2871989" y="4623515"/>
            <a:ext cx="669702" cy="6181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798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1" y="21939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AR" sz="3600" dirty="0" smtClean="0">
                <a:solidFill>
                  <a:srgbClr val="FF0000"/>
                </a:solidFill>
              </a:rPr>
              <a:t>¿Porque es un sistema la tetera eléctrica?</a:t>
            </a:r>
            <a:br>
              <a:rPr lang="es-AR" sz="3600" dirty="0" smtClean="0">
                <a:solidFill>
                  <a:srgbClr val="FF0000"/>
                </a:solidFill>
              </a:rPr>
            </a:br>
            <a:r>
              <a:rPr lang="es-AR" sz="3600" dirty="0"/>
              <a:t/>
            </a:r>
            <a:br>
              <a:rPr lang="es-AR" sz="3600" dirty="0"/>
            </a:br>
            <a:r>
              <a:rPr lang="es-AR" sz="3100" dirty="0" smtClean="0"/>
              <a:t>Es un sistema porque es un aparato eléctrico que va enchufado a la red. La corriente eléctrica calienta una resistencia que hay dentro del aparato y este a su vez, esta en contacto con el liquido y va aumentando la temperatura del agua.</a:t>
            </a:r>
            <a:endParaRPr lang="es-AR" sz="3100" dirty="0"/>
          </a:p>
        </p:txBody>
      </p:sp>
    </p:spTree>
    <p:extLst>
      <p:ext uri="{BB962C8B-B14F-4D97-AF65-F5344CB8AC3E}">
        <p14:creationId xmlns:p14="http://schemas.microsoft.com/office/powerpoint/2010/main" val="886373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26</Words>
  <Application>Microsoft Office PowerPoint</Application>
  <PresentationFormat>Panorámica</PresentationFormat>
  <Paragraphs>12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Productos tecnológicos.  </vt:lpstr>
      <vt:lpstr>Presentación de PowerPoint</vt:lpstr>
      <vt:lpstr>¿Porque es un sistema la tetera eléctrica?  Es un sistema porque es un aparato eléctrico que va enchufado a la red. La corriente eléctrica calienta una resistencia que hay dentro del aparato y este a su vez, esta en contacto con el liquido y va aumentando la temperatura del agua.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Productos tecnológicos.</dc:title>
  <dc:creator>Jairo</dc:creator>
  <cp:lastModifiedBy>Jairo</cp:lastModifiedBy>
  <cp:revision>4</cp:revision>
  <dcterms:created xsi:type="dcterms:W3CDTF">2022-05-04T22:06:45Z</dcterms:created>
  <dcterms:modified xsi:type="dcterms:W3CDTF">2022-05-04T22:26:49Z</dcterms:modified>
</cp:coreProperties>
</file>