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37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F2ACB6EC-DF77-490B-A5A3-A3A00EDA4439}" type="datetimeFigureOut">
              <a:rPr lang="es-ES" smtClean="0"/>
              <a:t>23/11/2021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26D326D-019B-44E9-8CA2-F83127903A8F}" type="slidenum">
              <a:rPr lang="es-ES" smtClean="0"/>
              <a:t>‹Nº›</a:t>
            </a:fld>
            <a:endParaRPr lang="es-ES"/>
          </a:p>
        </p:txBody>
      </p:sp>
    </p:spTree>
    <p:extLst>
      <p:ext uri="{BB962C8B-B14F-4D97-AF65-F5344CB8AC3E}">
        <p14:creationId xmlns:p14="http://schemas.microsoft.com/office/powerpoint/2010/main" val="2596223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2ACB6EC-DF77-490B-A5A3-A3A00EDA4439}" type="datetimeFigureOut">
              <a:rPr lang="es-ES" smtClean="0"/>
              <a:t>23/11/2021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26D326D-019B-44E9-8CA2-F83127903A8F}" type="slidenum">
              <a:rPr lang="es-ES" smtClean="0"/>
              <a:t>‹Nº›</a:t>
            </a:fld>
            <a:endParaRPr lang="es-ES"/>
          </a:p>
        </p:txBody>
      </p:sp>
    </p:spTree>
    <p:extLst>
      <p:ext uri="{BB962C8B-B14F-4D97-AF65-F5344CB8AC3E}">
        <p14:creationId xmlns:p14="http://schemas.microsoft.com/office/powerpoint/2010/main" val="3723282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2ACB6EC-DF77-490B-A5A3-A3A00EDA4439}" type="datetimeFigureOut">
              <a:rPr lang="es-ES" smtClean="0"/>
              <a:t>23/11/2021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26D326D-019B-44E9-8CA2-F83127903A8F}" type="slidenum">
              <a:rPr lang="es-ES" smtClean="0"/>
              <a:t>‹Nº›</a:t>
            </a:fld>
            <a:endParaRPr lang="es-ES"/>
          </a:p>
        </p:txBody>
      </p:sp>
    </p:spTree>
    <p:extLst>
      <p:ext uri="{BB962C8B-B14F-4D97-AF65-F5344CB8AC3E}">
        <p14:creationId xmlns:p14="http://schemas.microsoft.com/office/powerpoint/2010/main" val="3348469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2ACB6EC-DF77-490B-A5A3-A3A00EDA4439}" type="datetimeFigureOut">
              <a:rPr lang="es-ES" smtClean="0"/>
              <a:t>23/11/2021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26D326D-019B-44E9-8CA2-F83127903A8F}" type="slidenum">
              <a:rPr lang="es-ES" smtClean="0"/>
              <a:t>‹Nº›</a:t>
            </a:fld>
            <a:endParaRPr lang="es-ES"/>
          </a:p>
        </p:txBody>
      </p:sp>
    </p:spTree>
    <p:extLst>
      <p:ext uri="{BB962C8B-B14F-4D97-AF65-F5344CB8AC3E}">
        <p14:creationId xmlns:p14="http://schemas.microsoft.com/office/powerpoint/2010/main" val="111102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2ACB6EC-DF77-490B-A5A3-A3A00EDA4439}" type="datetimeFigureOut">
              <a:rPr lang="es-ES" smtClean="0"/>
              <a:t>23/11/2021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26D326D-019B-44E9-8CA2-F83127903A8F}" type="slidenum">
              <a:rPr lang="es-ES" smtClean="0"/>
              <a:t>‹Nº›</a:t>
            </a:fld>
            <a:endParaRPr lang="es-ES"/>
          </a:p>
        </p:txBody>
      </p:sp>
    </p:spTree>
    <p:extLst>
      <p:ext uri="{BB962C8B-B14F-4D97-AF65-F5344CB8AC3E}">
        <p14:creationId xmlns:p14="http://schemas.microsoft.com/office/powerpoint/2010/main" val="4131149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F2ACB6EC-DF77-490B-A5A3-A3A00EDA4439}" type="datetimeFigureOut">
              <a:rPr lang="es-ES" smtClean="0"/>
              <a:t>23/11/2021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26D326D-019B-44E9-8CA2-F83127903A8F}" type="slidenum">
              <a:rPr lang="es-ES" smtClean="0"/>
              <a:t>‹Nº›</a:t>
            </a:fld>
            <a:endParaRPr lang="es-ES"/>
          </a:p>
        </p:txBody>
      </p:sp>
    </p:spTree>
    <p:extLst>
      <p:ext uri="{BB962C8B-B14F-4D97-AF65-F5344CB8AC3E}">
        <p14:creationId xmlns:p14="http://schemas.microsoft.com/office/powerpoint/2010/main" val="1086698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F2ACB6EC-DF77-490B-A5A3-A3A00EDA4439}" type="datetimeFigureOut">
              <a:rPr lang="es-ES" smtClean="0"/>
              <a:t>23/11/2021</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126D326D-019B-44E9-8CA2-F83127903A8F}" type="slidenum">
              <a:rPr lang="es-ES" smtClean="0"/>
              <a:t>‹Nº›</a:t>
            </a:fld>
            <a:endParaRPr lang="es-ES"/>
          </a:p>
        </p:txBody>
      </p:sp>
    </p:spTree>
    <p:extLst>
      <p:ext uri="{BB962C8B-B14F-4D97-AF65-F5344CB8AC3E}">
        <p14:creationId xmlns:p14="http://schemas.microsoft.com/office/powerpoint/2010/main" val="1846230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F2ACB6EC-DF77-490B-A5A3-A3A00EDA4439}" type="datetimeFigureOut">
              <a:rPr lang="es-ES" smtClean="0"/>
              <a:t>23/11/2021</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126D326D-019B-44E9-8CA2-F83127903A8F}" type="slidenum">
              <a:rPr lang="es-ES" smtClean="0"/>
              <a:t>‹Nº›</a:t>
            </a:fld>
            <a:endParaRPr lang="es-ES"/>
          </a:p>
        </p:txBody>
      </p:sp>
    </p:spTree>
    <p:extLst>
      <p:ext uri="{BB962C8B-B14F-4D97-AF65-F5344CB8AC3E}">
        <p14:creationId xmlns:p14="http://schemas.microsoft.com/office/powerpoint/2010/main" val="2281947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2ACB6EC-DF77-490B-A5A3-A3A00EDA4439}" type="datetimeFigureOut">
              <a:rPr lang="es-ES" smtClean="0"/>
              <a:t>23/11/2021</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126D326D-019B-44E9-8CA2-F83127903A8F}" type="slidenum">
              <a:rPr lang="es-ES" smtClean="0"/>
              <a:t>‹Nº›</a:t>
            </a:fld>
            <a:endParaRPr lang="es-ES"/>
          </a:p>
        </p:txBody>
      </p:sp>
    </p:spTree>
    <p:extLst>
      <p:ext uri="{BB962C8B-B14F-4D97-AF65-F5344CB8AC3E}">
        <p14:creationId xmlns:p14="http://schemas.microsoft.com/office/powerpoint/2010/main" val="3829211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2ACB6EC-DF77-490B-A5A3-A3A00EDA4439}" type="datetimeFigureOut">
              <a:rPr lang="es-ES" smtClean="0"/>
              <a:t>23/11/2021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26D326D-019B-44E9-8CA2-F83127903A8F}" type="slidenum">
              <a:rPr lang="es-ES" smtClean="0"/>
              <a:t>‹Nº›</a:t>
            </a:fld>
            <a:endParaRPr lang="es-ES"/>
          </a:p>
        </p:txBody>
      </p:sp>
    </p:spTree>
    <p:extLst>
      <p:ext uri="{BB962C8B-B14F-4D97-AF65-F5344CB8AC3E}">
        <p14:creationId xmlns:p14="http://schemas.microsoft.com/office/powerpoint/2010/main" val="1432682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2ACB6EC-DF77-490B-A5A3-A3A00EDA4439}" type="datetimeFigureOut">
              <a:rPr lang="es-ES" smtClean="0"/>
              <a:t>23/11/2021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26D326D-019B-44E9-8CA2-F83127903A8F}" type="slidenum">
              <a:rPr lang="es-ES" smtClean="0"/>
              <a:t>‹Nº›</a:t>
            </a:fld>
            <a:endParaRPr lang="es-ES"/>
          </a:p>
        </p:txBody>
      </p:sp>
    </p:spTree>
    <p:extLst>
      <p:ext uri="{BB962C8B-B14F-4D97-AF65-F5344CB8AC3E}">
        <p14:creationId xmlns:p14="http://schemas.microsoft.com/office/powerpoint/2010/main" val="4186729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ACB6EC-DF77-490B-A5A3-A3A00EDA4439}" type="datetimeFigureOut">
              <a:rPr lang="es-ES" smtClean="0"/>
              <a:t>23/11/2021</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6D326D-019B-44E9-8CA2-F83127903A8F}" type="slidenum">
              <a:rPr lang="es-ES" smtClean="0"/>
              <a:t>‹Nº›</a:t>
            </a:fld>
            <a:endParaRPr lang="es-ES"/>
          </a:p>
        </p:txBody>
      </p:sp>
    </p:spTree>
    <p:extLst>
      <p:ext uri="{BB962C8B-B14F-4D97-AF65-F5344CB8AC3E}">
        <p14:creationId xmlns:p14="http://schemas.microsoft.com/office/powerpoint/2010/main" val="3759114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207963"/>
            <a:ext cx="9144000" cy="2387600"/>
          </a:xfrm>
        </p:spPr>
        <p:txBody>
          <a:bodyPr/>
          <a:lstStyle/>
          <a:p>
            <a:r>
              <a:rPr lang="es-ES" dirty="0" smtClean="0">
                <a:solidFill>
                  <a:srgbClr val="FF0000"/>
                </a:solidFill>
              </a:rPr>
              <a:t>Proyecto Tecnológico.</a:t>
            </a:r>
            <a:endParaRPr lang="es-ES" dirty="0">
              <a:solidFill>
                <a:srgbClr val="FF0000"/>
              </a:solidFill>
            </a:endParaRPr>
          </a:p>
        </p:txBody>
      </p:sp>
      <p:sp>
        <p:nvSpPr>
          <p:cNvPr id="3" name="Subtítulo 2"/>
          <p:cNvSpPr>
            <a:spLocks noGrp="1"/>
          </p:cNvSpPr>
          <p:nvPr>
            <p:ph type="subTitle" idx="1"/>
          </p:nvPr>
        </p:nvSpPr>
        <p:spPr/>
        <p:txBody>
          <a:bodyPr>
            <a:normAutofit fontScale="92500" lnSpcReduction="20000"/>
          </a:bodyPr>
          <a:lstStyle/>
          <a:p>
            <a:r>
              <a:rPr lang="es-ES" dirty="0" smtClean="0"/>
              <a:t>Integrantes: Gabriel Agudo, Constanza Ortiz, Luca Riveros, Alejo de Francesco, Eros Fredes</a:t>
            </a:r>
            <a:r>
              <a:rPr lang="es-ES" dirty="0"/>
              <a:t> </a:t>
            </a:r>
            <a:r>
              <a:rPr lang="es-ES" dirty="0" smtClean="0"/>
              <a:t>y Delfina Yornet.</a:t>
            </a:r>
          </a:p>
          <a:p>
            <a:r>
              <a:rPr lang="es-ES" dirty="0" smtClean="0"/>
              <a:t>Curso y División: 2ºB</a:t>
            </a:r>
          </a:p>
          <a:p>
            <a:r>
              <a:rPr lang="es-ES" dirty="0" smtClean="0"/>
              <a:t>Espacio Curricular: Tecnología.</a:t>
            </a:r>
          </a:p>
          <a:p>
            <a:r>
              <a:rPr lang="es-ES" dirty="0" smtClean="0"/>
              <a:t>Tema: Verdadero o Falso. </a:t>
            </a:r>
            <a:endParaRPr lang="es-ES" dirty="0"/>
          </a:p>
        </p:txBody>
      </p:sp>
    </p:spTree>
    <p:extLst>
      <p:ext uri="{BB962C8B-B14F-4D97-AF65-F5344CB8AC3E}">
        <p14:creationId xmlns:p14="http://schemas.microsoft.com/office/powerpoint/2010/main" val="3133709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marL="571500" indent="-571500">
              <a:buFont typeface="Arial" panose="020B0604020202020204" pitchFamily="34" charset="0"/>
              <a:buChar char="•"/>
            </a:pPr>
            <a:r>
              <a:rPr lang="es-ES" dirty="0" smtClean="0">
                <a:solidFill>
                  <a:srgbClr val="FF0000"/>
                </a:solidFill>
              </a:rPr>
              <a:t>Introducción</a:t>
            </a:r>
            <a:endParaRPr lang="es-ES" dirty="0">
              <a:solidFill>
                <a:srgbClr val="FF0000"/>
              </a:solidFill>
            </a:endParaRPr>
          </a:p>
        </p:txBody>
      </p:sp>
      <p:sp>
        <p:nvSpPr>
          <p:cNvPr id="3" name="Marcador de contenido 2"/>
          <p:cNvSpPr>
            <a:spLocks noGrp="1"/>
          </p:cNvSpPr>
          <p:nvPr>
            <p:ph idx="1"/>
          </p:nvPr>
        </p:nvSpPr>
        <p:spPr/>
        <p:txBody>
          <a:bodyPr/>
          <a:lstStyle/>
          <a:p>
            <a:pPr marL="0" indent="0">
              <a:buNone/>
            </a:pPr>
            <a:r>
              <a:rPr lang="es-ES" dirty="0" smtClean="0"/>
              <a:t>El proyecto se trata de realizar un juego que en cuyo tablero tenga un circuito eléctrico. Es un proyecto complicado pero se puede hacer. Al principio no sabíamos que juego hacer, hasta que un integrante dio una idea y ese será nuestro juego. Ahora en este Power Point te muestro como es el juego.</a:t>
            </a:r>
          </a:p>
        </p:txBody>
      </p:sp>
    </p:spTree>
    <p:extLst>
      <p:ext uri="{BB962C8B-B14F-4D97-AF65-F5344CB8AC3E}">
        <p14:creationId xmlns:p14="http://schemas.microsoft.com/office/powerpoint/2010/main" val="726586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marL="571500" indent="-571500">
              <a:buFont typeface="Arial" panose="020B0604020202020204" pitchFamily="34" charset="0"/>
              <a:buChar char="•"/>
            </a:pPr>
            <a:r>
              <a:rPr lang="es-ES" dirty="0" smtClean="0">
                <a:solidFill>
                  <a:srgbClr val="FF0000"/>
                </a:solidFill>
              </a:rPr>
              <a:t>Desarrollo</a:t>
            </a:r>
            <a:endParaRPr lang="es-ES" dirty="0">
              <a:solidFill>
                <a:srgbClr val="FF0000"/>
              </a:solidFill>
            </a:endParaRPr>
          </a:p>
        </p:txBody>
      </p:sp>
      <p:sp>
        <p:nvSpPr>
          <p:cNvPr id="3" name="Marcador de contenido 2"/>
          <p:cNvSpPr>
            <a:spLocks noGrp="1"/>
          </p:cNvSpPr>
          <p:nvPr>
            <p:ph idx="1"/>
          </p:nvPr>
        </p:nvSpPr>
        <p:spPr>
          <a:xfrm>
            <a:off x="711200" y="1419225"/>
            <a:ext cx="10515600" cy="4351338"/>
          </a:xfrm>
        </p:spPr>
        <p:txBody>
          <a:bodyPr>
            <a:noAutofit/>
          </a:bodyPr>
          <a:lstStyle/>
          <a:p>
            <a:r>
              <a:rPr lang="es-ES" sz="2400" dirty="0" smtClean="0"/>
              <a:t>Primer paso: este primer paso fue buscar información acerca de la energía biomasa, energía mareomotriz, energía eólica, energía solar y una central hidroeléctrica.</a:t>
            </a:r>
          </a:p>
          <a:p>
            <a:r>
              <a:rPr lang="es-ES" sz="2400" dirty="0" smtClean="0"/>
              <a:t>Segundo Paso: fue armar el juego teniendo en cuenta que el tablero tenia que tener un circuito eléctrico.</a:t>
            </a:r>
          </a:p>
          <a:p>
            <a:r>
              <a:rPr lang="es-ES" sz="2400" dirty="0" smtClean="0"/>
              <a:t>Tercer Paso: Armar el circuito eléctrico en el tablero.</a:t>
            </a:r>
          </a:p>
          <a:p>
            <a:pPr marL="0" indent="0">
              <a:buNone/>
            </a:pPr>
            <a:r>
              <a:rPr lang="es-ES" sz="2400" dirty="0" smtClean="0"/>
              <a:t>Reglas del juego: girar la ruleta (en caso de que caiga en replay volver a girar) el numero que toca es una energía hacer la pregunta correspondiente, si es verdadero prende una luz y obtiene un punto, pero si es falso prende la luz y se le quita un punto. El primer jugador que llegue a 7 puntos es el ganador. </a:t>
            </a:r>
          </a:p>
          <a:p>
            <a:pPr marL="0" indent="0">
              <a:buNone/>
            </a:pPr>
            <a:r>
              <a:rPr lang="es-ES" sz="2400" dirty="0" smtClean="0"/>
              <a:t>Los materiales son: cartón, tempera y luces. Ningún material fue costoso porque no tuvimos que comprar nada. El costo total del juego es de $700.</a:t>
            </a:r>
            <a:endParaRPr lang="es-ES" sz="2400" dirty="0"/>
          </a:p>
        </p:txBody>
      </p:sp>
    </p:spTree>
    <p:extLst>
      <p:ext uri="{BB962C8B-B14F-4D97-AF65-F5344CB8AC3E}">
        <p14:creationId xmlns:p14="http://schemas.microsoft.com/office/powerpoint/2010/main" val="3042648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marL="571500" indent="-571500">
              <a:buFont typeface="Arial" panose="020B0604020202020204" pitchFamily="34" charset="0"/>
              <a:buChar char="•"/>
            </a:pPr>
            <a:r>
              <a:rPr lang="es-ES" dirty="0" smtClean="0">
                <a:solidFill>
                  <a:srgbClr val="FF0000"/>
                </a:solidFill>
              </a:rPr>
              <a:t>Culminación</a:t>
            </a:r>
            <a:endParaRPr lang="es-ES" dirty="0">
              <a:solidFill>
                <a:srgbClr val="FF0000"/>
              </a:solidFill>
            </a:endParaRPr>
          </a:p>
        </p:txBody>
      </p:sp>
      <p:sp>
        <p:nvSpPr>
          <p:cNvPr id="3" name="Marcador de contenido 2"/>
          <p:cNvSpPr>
            <a:spLocks noGrp="1"/>
          </p:cNvSpPr>
          <p:nvPr>
            <p:ph idx="1"/>
          </p:nvPr>
        </p:nvSpPr>
        <p:spPr/>
        <p:txBody>
          <a:bodyPr/>
          <a:lstStyle/>
          <a:p>
            <a:pPr marL="0" indent="0">
              <a:buNone/>
            </a:pPr>
            <a:r>
              <a:rPr lang="es-ES" dirty="0" smtClean="0"/>
              <a:t>El proyecto estuvo bueno pero nos hubiera gustado que tuviera otro circuito eléctrico para que sea mas notable. Nos gusto además hacerlo en grupo ya que fuimos bastantes y nos repartimos mejor las cosas para cada uno. Nos gustó mucho el juego así que ahora veremos si jugamos los días de las vacaciones.</a:t>
            </a:r>
            <a:endParaRPr lang="es-ES" dirty="0"/>
          </a:p>
        </p:txBody>
      </p:sp>
    </p:spTree>
    <p:extLst>
      <p:ext uri="{BB962C8B-B14F-4D97-AF65-F5344CB8AC3E}">
        <p14:creationId xmlns:p14="http://schemas.microsoft.com/office/powerpoint/2010/main" val="311229311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316</Words>
  <Application>Microsoft Office PowerPoint</Application>
  <PresentationFormat>Panorámica</PresentationFormat>
  <Paragraphs>15</Paragraphs>
  <Slides>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Calibri</vt:lpstr>
      <vt:lpstr>Calibri Light</vt:lpstr>
      <vt:lpstr>Tema de Office</vt:lpstr>
      <vt:lpstr>Proyecto Tecnológico.</vt:lpstr>
      <vt:lpstr>Introducción</vt:lpstr>
      <vt:lpstr>Desarrollo</vt:lpstr>
      <vt:lpstr>Culminación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Tecnológico.</dc:title>
  <dc:creator>Jose Ariel</dc:creator>
  <cp:lastModifiedBy>Jose Ariel</cp:lastModifiedBy>
  <cp:revision>4</cp:revision>
  <dcterms:created xsi:type="dcterms:W3CDTF">2021-11-23T22:40:36Z</dcterms:created>
  <dcterms:modified xsi:type="dcterms:W3CDTF">2021-11-23T23:27:26Z</dcterms:modified>
</cp:coreProperties>
</file>