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CF2E6-2FE7-1D43-B89F-D50B4730503C}" type="datetimeFigureOut">
              <a:rPr lang="es-AR" smtClean="0"/>
              <a:t>4/5/2022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1068E-C963-3648-9FF8-DC22E361EFE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4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1068E-C963-3648-9FF8-DC22E361EFE3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402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8325F8-06FB-932C-F062-F7F81F9413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/>
              <a:t>Tecnología </a:t>
            </a:r>
            <a:br>
              <a:rPr lang="es-AR"/>
            </a:b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EDB82E8-7809-A04B-5573-F6976AB787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/>
              <a:t>Martina Maturano roca </a:t>
            </a:r>
          </a:p>
          <a:p>
            <a:r>
              <a:rPr lang="es-AR"/>
              <a:t>3 B</a:t>
            </a:r>
          </a:p>
        </p:txBody>
      </p:sp>
    </p:spTree>
    <p:extLst>
      <p:ext uri="{BB962C8B-B14F-4D97-AF65-F5344CB8AC3E}">
        <p14:creationId xmlns:p14="http://schemas.microsoft.com/office/powerpoint/2010/main" val="3219560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CC765-7122-3701-05FC-A853F4FFB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Lavarropas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7D41F237-BF1C-BD7C-8018-0531107E5B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03607" y="2638425"/>
            <a:ext cx="4584787" cy="3101975"/>
          </a:xfrm>
        </p:spPr>
      </p:pic>
    </p:spTree>
    <p:extLst>
      <p:ext uri="{BB962C8B-B14F-4D97-AF65-F5344CB8AC3E}">
        <p14:creationId xmlns:p14="http://schemas.microsoft.com/office/powerpoint/2010/main" val="23109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890966-7F0C-F357-564B-B7E4EBA6E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Elementos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8B8D84-454D-1F7A-2F74-53AC6A4E8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/>
              <a:t>Entrada                                               salida                                                   </a:t>
            </a:r>
          </a:p>
          <a:p>
            <a:r>
              <a:rPr lang="es-AR"/>
              <a:t>Electricidad                                          Agua sucia </a:t>
            </a:r>
          </a:p>
          <a:p>
            <a:r>
              <a:rPr lang="es-AR"/>
              <a:t>Productos de limpieza                          ropa limpia </a:t>
            </a:r>
          </a:p>
          <a:p>
            <a:r>
              <a:rPr lang="es-AR"/>
              <a:t>Ropa sucias          </a:t>
            </a:r>
          </a:p>
        </p:txBody>
      </p:sp>
    </p:spTree>
    <p:extLst>
      <p:ext uri="{BB962C8B-B14F-4D97-AF65-F5344CB8AC3E}">
        <p14:creationId xmlns:p14="http://schemas.microsoft.com/office/powerpoint/2010/main" val="1515192384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1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Paquete</vt:lpstr>
      <vt:lpstr>Tecnología  </vt:lpstr>
      <vt:lpstr>Lavarropas </vt:lpstr>
      <vt:lpstr>Elementos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 </dc:title>
  <dc:creator>542644860286</dc:creator>
  <cp:lastModifiedBy>542644860286</cp:lastModifiedBy>
  <cp:revision>1</cp:revision>
  <dcterms:created xsi:type="dcterms:W3CDTF">2022-05-04T22:42:20Z</dcterms:created>
  <dcterms:modified xsi:type="dcterms:W3CDTF">2022-05-04T22:49:46Z</dcterms:modified>
</cp:coreProperties>
</file>