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7478F6-0E57-798E-ADF0-DFDE780329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TECNOLOGIA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92EFAD-91AB-5A10-BB6B-F41008B8E7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FACUNDO ESCRIVA </a:t>
            </a:r>
          </a:p>
          <a:p>
            <a:r>
              <a:rPr lang="es-ES" dirty="0"/>
              <a:t>3 B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3595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72634F-C0A6-9BC8-D2B9-EC04E057D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587" y="713773"/>
            <a:ext cx="9603275" cy="1049235"/>
          </a:xfrm>
        </p:spPr>
        <p:txBody>
          <a:bodyPr/>
          <a:lstStyle/>
          <a:p>
            <a:r>
              <a:rPr lang="es-ES" dirty="0"/>
              <a:t>SISTEMA DE UN AUTO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9880E1-5BF3-791C-172E-174D886F5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456" y="2015731"/>
            <a:ext cx="9603275" cy="3450613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AR" dirty="0"/>
              <a:t>GASOLINA                                                                                    TRANSPORTE</a:t>
            </a:r>
          </a:p>
          <a:p>
            <a:pPr marL="0" indent="0">
              <a:buNone/>
            </a:pPr>
            <a:r>
              <a:rPr lang="es-AR" dirty="0"/>
              <a:t>LLAVE DE CONTACTO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/>
              <a:t>BATERIA                                                                                        GASES Y CALOR</a:t>
            </a: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E13D619E-FE8E-BA3B-B51D-3B0E5584FB6C}"/>
              </a:ext>
            </a:extLst>
          </p:cNvPr>
          <p:cNvCxnSpPr>
            <a:cxnSpLocks/>
          </p:cNvCxnSpPr>
          <p:nvPr/>
        </p:nvCxnSpPr>
        <p:spPr>
          <a:xfrm>
            <a:off x="1258957" y="2968487"/>
            <a:ext cx="198782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F196B441-6B8B-4F63-1D9C-C8FA5FC9067E}"/>
              </a:ext>
            </a:extLst>
          </p:cNvPr>
          <p:cNvCxnSpPr/>
          <p:nvPr/>
        </p:nvCxnSpPr>
        <p:spPr>
          <a:xfrm flipV="1">
            <a:off x="1683026" y="4227443"/>
            <a:ext cx="1669774" cy="3180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2616A6D5-D7C5-BD8E-F4F8-F0631923FE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5811" y="2402371"/>
            <a:ext cx="2143125" cy="2143125"/>
          </a:xfrm>
          <a:prstGeom prst="rect">
            <a:avLst/>
          </a:prstGeom>
        </p:spPr>
      </p:pic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A4543DE6-0D7B-C507-082C-D1149C2DA132}"/>
              </a:ext>
            </a:extLst>
          </p:cNvPr>
          <p:cNvCxnSpPr/>
          <p:nvPr/>
        </p:nvCxnSpPr>
        <p:spPr>
          <a:xfrm flipV="1">
            <a:off x="6599583" y="2835965"/>
            <a:ext cx="1563756" cy="3180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D6C5E370-7814-6D5D-759D-8CCDE759B1D9}"/>
              </a:ext>
            </a:extLst>
          </p:cNvPr>
          <p:cNvCxnSpPr/>
          <p:nvPr/>
        </p:nvCxnSpPr>
        <p:spPr>
          <a:xfrm>
            <a:off x="6612835" y="3741038"/>
            <a:ext cx="1550504" cy="3538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EA06A9D-04D0-A086-5BB3-F97697F8723A}"/>
              </a:ext>
            </a:extLst>
          </p:cNvPr>
          <p:cNvCxnSpPr/>
          <p:nvPr/>
        </p:nvCxnSpPr>
        <p:spPr>
          <a:xfrm flipV="1">
            <a:off x="1696278" y="4386469"/>
            <a:ext cx="1656522" cy="3180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39957626-4517-AAC0-955F-81827DD64093}"/>
              </a:ext>
            </a:extLst>
          </p:cNvPr>
          <p:cNvCxnSpPr>
            <a:cxnSpLocks/>
          </p:cNvCxnSpPr>
          <p:nvPr/>
        </p:nvCxnSpPr>
        <p:spPr>
          <a:xfrm>
            <a:off x="1550504" y="3473933"/>
            <a:ext cx="1802296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9D5283A1-41B6-BD22-E738-22497C7661CA}"/>
              </a:ext>
            </a:extLst>
          </p:cNvPr>
          <p:cNvCxnSpPr/>
          <p:nvPr/>
        </p:nvCxnSpPr>
        <p:spPr>
          <a:xfrm>
            <a:off x="3352800" y="3473933"/>
            <a:ext cx="13252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5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11</TotalTime>
  <Words>18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Galería</vt:lpstr>
      <vt:lpstr>TECNOLOGIA</vt:lpstr>
      <vt:lpstr>SISTEMA DE UN AUTO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TECNOLOGIA</dc:title>
  <dc:creator>Juli Fj</dc:creator>
  <cp:lastModifiedBy>Juli Fj</cp:lastModifiedBy>
  <cp:revision>2</cp:revision>
  <dcterms:created xsi:type="dcterms:W3CDTF">2022-05-04T22:58:20Z</dcterms:created>
  <dcterms:modified xsi:type="dcterms:W3CDTF">2022-05-04T23:10:12Z</dcterms:modified>
</cp:coreProperties>
</file>