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04461-C2AC-46AC-90CA-8AD69A6A217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56F448F-D53B-4E54-A99D-10FBB0D0B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18698D0B-F836-4297-9F67-0ECD75206AE8}"/>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E61A5187-2D05-42DF-B688-6D2DD7B528E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CD0654E-BFCC-458B-A980-08FDA0EA305D}"/>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232391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4B2B7-D083-4906-B56B-E7B4918D409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B52DA5B-FC6B-4975-8747-79E3C053D10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348EE27-7CAD-4F44-BF84-5829C866B734}"/>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F03807D2-7322-420D-8410-CF125D7291F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31B4910-C468-4F3A-997F-C0202A879513}"/>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2920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0488AD-C361-408D-81C2-C10E5D7157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E86E74A-7E74-4BB7-A1BA-65D57A02652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328D7A1-22A8-498C-BC64-C4AE0EA35361}"/>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EEE11485-9324-4569-9CD2-B9C43E0F792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0784338-9A4D-4996-A0CD-D146272E44EC}"/>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370694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D6745-B826-4D27-9C1F-75B7FC0D836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24B5456-09BF-45CA-B552-A2658F00C77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C31CDC4-DD5E-4737-9C17-55248CF7CC9D}"/>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8D7883B9-BAA4-44A5-A993-59A0C0AF050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8A1998C-2DE3-4365-8922-A1259ED10F97}"/>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31949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9A51D-ECB6-4F95-8042-9BA0383971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F9B0FA9-BF67-4694-8ABD-FA3777B0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1F81DC7-2833-4672-978D-A62B36BD59B1}"/>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28E0E5EF-B2A5-4F22-8902-DC255574A7A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9F4D4F8-84C9-4717-AA82-744712224386}"/>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129478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96CC7-2BB1-4274-9C3A-810C4C0A292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11EB114-9967-4CF8-B462-02211A4A018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6192A373-0FBF-46AC-AD26-B54B8776273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88F6BEB-D844-479E-87E8-AE9BAA345C90}"/>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6" name="Marcador de pie de página 5">
            <a:extLst>
              <a:ext uri="{FF2B5EF4-FFF2-40B4-BE49-F238E27FC236}">
                <a16:creationId xmlns:a16="http://schemas.microsoft.com/office/drawing/2014/main" id="{A72CD553-B99F-4428-B64E-89509A073BA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EF29002-51F3-4EA8-AE64-D9FB5FBF054C}"/>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357413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83654-39FD-4A03-87B3-0D85BDC669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90233B9-6CFB-45BF-A868-9F8FDAE1E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72011D0-1487-4BB4-83F0-9DEA6D38DBC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B11D06D-EB82-4383-9718-1BF109BFB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D633C52-4723-4329-9CAF-6BBDB912D6D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AF49B859-0879-4462-8326-4F8137A73C84}"/>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8" name="Marcador de pie de página 7">
            <a:extLst>
              <a:ext uri="{FF2B5EF4-FFF2-40B4-BE49-F238E27FC236}">
                <a16:creationId xmlns:a16="http://schemas.microsoft.com/office/drawing/2014/main" id="{68CB9130-78B6-4664-A91C-54764D174E7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0CEB4A4C-9361-44EB-BEE8-28CDBF8B9999}"/>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286190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BFB62-71A0-4FB3-A3F6-5DC7FED60F9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98ED221-3556-41C4-BEED-0A85290D5FD4}"/>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4" name="Marcador de pie de página 3">
            <a:extLst>
              <a:ext uri="{FF2B5EF4-FFF2-40B4-BE49-F238E27FC236}">
                <a16:creationId xmlns:a16="http://schemas.microsoft.com/office/drawing/2014/main" id="{EF6B34E3-5800-4118-8BC1-EFCB5EA86E8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E3E8CE90-93B4-49AD-B7BF-450083013760}"/>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240318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F98EE3F-CDC9-493E-BB81-E30AC3DB0A78}"/>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3" name="Marcador de pie de página 2">
            <a:extLst>
              <a:ext uri="{FF2B5EF4-FFF2-40B4-BE49-F238E27FC236}">
                <a16:creationId xmlns:a16="http://schemas.microsoft.com/office/drawing/2014/main" id="{4AB81DAC-4B10-4556-8AEA-AC08AF7B3EA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83362088-ADF4-4EA8-B1EE-2CA9713B5EBE}"/>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342722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D6DE5-EACF-4854-B624-2D52414860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D3A231E-7AD5-46A8-BF17-BFDC9213C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B6DC261-298D-48D2-9B2B-05CB0AACD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77184F6-CD6D-40FD-B17B-E978F27AD654}"/>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6" name="Marcador de pie de página 5">
            <a:extLst>
              <a:ext uri="{FF2B5EF4-FFF2-40B4-BE49-F238E27FC236}">
                <a16:creationId xmlns:a16="http://schemas.microsoft.com/office/drawing/2014/main" id="{9855EAF1-27FE-4191-B852-8A5B195DC820}"/>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E76C100-570D-4BC4-8EB6-FB4A42DF2D3E}"/>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358252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CFE16-FFE2-4216-A8EA-173762975F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25716033-81BF-436B-932A-355C5AED9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C9DCC23E-7E82-48F5-B094-088133716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A68BD2A-E44F-420B-9164-6928C0473369}"/>
              </a:ext>
            </a:extLst>
          </p:cNvPr>
          <p:cNvSpPr>
            <a:spLocks noGrp="1"/>
          </p:cNvSpPr>
          <p:nvPr>
            <p:ph type="dt" sz="half" idx="10"/>
          </p:nvPr>
        </p:nvSpPr>
        <p:spPr/>
        <p:txBody>
          <a:bodyPr/>
          <a:lstStyle/>
          <a:p>
            <a:fld id="{56BCB8D7-E974-48E8-97C0-84BBEDDCEA61}" type="datetimeFigureOut">
              <a:rPr lang="es-AR" smtClean="0"/>
              <a:t>4/5/2022</a:t>
            </a:fld>
            <a:endParaRPr lang="es-AR"/>
          </a:p>
        </p:txBody>
      </p:sp>
      <p:sp>
        <p:nvSpPr>
          <p:cNvPr id="6" name="Marcador de pie de página 5">
            <a:extLst>
              <a:ext uri="{FF2B5EF4-FFF2-40B4-BE49-F238E27FC236}">
                <a16:creationId xmlns:a16="http://schemas.microsoft.com/office/drawing/2014/main" id="{E202F555-6873-4231-8E51-0180DDA6B4A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A0FDD30-AF37-4182-B78B-36D7945F4F99}"/>
              </a:ext>
            </a:extLst>
          </p:cNvPr>
          <p:cNvSpPr>
            <a:spLocks noGrp="1"/>
          </p:cNvSpPr>
          <p:nvPr>
            <p:ph type="sldNum" sz="quarter" idx="12"/>
          </p:nvPr>
        </p:nvSpPr>
        <p:spPr/>
        <p:txBody>
          <a:bodyPr/>
          <a:lstStyle/>
          <a:p>
            <a:fld id="{4B06D30E-A4AA-4A71-8FBD-5A6B4A858CFE}" type="slidenum">
              <a:rPr lang="es-AR" smtClean="0"/>
              <a:t>‹Nº›</a:t>
            </a:fld>
            <a:endParaRPr lang="es-AR"/>
          </a:p>
        </p:txBody>
      </p:sp>
    </p:spTree>
    <p:extLst>
      <p:ext uri="{BB962C8B-B14F-4D97-AF65-F5344CB8AC3E}">
        <p14:creationId xmlns:p14="http://schemas.microsoft.com/office/powerpoint/2010/main" val="122635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AF0FD3-7676-4E91-AC07-CF85B93C0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C340844-5B18-4B00-8CEB-967385FE8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279D74E-EAF4-49F2-9060-DB1EE8C6E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CB8D7-E974-48E8-97C0-84BBEDDCEA61}" type="datetimeFigureOut">
              <a:rPr lang="es-AR" smtClean="0"/>
              <a:t>4/5/2022</a:t>
            </a:fld>
            <a:endParaRPr lang="es-AR"/>
          </a:p>
        </p:txBody>
      </p:sp>
      <p:sp>
        <p:nvSpPr>
          <p:cNvPr id="5" name="Marcador de pie de página 4">
            <a:extLst>
              <a:ext uri="{FF2B5EF4-FFF2-40B4-BE49-F238E27FC236}">
                <a16:creationId xmlns:a16="http://schemas.microsoft.com/office/drawing/2014/main" id="{14297457-9F9F-4D9B-A22D-7EF160D94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F11E509-2FFE-4584-BB0D-1C4EA813A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6D30E-A4AA-4A71-8FBD-5A6B4A858CFE}" type="slidenum">
              <a:rPr lang="es-AR" smtClean="0"/>
              <a:t>‹Nº›</a:t>
            </a:fld>
            <a:endParaRPr lang="es-AR"/>
          </a:p>
        </p:txBody>
      </p:sp>
    </p:spTree>
    <p:extLst>
      <p:ext uri="{BB962C8B-B14F-4D97-AF65-F5344CB8AC3E}">
        <p14:creationId xmlns:p14="http://schemas.microsoft.com/office/powerpoint/2010/main" val="284440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DEE6D-AFB7-44C7-BFB0-B5FED1BAF917}"/>
              </a:ext>
            </a:extLst>
          </p:cNvPr>
          <p:cNvSpPr>
            <a:spLocks noGrp="1"/>
          </p:cNvSpPr>
          <p:nvPr>
            <p:ph type="ctrTitle"/>
          </p:nvPr>
        </p:nvSpPr>
        <p:spPr/>
        <p:txBody>
          <a:bodyPr>
            <a:normAutofit/>
          </a:bodyPr>
          <a:lstStyle/>
          <a:p>
            <a:r>
              <a:rPr lang="es-ES" sz="3600" dirty="0">
                <a:solidFill>
                  <a:schemeClr val="accent5">
                    <a:lumMod val="50000"/>
                  </a:schemeClr>
                </a:solidFill>
                <a:latin typeface="Aharoni" panose="02010803020104030203" pitchFamily="2" charset="-79"/>
                <a:cs typeface="Aharoni" panose="02010803020104030203" pitchFamily="2" charset="-79"/>
              </a:rPr>
              <a:t>Producto tecnológico </a:t>
            </a:r>
            <a:endParaRPr lang="es-AR" sz="3600" dirty="0">
              <a:solidFill>
                <a:schemeClr val="accent5">
                  <a:lumMod val="50000"/>
                </a:schemeClr>
              </a:solidFill>
              <a:latin typeface="Aharoni" panose="02010803020104030203" pitchFamily="2" charset="-79"/>
              <a:cs typeface="Aharoni" panose="02010803020104030203" pitchFamily="2" charset="-79"/>
            </a:endParaRPr>
          </a:p>
        </p:txBody>
      </p:sp>
      <p:sp>
        <p:nvSpPr>
          <p:cNvPr id="3" name="Subtítulo 2">
            <a:extLst>
              <a:ext uri="{FF2B5EF4-FFF2-40B4-BE49-F238E27FC236}">
                <a16:creationId xmlns:a16="http://schemas.microsoft.com/office/drawing/2014/main" id="{7349E181-B25D-4008-A10C-88067705C2EF}"/>
              </a:ext>
            </a:extLst>
          </p:cNvPr>
          <p:cNvSpPr>
            <a:spLocks noGrp="1"/>
          </p:cNvSpPr>
          <p:nvPr>
            <p:ph type="subTitle" idx="1"/>
          </p:nvPr>
        </p:nvSpPr>
        <p:spPr/>
        <p:txBody>
          <a:bodyPr/>
          <a:lstStyle/>
          <a:p>
            <a:r>
              <a:rPr lang="es-ES" dirty="0">
                <a:solidFill>
                  <a:srgbClr val="7030A0"/>
                </a:solidFill>
                <a:latin typeface="Berlin Sans FB Demi" panose="020E0802020502020306" pitchFamily="34" charset="0"/>
              </a:rPr>
              <a:t>Ortis</a:t>
            </a:r>
          </a:p>
          <a:p>
            <a:r>
              <a:rPr lang="es-ES" dirty="0">
                <a:solidFill>
                  <a:srgbClr val="7030A0"/>
                </a:solidFill>
                <a:latin typeface="Berlin Sans FB Demi" panose="020E0802020502020306" pitchFamily="34" charset="0"/>
              </a:rPr>
              <a:t>Constanza</a:t>
            </a:r>
          </a:p>
          <a:p>
            <a:r>
              <a:rPr lang="es-ES" dirty="0">
                <a:latin typeface="Bahnschrift SemiBold" panose="020B0502040204020203" pitchFamily="34" charset="0"/>
              </a:rPr>
              <a:t>3B</a:t>
            </a:r>
            <a:endParaRPr lang="es-AR" dirty="0">
              <a:latin typeface="Bahnschrift SemiBold" panose="020B0502040204020203" pitchFamily="34" charset="0"/>
            </a:endParaRPr>
          </a:p>
        </p:txBody>
      </p:sp>
    </p:spTree>
    <p:extLst>
      <p:ext uri="{BB962C8B-B14F-4D97-AF65-F5344CB8AC3E}">
        <p14:creationId xmlns:p14="http://schemas.microsoft.com/office/powerpoint/2010/main" val="154907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FC701E-FB42-40F2-91B4-6FF76A84DD84}"/>
              </a:ext>
            </a:extLst>
          </p:cNvPr>
          <p:cNvPicPr>
            <a:picLocks noChangeAspect="1"/>
          </p:cNvPicPr>
          <p:nvPr/>
        </p:nvPicPr>
        <p:blipFill>
          <a:blip r:embed="rId2"/>
          <a:stretch>
            <a:fillRect/>
          </a:stretch>
        </p:blipFill>
        <p:spPr>
          <a:xfrm>
            <a:off x="3810322" y="479738"/>
            <a:ext cx="4571356" cy="5898524"/>
          </a:xfrm>
          <a:prstGeom prst="rect">
            <a:avLst/>
          </a:prstGeom>
        </p:spPr>
      </p:pic>
      <p:cxnSp>
        <p:nvCxnSpPr>
          <p:cNvPr id="4" name="Conector recto de flecha 3">
            <a:extLst>
              <a:ext uri="{FF2B5EF4-FFF2-40B4-BE49-F238E27FC236}">
                <a16:creationId xmlns:a16="http://schemas.microsoft.com/office/drawing/2014/main" id="{89379E38-09F5-4CC6-A0FA-8DF20E1325B3}"/>
              </a:ext>
            </a:extLst>
          </p:cNvPr>
          <p:cNvCxnSpPr>
            <a:cxnSpLocks/>
          </p:cNvCxnSpPr>
          <p:nvPr/>
        </p:nvCxnSpPr>
        <p:spPr>
          <a:xfrm flipH="1">
            <a:off x="2240924" y="2073499"/>
            <a:ext cx="156939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Conector recto de flecha 7">
            <a:extLst>
              <a:ext uri="{FF2B5EF4-FFF2-40B4-BE49-F238E27FC236}">
                <a16:creationId xmlns:a16="http://schemas.microsoft.com/office/drawing/2014/main" id="{54E19C38-920B-481B-BF89-BEBB50A8AA3B}"/>
              </a:ext>
            </a:extLst>
          </p:cNvPr>
          <p:cNvCxnSpPr>
            <a:cxnSpLocks/>
          </p:cNvCxnSpPr>
          <p:nvPr/>
        </p:nvCxnSpPr>
        <p:spPr>
          <a:xfrm flipH="1">
            <a:off x="1622738" y="3557789"/>
            <a:ext cx="2187585" cy="2286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a:extLst>
              <a:ext uri="{FF2B5EF4-FFF2-40B4-BE49-F238E27FC236}">
                <a16:creationId xmlns:a16="http://schemas.microsoft.com/office/drawing/2014/main" id="{48FE1E6D-36C5-44D1-9B9C-A19ABED6EB92}"/>
              </a:ext>
            </a:extLst>
          </p:cNvPr>
          <p:cNvCxnSpPr>
            <a:cxnSpLocks/>
          </p:cNvCxnSpPr>
          <p:nvPr/>
        </p:nvCxnSpPr>
        <p:spPr>
          <a:xfrm flipH="1">
            <a:off x="2240924" y="4971245"/>
            <a:ext cx="1569399" cy="2446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CuadroTexto 10">
            <a:extLst>
              <a:ext uri="{FF2B5EF4-FFF2-40B4-BE49-F238E27FC236}">
                <a16:creationId xmlns:a16="http://schemas.microsoft.com/office/drawing/2014/main" id="{69B7DF8D-0F52-471A-BC1B-117593BA26B4}"/>
              </a:ext>
            </a:extLst>
          </p:cNvPr>
          <p:cNvSpPr txBox="1"/>
          <p:nvPr/>
        </p:nvSpPr>
        <p:spPr>
          <a:xfrm>
            <a:off x="656823" y="1841679"/>
            <a:ext cx="1867436" cy="646331"/>
          </a:xfrm>
          <a:prstGeom prst="rect">
            <a:avLst/>
          </a:prstGeom>
          <a:noFill/>
        </p:spPr>
        <p:txBody>
          <a:bodyPr wrap="square" rtlCol="0">
            <a:spAutoFit/>
          </a:bodyPr>
          <a:lstStyle/>
          <a:p>
            <a:r>
              <a:rPr lang="es-ES" dirty="0">
                <a:latin typeface="Aharoni" panose="02010803020104030203" pitchFamily="2" charset="-79"/>
                <a:cs typeface="Aharoni" panose="02010803020104030203" pitchFamily="2" charset="-79"/>
              </a:rPr>
              <a:t>Jabón, ropa, agua</a:t>
            </a:r>
            <a:endParaRPr lang="es-AR" dirty="0">
              <a:latin typeface="Aharoni" panose="02010803020104030203" pitchFamily="2" charset="-79"/>
              <a:cs typeface="Aharoni" panose="02010803020104030203" pitchFamily="2" charset="-79"/>
            </a:endParaRPr>
          </a:p>
        </p:txBody>
      </p:sp>
      <p:sp>
        <p:nvSpPr>
          <p:cNvPr id="12" name="CuadroTexto 11">
            <a:extLst>
              <a:ext uri="{FF2B5EF4-FFF2-40B4-BE49-F238E27FC236}">
                <a16:creationId xmlns:a16="http://schemas.microsoft.com/office/drawing/2014/main" id="{88A5EFFE-38FA-4E1C-8AB5-876E5B027157}"/>
              </a:ext>
            </a:extLst>
          </p:cNvPr>
          <p:cNvSpPr txBox="1"/>
          <p:nvPr/>
        </p:nvSpPr>
        <p:spPr>
          <a:xfrm>
            <a:off x="515155" y="3335628"/>
            <a:ext cx="2009103" cy="646331"/>
          </a:xfrm>
          <a:prstGeom prst="rect">
            <a:avLst/>
          </a:prstGeom>
          <a:noFill/>
        </p:spPr>
        <p:txBody>
          <a:bodyPr wrap="square" rtlCol="0">
            <a:spAutoFit/>
          </a:bodyPr>
          <a:lstStyle/>
          <a:p>
            <a:r>
              <a:rPr lang="es-ES" dirty="0"/>
              <a:t>                           </a:t>
            </a:r>
            <a:r>
              <a:rPr lang="es-ES" dirty="0">
                <a:latin typeface="Aharoni" panose="02010803020104030203" pitchFamily="2" charset="-79"/>
                <a:cs typeface="Aharoni" panose="02010803020104030203" pitchFamily="2" charset="-79"/>
              </a:rPr>
              <a:t>Bolones</a:t>
            </a:r>
            <a:endParaRPr lang="es-AR" dirty="0">
              <a:latin typeface="Aharoni" panose="02010803020104030203" pitchFamily="2" charset="-79"/>
              <a:cs typeface="Aharoni" panose="02010803020104030203" pitchFamily="2" charset="-79"/>
            </a:endParaRPr>
          </a:p>
        </p:txBody>
      </p:sp>
      <p:sp>
        <p:nvSpPr>
          <p:cNvPr id="13" name="CuadroTexto 12">
            <a:extLst>
              <a:ext uri="{FF2B5EF4-FFF2-40B4-BE49-F238E27FC236}">
                <a16:creationId xmlns:a16="http://schemas.microsoft.com/office/drawing/2014/main" id="{AF2AE5A4-F5E1-44E2-93EC-4FA089E8913B}"/>
              </a:ext>
            </a:extLst>
          </p:cNvPr>
          <p:cNvSpPr txBox="1"/>
          <p:nvPr/>
        </p:nvSpPr>
        <p:spPr>
          <a:xfrm>
            <a:off x="927279" y="4765183"/>
            <a:ext cx="1481070" cy="646331"/>
          </a:xfrm>
          <a:prstGeom prst="rect">
            <a:avLst/>
          </a:prstGeom>
          <a:noFill/>
        </p:spPr>
        <p:txBody>
          <a:bodyPr wrap="square" rtlCol="0">
            <a:spAutoFit/>
          </a:bodyPr>
          <a:lstStyle/>
          <a:p>
            <a:r>
              <a:rPr lang="es-ES" dirty="0"/>
              <a:t>    </a:t>
            </a:r>
            <a:r>
              <a:rPr lang="es-ES" dirty="0">
                <a:latin typeface="Aharoni" panose="02010803020104030203" pitchFamily="2" charset="-79"/>
                <a:cs typeface="Aharoni" panose="02010803020104030203" pitchFamily="2" charset="-79"/>
              </a:rPr>
              <a:t>Electricidad</a:t>
            </a:r>
            <a:endParaRPr lang="es-AR" dirty="0">
              <a:latin typeface="Aharoni" panose="02010803020104030203" pitchFamily="2" charset="-79"/>
              <a:cs typeface="Aharoni" panose="02010803020104030203" pitchFamily="2" charset="-79"/>
            </a:endParaRPr>
          </a:p>
        </p:txBody>
      </p:sp>
      <p:cxnSp>
        <p:nvCxnSpPr>
          <p:cNvPr id="15" name="Conector recto de flecha 14">
            <a:extLst>
              <a:ext uri="{FF2B5EF4-FFF2-40B4-BE49-F238E27FC236}">
                <a16:creationId xmlns:a16="http://schemas.microsoft.com/office/drawing/2014/main" id="{435F99D0-B6CE-4F07-A147-5BB289CDD94B}"/>
              </a:ext>
            </a:extLst>
          </p:cNvPr>
          <p:cNvCxnSpPr>
            <a:cxnSpLocks/>
            <a:endCxn id="20" idx="1"/>
          </p:cNvCxnSpPr>
          <p:nvPr/>
        </p:nvCxnSpPr>
        <p:spPr>
          <a:xfrm flipV="1">
            <a:off x="8381678" y="2026345"/>
            <a:ext cx="1148688" cy="8456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A5266AD4-554C-4414-813A-73ED927E5924}"/>
              </a:ext>
            </a:extLst>
          </p:cNvPr>
          <p:cNvCxnSpPr/>
          <p:nvPr/>
        </p:nvCxnSpPr>
        <p:spPr>
          <a:xfrm>
            <a:off x="8381678" y="4108361"/>
            <a:ext cx="1148688" cy="4893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CuadroTexto 19">
            <a:extLst>
              <a:ext uri="{FF2B5EF4-FFF2-40B4-BE49-F238E27FC236}">
                <a16:creationId xmlns:a16="http://schemas.microsoft.com/office/drawing/2014/main" id="{AD7BBE2E-DCE8-4CE9-81B6-354568C3A250}"/>
              </a:ext>
            </a:extLst>
          </p:cNvPr>
          <p:cNvSpPr txBox="1"/>
          <p:nvPr/>
        </p:nvSpPr>
        <p:spPr>
          <a:xfrm>
            <a:off x="9530366" y="1841679"/>
            <a:ext cx="1906073" cy="369332"/>
          </a:xfrm>
          <a:prstGeom prst="rect">
            <a:avLst/>
          </a:prstGeom>
          <a:noFill/>
        </p:spPr>
        <p:txBody>
          <a:bodyPr wrap="square" rtlCol="0">
            <a:spAutoFit/>
          </a:bodyPr>
          <a:lstStyle/>
          <a:p>
            <a:r>
              <a:rPr lang="es-ES" dirty="0">
                <a:latin typeface="Aharoni" panose="02010803020104030203" pitchFamily="2" charset="-79"/>
                <a:cs typeface="Aharoni" panose="02010803020104030203" pitchFamily="2" charset="-79"/>
              </a:rPr>
              <a:t>Ropa limpia</a:t>
            </a:r>
            <a:endParaRPr lang="es-AR" dirty="0">
              <a:latin typeface="Aharoni" panose="02010803020104030203" pitchFamily="2" charset="-79"/>
              <a:cs typeface="Aharoni" panose="02010803020104030203" pitchFamily="2" charset="-79"/>
            </a:endParaRPr>
          </a:p>
        </p:txBody>
      </p:sp>
      <p:sp>
        <p:nvSpPr>
          <p:cNvPr id="21" name="CuadroTexto 20">
            <a:extLst>
              <a:ext uri="{FF2B5EF4-FFF2-40B4-BE49-F238E27FC236}">
                <a16:creationId xmlns:a16="http://schemas.microsoft.com/office/drawing/2014/main" id="{FEFAFCD5-C5F1-4ECB-A412-644DDC1478AE}"/>
              </a:ext>
            </a:extLst>
          </p:cNvPr>
          <p:cNvSpPr txBox="1"/>
          <p:nvPr/>
        </p:nvSpPr>
        <p:spPr>
          <a:xfrm>
            <a:off x="9526073" y="4507606"/>
            <a:ext cx="2052034" cy="923330"/>
          </a:xfrm>
          <a:prstGeom prst="rect">
            <a:avLst/>
          </a:prstGeom>
          <a:noFill/>
        </p:spPr>
        <p:txBody>
          <a:bodyPr wrap="square" rtlCol="0">
            <a:spAutoFit/>
          </a:bodyPr>
          <a:lstStyle/>
          <a:p>
            <a:r>
              <a:rPr lang="es-ES" dirty="0">
                <a:latin typeface="Aharoni" panose="02010803020104030203" pitchFamily="2" charset="-79"/>
                <a:cs typeface="Aharoni" panose="02010803020104030203" pitchFamily="2" charset="-79"/>
              </a:rPr>
              <a:t>Los desechos, suciedad de la ropa.</a:t>
            </a:r>
            <a:endParaRPr lang="es-A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1285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A06941-9D34-47FB-8061-324146DB8519}"/>
              </a:ext>
            </a:extLst>
          </p:cNvPr>
          <p:cNvSpPr txBox="1"/>
          <p:nvPr/>
        </p:nvSpPr>
        <p:spPr>
          <a:xfrm>
            <a:off x="1914658" y="1133340"/>
            <a:ext cx="9118243" cy="461665"/>
          </a:xfrm>
          <a:prstGeom prst="rect">
            <a:avLst/>
          </a:prstGeom>
          <a:noFill/>
        </p:spPr>
        <p:txBody>
          <a:bodyPr wrap="square" rtlCol="0">
            <a:spAutoFit/>
          </a:bodyPr>
          <a:lstStyle/>
          <a:p>
            <a:r>
              <a:rPr lang="es-ES" sz="2400" dirty="0">
                <a:latin typeface="Arial Black" panose="020B0A04020102020204" pitchFamily="34" charset="0"/>
              </a:rPr>
              <a:t>¿Por qué el lavarropas es un sistema?</a:t>
            </a:r>
            <a:endParaRPr lang="es-AR" sz="2400" dirty="0">
              <a:latin typeface="Arial Black" panose="020B0A04020102020204" pitchFamily="34" charset="0"/>
            </a:endParaRPr>
          </a:p>
        </p:txBody>
      </p:sp>
      <p:sp>
        <p:nvSpPr>
          <p:cNvPr id="3" name="CuadroTexto 2">
            <a:extLst>
              <a:ext uri="{FF2B5EF4-FFF2-40B4-BE49-F238E27FC236}">
                <a16:creationId xmlns:a16="http://schemas.microsoft.com/office/drawing/2014/main" id="{F65C615D-34FC-4332-A52A-BC5538BAB964}"/>
              </a:ext>
            </a:extLst>
          </p:cNvPr>
          <p:cNvSpPr txBox="1"/>
          <p:nvPr/>
        </p:nvSpPr>
        <p:spPr>
          <a:xfrm>
            <a:off x="1249251" y="2446986"/>
            <a:ext cx="8113690" cy="2554545"/>
          </a:xfrm>
          <a:prstGeom prst="rect">
            <a:avLst/>
          </a:prstGeom>
          <a:noFill/>
        </p:spPr>
        <p:txBody>
          <a:bodyPr wrap="square" rtlCol="0">
            <a:spAutoFit/>
          </a:bodyPr>
          <a:lstStyle/>
          <a:p>
            <a:r>
              <a:rPr lang="es-ES" sz="2000" dirty="0">
                <a:latin typeface="Arial Rounded MT Bold" panose="020F0704030504030204" pitchFamily="34" charset="0"/>
              </a:rPr>
              <a:t>Porque simplemente apretando un botón la ropa se empieza a lavar sola, poniendo agua, y </a:t>
            </a:r>
            <a:r>
              <a:rPr lang="es-ES" sz="2000">
                <a:latin typeface="Arial Rounded MT Bold" panose="020F0704030504030204" pitchFamily="34" charset="0"/>
              </a:rPr>
              <a:t>jabón.</a:t>
            </a:r>
          </a:p>
          <a:p>
            <a:r>
              <a:rPr lang="es-ES" sz="2000">
                <a:latin typeface="Arial Rounded MT Bold" panose="020F0704030504030204" pitchFamily="34" charset="0"/>
              </a:rPr>
              <a:t>Tiene </a:t>
            </a:r>
            <a:r>
              <a:rPr lang="es-ES" sz="2000" dirty="0">
                <a:latin typeface="Arial Rounded MT Bold" panose="020F0704030504030204" pitchFamily="34" charset="0"/>
              </a:rPr>
              <a:t>un tambor central grande con orificios, dentro de otro tambor cerrado, mientras entra agua, haciendo que se mezcle el (detergente) con la ropa sucia. El tambor se mueve con un motor eléctrico. Los motores más comunes están situados detrás o debajo del tambor y trasmiten la tracción por poleas y correas.</a:t>
            </a:r>
            <a:endParaRPr lang="es-AR" sz="2000" dirty="0">
              <a:latin typeface="Arial Rounded MT Bold" panose="020F0704030504030204" pitchFamily="34" charset="0"/>
            </a:endParaRPr>
          </a:p>
        </p:txBody>
      </p:sp>
    </p:spTree>
    <p:extLst>
      <p:ext uri="{BB962C8B-B14F-4D97-AF65-F5344CB8AC3E}">
        <p14:creationId xmlns:p14="http://schemas.microsoft.com/office/powerpoint/2010/main" val="23961770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112</Words>
  <Application>Microsoft Office PowerPoint</Application>
  <PresentationFormat>Panorámica</PresentationFormat>
  <Paragraphs>12</Paragraphs>
  <Slides>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vt:i4>
      </vt:variant>
    </vt:vector>
  </HeadingPairs>
  <TitlesOfParts>
    <vt:vector size="12" baseType="lpstr">
      <vt:lpstr>Aharoni</vt:lpstr>
      <vt:lpstr>Arial</vt:lpstr>
      <vt:lpstr>Arial Black</vt:lpstr>
      <vt:lpstr>Arial Rounded MT Bold</vt:lpstr>
      <vt:lpstr>Bahnschrift SemiBold</vt:lpstr>
      <vt:lpstr>Berlin Sans FB Demi</vt:lpstr>
      <vt:lpstr>Calibri</vt:lpstr>
      <vt:lpstr>Calibri Light</vt:lpstr>
      <vt:lpstr>Tema de Office</vt:lpstr>
      <vt:lpstr>Producto tecnológico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 tecnológico</dc:title>
  <dc:creator>josefina ortis</dc:creator>
  <cp:lastModifiedBy>josefina ortis</cp:lastModifiedBy>
  <cp:revision>2</cp:revision>
  <dcterms:created xsi:type="dcterms:W3CDTF">2022-05-05T00:09:48Z</dcterms:created>
  <dcterms:modified xsi:type="dcterms:W3CDTF">2022-05-05T00:22:24Z</dcterms:modified>
</cp:coreProperties>
</file>