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8" r:id="rId3"/>
    <p:sldId id="260" r:id="rId4"/>
    <p:sldId id="261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575FA4-C6EC-4E3C-B3FD-90EA214BD3A9}" type="datetimeFigureOut">
              <a:rPr lang="es-ES" smtClean="0"/>
              <a:t>08/04/2022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64DF3-C6C1-4B5C-9316-F7416D1895B3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Resultado de imagen para excel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47813" y="260350"/>
            <a:ext cx="6202362" cy="6202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6350" y="-26988"/>
            <a:ext cx="8964613" cy="745648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es-ES" sz="2800" dirty="0" smtClean="0">
                <a:latin typeface="Gill Sans Ultra Bold Condensed" pitchFamily="34" charset="0"/>
                <a:cs typeface="MV Boli" pitchFamily="2" charset="0"/>
              </a:rPr>
              <a:t>ACTIVIDADES </a:t>
            </a:r>
            <a:r>
              <a:rPr lang="es-ES" sz="2800" dirty="0">
                <a:latin typeface="Gill Sans Ultra Bold Condensed" pitchFamily="34" charset="0"/>
                <a:cs typeface="MV Boli" pitchFamily="2" charset="0"/>
              </a:rPr>
              <a:t>DE REPASO:</a:t>
            </a:r>
          </a:p>
          <a:p>
            <a:pPr>
              <a:defRPr/>
            </a:pPr>
            <a:endParaRPr lang="es-ES" sz="1050" dirty="0">
              <a:latin typeface="Gill Sans Ultra Bold Condensed" pitchFamily="34" charset="0"/>
              <a:cs typeface="MV Boli" pitchFamily="2" charset="0"/>
            </a:endParaRPr>
          </a:p>
          <a:p>
            <a:pPr>
              <a:defRPr/>
            </a:pPr>
            <a:r>
              <a:rPr lang="es-ES" b="1" u="sng" dirty="0" smtClean="0">
                <a:latin typeface="Cambria" pitchFamily="18" charset="0"/>
                <a:cs typeface="MV Boli" pitchFamily="2" charset="0"/>
              </a:rPr>
              <a:t>Actividad 1</a:t>
            </a:r>
            <a:endParaRPr lang="es-ES" b="1" u="sng" dirty="0">
              <a:latin typeface="Cambria" pitchFamily="18" charset="0"/>
              <a:cs typeface="MV Boli" pitchFamily="2" charset="0"/>
            </a:endParaRPr>
          </a:p>
          <a:p>
            <a:pPr>
              <a:defRPr/>
            </a:pPr>
            <a:endParaRPr lang="es-ES" sz="100" dirty="0">
              <a:latin typeface="Gill Sans Ultra Bold Condensed" pitchFamily="34" charset="0"/>
              <a:cs typeface="MV Boli" pitchFamily="2" charset="0"/>
            </a:endParaRPr>
          </a:p>
          <a:p>
            <a:pPr>
              <a:defRPr/>
            </a:pPr>
            <a:endParaRPr lang="es-ES" sz="100" dirty="0">
              <a:latin typeface="Gill Sans Ultra Bold Condensed" pitchFamily="34" charset="0"/>
              <a:cs typeface="MV Boli" pitchFamily="2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1- Trabajar en el mismo archivo creado en la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Actividad VI</a:t>
            </a:r>
            <a:endParaRPr lang="es-ES" b="1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2- Elaborar la siguiente tabla en una nueva Hoja:</a:t>
            </a:r>
          </a:p>
          <a:p>
            <a:pPr>
              <a:lnSpc>
                <a:spcPct val="150000"/>
              </a:lnSpc>
              <a:defRPr/>
            </a:pPr>
            <a:endParaRPr lang="es-ES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s-ES" sz="8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 lvl="2">
              <a:lnSpc>
                <a:spcPct val="150000"/>
              </a:lnSpc>
              <a:defRPr/>
            </a:pPr>
            <a:r>
              <a:rPr lang="es-ES" b="1" dirty="0">
                <a:latin typeface="Times New Roman" pitchFamily="18" charset="0"/>
                <a:cs typeface="Times New Roman" pitchFamily="18" charset="0"/>
              </a:rPr>
              <a:t>- Dicha tabla hace referencia a los </a:t>
            </a:r>
            <a:r>
              <a:rPr lang="es-ES" b="1" u="sng" dirty="0">
                <a:latin typeface="Times New Roman" pitchFamily="18" charset="0"/>
                <a:cs typeface="Times New Roman" pitchFamily="18" charset="0"/>
              </a:rPr>
              <a:t>deportes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elegidos por los 			alumnos de un curso.</a:t>
            </a: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3- Calcular los porcentajes correspondientes según la cantidad de alumnos. </a:t>
            </a: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	- El </a:t>
            </a:r>
            <a:r>
              <a:rPr lang="es-ES" b="1" dirty="0" err="1">
                <a:latin typeface="Times New Roman" pitchFamily="18" charset="0"/>
                <a:cs typeface="Times New Roman" pitchFamily="18" charset="0"/>
              </a:rPr>
              <a:t>Nro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 de alumnos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y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Total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son </a:t>
            </a:r>
            <a:r>
              <a:rPr lang="es-ES" u="sng" dirty="0">
                <a:latin typeface="Times New Roman" pitchFamily="18" charset="0"/>
                <a:cs typeface="Times New Roman" pitchFamily="18" charset="0"/>
              </a:rPr>
              <a:t>inventados</a:t>
            </a: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	- El </a:t>
            </a:r>
            <a:r>
              <a:rPr lang="es-ES" b="1" dirty="0">
                <a:latin typeface="Times New Roman" pitchFamily="18" charset="0"/>
                <a:cs typeface="Times New Roman" pitchFamily="18" charset="0"/>
              </a:rPr>
              <a:t>% de la Clase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, es un </a:t>
            </a:r>
            <a:r>
              <a:rPr lang="es-ES" u="sng" dirty="0">
                <a:latin typeface="Times New Roman" pitchFamily="18" charset="0"/>
                <a:cs typeface="Times New Roman" pitchFamily="18" charset="0"/>
              </a:rPr>
              <a:t>valor calculado</a:t>
            </a: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4- Elaborar un gráfico de </a:t>
            </a:r>
            <a:r>
              <a:rPr lang="es-ES" u="sng" dirty="0">
                <a:latin typeface="Times New Roman" pitchFamily="18" charset="0"/>
                <a:cs typeface="Times New Roman" pitchFamily="18" charset="0"/>
              </a:rPr>
              <a:t>torta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para comparar los diferentes porcentajes</a:t>
            </a: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5- Elaborar un gráfico de </a:t>
            </a:r>
            <a:r>
              <a:rPr lang="es-ES" u="sng" dirty="0">
                <a:latin typeface="Times New Roman" pitchFamily="18" charset="0"/>
                <a:cs typeface="Times New Roman" pitchFamily="18" charset="0"/>
              </a:rPr>
              <a:t>barras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para comparar la cantidad de alumnos que practican futbol, hockey y ciclismo. </a:t>
            </a:r>
          </a:p>
          <a:p>
            <a:pPr>
              <a:lnSpc>
                <a:spcPct val="150000"/>
              </a:lnSpc>
              <a:defRPr/>
            </a:pPr>
            <a:r>
              <a:rPr lang="es-ES" dirty="0">
                <a:latin typeface="Times New Roman" pitchFamily="18" charset="0"/>
                <a:cs typeface="Times New Roman" pitchFamily="18" charset="0"/>
              </a:rPr>
              <a:t>6- En ambos gráficos colocar las leyendas correspondientes y modificar el formato de los gráficos.</a:t>
            </a:r>
            <a:endParaRPr lang="es-ES" u="sng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  <a:defRPr/>
            </a:pPr>
            <a:endParaRPr lang="es-E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427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925" y="1773238"/>
            <a:ext cx="9109075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0"/>
            <a:ext cx="701015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7080" y="357166"/>
            <a:ext cx="879692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3 Rectángulo"/>
          <p:cNvSpPr/>
          <p:nvPr/>
        </p:nvSpPr>
        <p:spPr>
          <a:xfrm>
            <a:off x="642910" y="3214686"/>
            <a:ext cx="792961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dirty="0" smtClean="0"/>
              <a:t>7.- </a:t>
            </a:r>
            <a:r>
              <a:rPr lang="es-AR" dirty="0"/>
              <a:t>Elaborar un </a:t>
            </a:r>
            <a:r>
              <a:rPr lang="es-AR" u="sng" dirty="0"/>
              <a:t>gráfico</a:t>
            </a:r>
            <a:r>
              <a:rPr lang="es-AR" dirty="0"/>
              <a:t> </a:t>
            </a:r>
            <a:r>
              <a:rPr lang="es-AR" b="1" dirty="0"/>
              <a:t>Circular</a:t>
            </a:r>
            <a:r>
              <a:rPr lang="es-AR" dirty="0"/>
              <a:t> </a:t>
            </a:r>
            <a:r>
              <a:rPr lang="es-AR" b="1" dirty="0"/>
              <a:t>seccionado 3D</a:t>
            </a:r>
            <a:r>
              <a:rPr lang="es-AR" dirty="0"/>
              <a:t>, con los </a:t>
            </a:r>
            <a:r>
              <a:rPr lang="es-AR" u="sng" dirty="0"/>
              <a:t>porcentajes</a:t>
            </a:r>
            <a:r>
              <a:rPr lang="es-AR" dirty="0"/>
              <a:t> obtenidos en el punto anterior. Debe aparecer la </a:t>
            </a:r>
            <a:r>
              <a:rPr lang="es-AR" u="sng" dirty="0"/>
              <a:t>leyenda</a:t>
            </a:r>
            <a:r>
              <a:rPr lang="es-AR" dirty="0"/>
              <a:t> correspondiente. Insertar </a:t>
            </a:r>
            <a:r>
              <a:rPr lang="es-AR" u="sng" dirty="0"/>
              <a:t>etiquetas</a:t>
            </a:r>
            <a:r>
              <a:rPr lang="es-AR" dirty="0"/>
              <a:t> con el valor que representa cada porción del gráfico.</a:t>
            </a:r>
            <a:endParaRPr lang="es-E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63</Words>
  <Application>Microsoft Office PowerPoint</Application>
  <PresentationFormat>Presentación en pantalla (4:3)</PresentationFormat>
  <Paragraphs>18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Diapositiva 1</vt:lpstr>
      <vt:lpstr>Diapositiva 2</vt:lpstr>
      <vt:lpstr>Diapositiva 3</vt:lpstr>
      <vt:lpstr>Diapositiva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Cecilia Marcuzzi</dc:creator>
  <cp:lastModifiedBy>Cecilia Marcuzzi</cp:lastModifiedBy>
  <cp:revision>2</cp:revision>
  <dcterms:created xsi:type="dcterms:W3CDTF">2022-04-08T15:42:33Z</dcterms:created>
  <dcterms:modified xsi:type="dcterms:W3CDTF">2022-04-08T16:00:40Z</dcterms:modified>
</cp:coreProperties>
</file>