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</p:sldIdLst>
  <p:sldSz cx="11161713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16" y="-96"/>
      </p:cViewPr>
      <p:guideLst>
        <p:guide orient="horz" pos="2160"/>
        <p:guide pos="35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37130" y="2130427"/>
            <a:ext cx="9487456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74258" y="3886200"/>
            <a:ext cx="7813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954563" y="274640"/>
            <a:ext cx="2776863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18159" y="274640"/>
            <a:ext cx="8150375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81699" y="4406902"/>
            <a:ext cx="948745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81699" y="2906713"/>
            <a:ext cx="948745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8158" y="1600202"/>
            <a:ext cx="54626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66838" y="1600202"/>
            <a:ext cx="54645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8086" y="274638"/>
            <a:ext cx="1004554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58086" y="1535113"/>
            <a:ext cx="49316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58086" y="2174875"/>
            <a:ext cx="49316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669995" y="1535113"/>
            <a:ext cx="49336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669995" y="2174875"/>
            <a:ext cx="49336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8086" y="273050"/>
            <a:ext cx="367212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63921" y="273052"/>
            <a:ext cx="623970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8086" y="1435102"/>
            <a:ext cx="367212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87775" y="4800600"/>
            <a:ext cx="669702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87775" y="612775"/>
            <a:ext cx="669702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87775" y="5367338"/>
            <a:ext cx="669702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58086" y="274638"/>
            <a:ext cx="1004554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58086" y="1600202"/>
            <a:ext cx="1004554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58086" y="6356352"/>
            <a:ext cx="260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3EF1-52CD-4C16-8962-21CDD9CF46AE}" type="datetimeFigureOut">
              <a:rPr lang="es-MX" smtClean="0"/>
              <a:pPr/>
              <a:t>31/10/2021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813586" y="6356352"/>
            <a:ext cx="35345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99227" y="6356352"/>
            <a:ext cx="260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7ECD1-449D-4609-99D1-77B8AE8DB3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16360" y="1124744"/>
            <a:ext cx="9487456" cy="1470025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Positiva</a:t>
            </a:r>
            <a:br>
              <a:rPr lang="es-MX" dirty="0" smtClean="0"/>
            </a:br>
            <a:r>
              <a:rPr lang="es-MX" dirty="0" smtClean="0"/>
              <a:t>Quien escribe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36440" y="2852936"/>
            <a:ext cx="8928992" cy="3816424"/>
          </a:xfrm>
        </p:spPr>
        <p:txBody>
          <a:bodyPr>
            <a:normAutofit/>
          </a:bodyPr>
          <a:lstStyle/>
          <a:p>
            <a:r>
              <a:rPr lang="es-MX" sz="5700" dirty="0" smtClean="0">
                <a:solidFill>
                  <a:schemeClr val="tx1"/>
                </a:solidFill>
              </a:rPr>
              <a:t>Consejos: </a:t>
            </a:r>
          </a:p>
          <a:p>
            <a:r>
              <a:rPr lang="es-MX" sz="4000" dirty="0" smtClean="0">
                <a:solidFill>
                  <a:schemeClr val="tx1"/>
                </a:solidFill>
              </a:rPr>
              <a:t>-No ocupar más de una hoja.</a:t>
            </a:r>
          </a:p>
          <a:p>
            <a:r>
              <a:rPr lang="es-MX" sz="4000" dirty="0" smtClean="0">
                <a:solidFill>
                  <a:schemeClr val="tx1"/>
                </a:solidFill>
              </a:rPr>
              <a:t>-Utilizar papel de calidad.</a:t>
            </a:r>
          </a:p>
          <a:p>
            <a:r>
              <a:rPr lang="es-MX" sz="4000" dirty="0" smtClean="0">
                <a:solidFill>
                  <a:schemeClr val="tx1"/>
                </a:solidFill>
              </a:rPr>
              <a:t>-Impresión original, no copias.</a:t>
            </a:r>
          </a:p>
          <a:p>
            <a:endParaRPr lang="es-MX" sz="2900" dirty="0">
              <a:solidFill>
                <a:schemeClr val="tx1"/>
              </a:solidFill>
            </a:endParaRPr>
          </a:p>
          <a:p>
            <a:endParaRPr lang="es-MX" sz="1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2268488" y="260648"/>
            <a:ext cx="65527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CARTA DE </a:t>
            </a:r>
            <a:r>
              <a:rPr lang="es-MX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REFERENCIA</a:t>
            </a:r>
            <a:endParaRPr lang="es-MX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5 Imagen" descr="clipbrd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264" y="1700808"/>
            <a:ext cx="2455265" cy="238621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CARTA DE 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REFERENCIA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ESTRUCTURA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buNone/>
            </a:pPr>
            <a:r>
              <a:rPr lang="es-ES" dirty="0"/>
              <a:t>A la derecha: Lugar y fecha</a:t>
            </a:r>
            <a:endParaRPr lang="es-MX" dirty="0"/>
          </a:p>
          <a:p>
            <a:pPr lvl="0">
              <a:buNone/>
            </a:pPr>
            <a:r>
              <a:rPr lang="es-ES" dirty="0"/>
              <a:t>A la izquierda: Nombre completo del destinatario</a:t>
            </a:r>
            <a:endParaRPr lang="es-MX" dirty="0"/>
          </a:p>
          <a:p>
            <a:pPr>
              <a:buNone/>
            </a:pPr>
            <a:r>
              <a:rPr lang="es-ES" dirty="0"/>
              <a:t>                               Cargo que ocupa</a:t>
            </a:r>
            <a:endParaRPr lang="es-MX" dirty="0"/>
          </a:p>
          <a:p>
            <a:pPr>
              <a:buNone/>
            </a:pPr>
            <a:r>
              <a:rPr lang="es-ES" dirty="0"/>
              <a:t>                               Nombre de la empresa</a:t>
            </a:r>
            <a:endParaRPr lang="es-MX" dirty="0"/>
          </a:p>
          <a:p>
            <a:pPr>
              <a:buNone/>
            </a:pPr>
            <a:r>
              <a:rPr lang="es-ES" dirty="0"/>
              <a:t>                               Dirección</a:t>
            </a:r>
            <a:endParaRPr lang="es-MX" dirty="0"/>
          </a:p>
          <a:p>
            <a:pPr lvl="0">
              <a:buNone/>
            </a:pPr>
            <a:r>
              <a:rPr lang="es-ES" dirty="0"/>
              <a:t>En el cuerpo de la carta: </a:t>
            </a:r>
            <a:r>
              <a:rPr lang="es-ES" dirty="0" smtClean="0"/>
              <a:t>1-Saludo </a:t>
            </a:r>
            <a:r>
              <a:rPr lang="es-ES" dirty="0"/>
              <a:t>formal “De mi consideración” </a:t>
            </a:r>
            <a:endParaRPr lang="es-MX" dirty="0"/>
          </a:p>
          <a:p>
            <a:pPr>
              <a:buNone/>
            </a:pPr>
            <a:r>
              <a:rPr lang="es-ES" dirty="0"/>
              <a:t>                                                         </a:t>
            </a:r>
            <a:r>
              <a:rPr lang="es-ES" dirty="0" smtClean="0"/>
              <a:t>  </a:t>
            </a:r>
            <a:r>
              <a:rPr lang="es-ES" dirty="0"/>
              <a:t>“De mi mayor consideración”</a:t>
            </a:r>
            <a:endParaRPr lang="es-MX" dirty="0"/>
          </a:p>
          <a:p>
            <a:endParaRPr lang="es-MX" dirty="0"/>
          </a:p>
        </p:txBody>
      </p:sp>
      <p:pic>
        <p:nvPicPr>
          <p:cNvPr id="4" name="3 Imagen" descr="images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17024" y="332656"/>
            <a:ext cx="2304256" cy="331236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6280" y="764704"/>
            <a:ext cx="1036915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None/>
            </a:pPr>
            <a:r>
              <a:rPr lang="es-ES" sz="2400" b="1" dirty="0" smtClean="0"/>
              <a:t>Texto principal: </a:t>
            </a:r>
            <a:endParaRPr lang="es-ES" sz="2400" b="1" dirty="0" smtClean="0"/>
          </a:p>
          <a:p>
            <a:pPr lvl="0">
              <a:buNone/>
            </a:pPr>
            <a:r>
              <a:rPr lang="es-ES" sz="2400" b="1" dirty="0" smtClean="0"/>
              <a:t>Identificación</a:t>
            </a:r>
            <a:endParaRPr lang="es-ES" sz="2400" b="1" dirty="0" smtClean="0"/>
          </a:p>
          <a:p>
            <a:pPr lvl="0">
              <a:buNone/>
            </a:pPr>
            <a:r>
              <a:rPr lang="es-ES" sz="2400" b="1" dirty="0" smtClean="0"/>
              <a:t>1er. Párrafo: </a:t>
            </a:r>
            <a:r>
              <a:rPr lang="es-ES" sz="2400" b="1" dirty="0" smtClean="0"/>
              <a:t>Nombre y apellido- cargo</a:t>
            </a:r>
            <a:endParaRPr lang="es-ES" sz="2400" b="1" dirty="0" smtClean="0"/>
          </a:p>
          <a:p>
            <a:r>
              <a:rPr lang="es-ES" sz="2400" b="1" dirty="0" smtClean="0"/>
              <a:t>2do Párrafo: </a:t>
            </a:r>
            <a:r>
              <a:rPr lang="es-ES" sz="2400" b="1" u="sng" dirty="0" smtClean="0"/>
              <a:t>Contexto</a:t>
            </a:r>
            <a:r>
              <a:rPr lang="es-ES" sz="2400" dirty="0" smtClean="0"/>
              <a:t>: En las siguientes líneas debe aparecer el </a:t>
            </a:r>
            <a:r>
              <a:rPr lang="es-ES" sz="2400" u="sng" dirty="0" smtClean="0"/>
              <a:t>trabajo</a:t>
            </a:r>
            <a:r>
              <a:rPr lang="es-ES" sz="2400" dirty="0" smtClean="0"/>
              <a:t> o </a:t>
            </a:r>
            <a:r>
              <a:rPr lang="es-ES" sz="2400" u="sng" dirty="0" smtClean="0"/>
              <a:t>actividades</a:t>
            </a:r>
            <a:r>
              <a:rPr lang="es-ES" sz="2400" dirty="0" smtClean="0"/>
              <a:t> desempeñadas por la persona recomendada siempre desde el punto de vista del </a:t>
            </a:r>
            <a:r>
              <a:rPr lang="es-ES" sz="2400" dirty="0" err="1" smtClean="0"/>
              <a:t>recomendador</a:t>
            </a:r>
            <a:r>
              <a:rPr lang="es-ES" sz="2400" dirty="0" smtClean="0"/>
              <a:t>.</a:t>
            </a:r>
            <a:endParaRPr lang="es-MX" sz="2400" dirty="0" smtClean="0"/>
          </a:p>
          <a:p>
            <a:r>
              <a:rPr lang="es-ES" sz="2400" b="1" dirty="0" smtClean="0"/>
              <a:t>3er</a:t>
            </a:r>
            <a:r>
              <a:rPr lang="es-ES" sz="2400" b="1" dirty="0" smtClean="0"/>
              <a:t>. Párrafo: </a:t>
            </a:r>
            <a:r>
              <a:rPr lang="es-ES" sz="2400" b="1" u="sng" dirty="0" smtClean="0"/>
              <a:t>Recomendación</a:t>
            </a:r>
            <a:r>
              <a:rPr lang="es-ES" sz="2400" dirty="0" smtClean="0"/>
              <a:t>: Se trata de una frase de apoyo a la captación de la persona en la nueva empresa, destacando lo positivo que puede llegar a ser esta nueva inserción. </a:t>
            </a:r>
            <a:endParaRPr lang="es-MX" sz="2400" dirty="0" smtClean="0"/>
          </a:p>
          <a:p>
            <a:pPr lvl="0">
              <a:buNone/>
            </a:pPr>
            <a:r>
              <a:rPr lang="es-ES" sz="2400" b="1" dirty="0" smtClean="0"/>
              <a:t>4to Párrafo: </a:t>
            </a:r>
            <a:r>
              <a:rPr lang="es-ES" sz="2400" b="1" u="sng" dirty="0" smtClean="0"/>
              <a:t>Cierre:</a:t>
            </a:r>
            <a:r>
              <a:rPr lang="es-ES" sz="2400" dirty="0" smtClean="0"/>
              <a:t> Por último, una despedida cordial invitando a solicitar información complementaria o aclarar dudas que pudieran surgir.</a:t>
            </a:r>
            <a:endParaRPr lang="es-ES" sz="2400" b="1" dirty="0" smtClean="0"/>
          </a:p>
          <a:p>
            <a:pPr lvl="0">
              <a:buNone/>
            </a:pPr>
            <a:r>
              <a:rPr lang="es-ES" sz="2400" b="1" dirty="0" smtClean="0"/>
              <a:t>Despedida </a:t>
            </a:r>
            <a:r>
              <a:rPr lang="es-ES" sz="2400" b="1" dirty="0" smtClean="0"/>
              <a:t>formal</a:t>
            </a:r>
            <a:endParaRPr lang="es-MX" sz="2400" b="1" dirty="0" smtClean="0"/>
          </a:p>
          <a:p>
            <a:pPr lvl="0">
              <a:buNone/>
            </a:pPr>
            <a:r>
              <a:rPr lang="es-ES" sz="2400" b="1" dirty="0" smtClean="0"/>
              <a:t>Por último en el costado derecho de la hoja: Firma del remitente. </a:t>
            </a:r>
          </a:p>
          <a:p>
            <a:pPr lvl="0"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                                                                            Aclaración de la firma. </a:t>
            </a:r>
          </a:p>
          <a:p>
            <a:pPr lvl="0"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                                                                            Número de celular</a:t>
            </a:r>
            <a:endParaRPr lang="es-MX" sz="2400" b="1" dirty="0"/>
          </a:p>
        </p:txBody>
      </p:sp>
      <p:pic>
        <p:nvPicPr>
          <p:cNvPr id="3" name="2 Imagen" descr="images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9060" y="332656"/>
            <a:ext cx="1202220" cy="17281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844552" y="476672"/>
            <a:ext cx="48245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Consejos de redacción</a:t>
            </a:r>
            <a:endParaRPr kumimoji="0" lang="es-ES" sz="4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1484784"/>
            <a:ext cx="1076543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3200" b="1" dirty="0"/>
              <a:t>Usar un lenguaje claro y </a:t>
            </a:r>
            <a:r>
              <a:rPr lang="es-ES" sz="3200" b="1" dirty="0" smtClean="0"/>
              <a:t>conciso</a:t>
            </a:r>
          </a:p>
          <a:p>
            <a:pPr lvl="0">
              <a:buFont typeface="Arial" pitchFamily="34" charset="0"/>
              <a:buChar char="•"/>
            </a:pPr>
            <a:r>
              <a:rPr lang="es-ES" sz="3200" b="1" dirty="0"/>
              <a:t>Utilizar frases cortas y sencillas</a:t>
            </a:r>
            <a:r>
              <a:rPr lang="es-ES" sz="3200" b="1" dirty="0" smtClean="0"/>
              <a:t>.</a:t>
            </a:r>
          </a:p>
          <a:p>
            <a:pPr lvl="0">
              <a:buFont typeface="Arial" pitchFamily="34" charset="0"/>
              <a:buChar char="•"/>
            </a:pPr>
            <a:r>
              <a:rPr lang="es-ES" sz="3200" b="1" dirty="0" smtClean="0"/>
              <a:t>Evitar frases rebuscadas.</a:t>
            </a:r>
            <a:r>
              <a:rPr lang="es-ES" sz="3200" b="1" dirty="0"/>
              <a:t> </a:t>
            </a:r>
            <a:endParaRPr lang="es-ES" sz="3200" b="1" dirty="0" smtClean="0"/>
          </a:p>
          <a:p>
            <a:pPr lvl="0">
              <a:buFont typeface="Arial" pitchFamily="34" charset="0"/>
              <a:buChar char="•"/>
            </a:pPr>
            <a:r>
              <a:rPr lang="es-ES" sz="3200" b="1" dirty="0" smtClean="0"/>
              <a:t>Emplear </a:t>
            </a:r>
            <a:r>
              <a:rPr lang="es-ES" sz="3200" b="1" dirty="0"/>
              <a:t>tono cordial y respetuoso. </a:t>
            </a:r>
            <a:endParaRPr lang="es-MX" sz="3200" b="1" dirty="0"/>
          </a:p>
          <a:p>
            <a:pPr lvl="0">
              <a:buFont typeface="Arial" pitchFamily="34" charset="0"/>
              <a:buChar char="•"/>
            </a:pPr>
            <a:r>
              <a:rPr lang="es-ES" sz="3200" b="1" dirty="0" smtClean="0"/>
              <a:t>Describir </a:t>
            </a:r>
            <a:r>
              <a:rPr lang="es-ES" sz="3200" b="1" dirty="0"/>
              <a:t>aptitudes y habilidades.</a:t>
            </a:r>
            <a:endParaRPr lang="es-MX" sz="3200" b="1" dirty="0"/>
          </a:p>
          <a:p>
            <a:pPr lvl="0">
              <a:buFont typeface="Arial" pitchFamily="34" charset="0"/>
              <a:buChar char="•"/>
            </a:pPr>
            <a:r>
              <a:rPr lang="es-ES" sz="3200" b="1" dirty="0" smtClean="0"/>
              <a:t>Remarcar </a:t>
            </a:r>
            <a:r>
              <a:rPr lang="es-ES" sz="3200" b="1" dirty="0"/>
              <a:t>lo que considere el postulante más destacable.</a:t>
            </a:r>
            <a:endParaRPr lang="es-MX" sz="3200" b="1" dirty="0"/>
          </a:p>
          <a:p>
            <a:pPr lvl="0">
              <a:buFont typeface="Arial" pitchFamily="34" charset="0"/>
              <a:buChar char="•"/>
            </a:pPr>
            <a:r>
              <a:rPr lang="es-ES" sz="3200" b="1" dirty="0"/>
              <a:t>No tutear a quien no se conoce. </a:t>
            </a:r>
            <a:endParaRPr lang="es-MX" sz="3200" b="1" dirty="0"/>
          </a:p>
          <a:p>
            <a:pPr lvl="0">
              <a:buFont typeface="Arial" pitchFamily="34" charset="0"/>
              <a:buChar char="•"/>
            </a:pPr>
            <a:endParaRPr lang="es-ES" dirty="0" smtClean="0"/>
          </a:p>
          <a:p>
            <a:pPr lvl="0">
              <a:buFont typeface="Arial" pitchFamily="34" charset="0"/>
              <a:buChar char="•"/>
            </a:pPr>
            <a:endParaRPr lang="es-MX" dirty="0"/>
          </a:p>
          <a:p>
            <a:pPr>
              <a:buFont typeface="Arial" pitchFamily="34" charset="0"/>
              <a:buChar char="•"/>
            </a:pPr>
            <a:endParaRPr lang="es-MX" dirty="0"/>
          </a:p>
        </p:txBody>
      </p:sp>
      <p:pic>
        <p:nvPicPr>
          <p:cNvPr id="9" name="8 Imagen" descr="images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17024" y="332656"/>
            <a:ext cx="2304256" cy="33123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250</Words>
  <Application>Microsoft Office PowerPoint</Application>
  <PresentationFormat>Personalizado</PresentationFormat>
  <Paragraphs>33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Positiva Quien escribe </vt:lpstr>
      <vt:lpstr>CARTA DE REFERENCIA ESTRUCTURA</vt:lpstr>
      <vt:lpstr>Diapositiva 3</vt:lpstr>
      <vt:lpstr>Diapositiva 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Convencer Llamar la atención Seguridad y eficacia</dc:title>
  <dc:creator>jorge salas</dc:creator>
  <cp:lastModifiedBy>jorge salas</cp:lastModifiedBy>
  <cp:revision>2</cp:revision>
  <dcterms:created xsi:type="dcterms:W3CDTF">2021-08-01T04:13:06Z</dcterms:created>
  <dcterms:modified xsi:type="dcterms:W3CDTF">2021-11-01T02:55:01Z</dcterms:modified>
</cp:coreProperties>
</file>