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190A-F049-46C1-9693-446DEDCAD046}" type="datetimeFigureOut">
              <a:rPr lang="es-AR" smtClean="0"/>
              <a:t>1/5/2022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3A60-E28E-4B6A-B4CF-74B97A34C82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6877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190A-F049-46C1-9693-446DEDCAD046}" type="datetimeFigureOut">
              <a:rPr lang="es-AR" smtClean="0"/>
              <a:t>1/5/2022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3A60-E28E-4B6A-B4CF-74B97A34C82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57472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190A-F049-46C1-9693-446DEDCAD046}" type="datetimeFigureOut">
              <a:rPr lang="es-AR" smtClean="0"/>
              <a:t>1/5/2022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3A60-E28E-4B6A-B4CF-74B97A34C827}" type="slidenum">
              <a:rPr lang="es-AR" smtClean="0"/>
              <a:t>‹Nº›</a:t>
            </a:fld>
            <a:endParaRPr lang="es-A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1016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190A-F049-46C1-9693-446DEDCAD046}" type="datetimeFigureOut">
              <a:rPr lang="es-AR" smtClean="0"/>
              <a:t>1/5/2022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3A60-E28E-4B6A-B4CF-74B97A34C82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14344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190A-F049-46C1-9693-446DEDCAD046}" type="datetimeFigureOut">
              <a:rPr lang="es-AR" smtClean="0"/>
              <a:t>1/5/2022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3A60-E28E-4B6A-B4CF-74B97A34C827}" type="slidenum">
              <a:rPr lang="es-AR" smtClean="0"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5303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190A-F049-46C1-9693-446DEDCAD046}" type="datetimeFigureOut">
              <a:rPr lang="es-AR" smtClean="0"/>
              <a:t>1/5/2022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3A60-E28E-4B6A-B4CF-74B97A34C82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00806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190A-F049-46C1-9693-446DEDCAD046}" type="datetimeFigureOut">
              <a:rPr lang="es-AR" smtClean="0"/>
              <a:t>1/5/2022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3A60-E28E-4B6A-B4CF-74B97A34C82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751474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190A-F049-46C1-9693-446DEDCAD046}" type="datetimeFigureOut">
              <a:rPr lang="es-AR" smtClean="0"/>
              <a:t>1/5/2022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3A60-E28E-4B6A-B4CF-74B97A34C82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30541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190A-F049-46C1-9693-446DEDCAD046}" type="datetimeFigureOut">
              <a:rPr lang="es-AR" smtClean="0"/>
              <a:t>1/5/2022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3A60-E28E-4B6A-B4CF-74B97A34C82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74861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190A-F049-46C1-9693-446DEDCAD046}" type="datetimeFigureOut">
              <a:rPr lang="es-AR" smtClean="0"/>
              <a:t>1/5/2022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3A60-E28E-4B6A-B4CF-74B97A34C82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426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190A-F049-46C1-9693-446DEDCAD046}" type="datetimeFigureOut">
              <a:rPr lang="es-AR" smtClean="0"/>
              <a:t>1/5/2022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3A60-E28E-4B6A-B4CF-74B97A34C82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0188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190A-F049-46C1-9693-446DEDCAD046}" type="datetimeFigureOut">
              <a:rPr lang="es-AR" smtClean="0"/>
              <a:t>1/5/2022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3A60-E28E-4B6A-B4CF-74B97A34C82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92485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190A-F049-46C1-9693-446DEDCAD046}" type="datetimeFigureOut">
              <a:rPr lang="es-AR" smtClean="0"/>
              <a:t>1/5/2022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3A60-E28E-4B6A-B4CF-74B97A34C82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39138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190A-F049-46C1-9693-446DEDCAD046}" type="datetimeFigureOut">
              <a:rPr lang="es-AR" smtClean="0"/>
              <a:t>1/5/2022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3A60-E28E-4B6A-B4CF-74B97A34C82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44644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190A-F049-46C1-9693-446DEDCAD046}" type="datetimeFigureOut">
              <a:rPr lang="es-AR" smtClean="0"/>
              <a:t>1/5/2022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3A60-E28E-4B6A-B4CF-74B97A34C82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67810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190A-F049-46C1-9693-446DEDCAD046}" type="datetimeFigureOut">
              <a:rPr lang="es-AR" smtClean="0"/>
              <a:t>1/5/2022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3A60-E28E-4B6A-B4CF-74B97A34C82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30424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C190A-F049-46C1-9693-446DEDCAD046}" type="datetimeFigureOut">
              <a:rPr lang="es-AR" smtClean="0"/>
              <a:t>1/5/2022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CA43A60-E28E-4B6A-B4CF-74B97A34C82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45631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78C267-E0E5-4678-BDE0-D3F139A22C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0261" y="470452"/>
            <a:ext cx="9289774" cy="2193236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>
                <a:latin typeface="Britannic Bold" panose="020B0903060703020204" pitchFamily="34" charset="0"/>
              </a:rPr>
              <a:t>“Problemas del medio ambiente en nuestra provincia”</a:t>
            </a:r>
            <a:endParaRPr lang="es-AR" dirty="0">
              <a:latin typeface="Britannic Bold" panose="020B0903060703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33BDFF8-35E5-4D71-8B0B-F4E70606B7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2539" y="2981739"/>
            <a:ext cx="9289775" cy="3836502"/>
          </a:xfrm>
        </p:spPr>
        <p:txBody>
          <a:bodyPr>
            <a:normAutofit fontScale="92500"/>
          </a:bodyPr>
          <a:lstStyle/>
          <a:p>
            <a:pPr algn="just"/>
            <a:r>
              <a:rPr lang="es-MX" dirty="0">
                <a:solidFill>
                  <a:schemeClr val="tx1"/>
                </a:solidFill>
                <a:latin typeface="Britannic Bold" panose="020B0903060703020204" pitchFamily="34" charset="0"/>
              </a:rPr>
              <a:t>Nosotros no estamos escuchando al mundo como se merece, los científicos afirman que nos </a:t>
            </a:r>
            <a:r>
              <a:rPr lang="es-MX" b="1" dirty="0">
                <a:solidFill>
                  <a:schemeClr val="tx1"/>
                </a:solidFill>
                <a:latin typeface="Britannic Bold" panose="020B0903060703020204" pitchFamily="34" charset="0"/>
              </a:rPr>
              <a:t>quedan</a:t>
            </a:r>
            <a:r>
              <a:rPr lang="es-MX" dirty="0">
                <a:solidFill>
                  <a:schemeClr val="tx1"/>
                </a:solidFill>
                <a:latin typeface="Britannic Bold" panose="020B0903060703020204" pitchFamily="34" charset="0"/>
              </a:rPr>
              <a:t> 7 años para cambiar y ayudar a la Tierra como se lo merece.</a:t>
            </a:r>
          </a:p>
          <a:p>
            <a:pPr algn="l"/>
            <a:r>
              <a:rPr lang="es-MX" dirty="0">
                <a:solidFill>
                  <a:schemeClr val="tx1"/>
                </a:solidFill>
                <a:latin typeface="Britannic Bold" panose="020B0903060703020204" pitchFamily="34" charset="0"/>
              </a:rPr>
              <a:t>En la provincia de San Juan estamos con graves problemas en la falta de agua, ya que es  vital para la vida humana.</a:t>
            </a:r>
          </a:p>
          <a:p>
            <a:pPr algn="l"/>
            <a:r>
              <a:rPr lang="es-MX" dirty="0">
                <a:solidFill>
                  <a:schemeClr val="tx1"/>
                </a:solidFill>
                <a:latin typeface="Britannic Bold" panose="020B0903060703020204" pitchFamily="34" charset="0"/>
              </a:rPr>
              <a:t>Vamos a hablar de algo a lo que no le estamos prestando demasiada atención y el gobierno no nos estaría ayudando, por ejemplo, la degradación de suelos y crecientes.</a:t>
            </a:r>
          </a:p>
          <a:p>
            <a:pPr algn="l"/>
            <a:r>
              <a:rPr lang="es-MX" dirty="0">
                <a:solidFill>
                  <a:schemeClr val="tx1"/>
                </a:solidFill>
                <a:latin typeface="Britannic Bold" panose="020B0903060703020204" pitchFamily="34" charset="0"/>
              </a:rPr>
              <a:t>El suelo constituye el soporte de los ecosistemas, se traduce en perdida de productividad biológica y económica de la Tierra.</a:t>
            </a:r>
          </a:p>
          <a:p>
            <a:pPr algn="l"/>
            <a:r>
              <a:rPr lang="es-MX" dirty="0">
                <a:solidFill>
                  <a:schemeClr val="tx1"/>
                </a:solidFill>
                <a:latin typeface="Britannic Bold" panose="020B0903060703020204" pitchFamily="34" charset="0"/>
              </a:rPr>
              <a:t>La idea central es mejorar los servicios ecosistémicos para el ordenamiento territorial en nuestra provincia.</a:t>
            </a:r>
          </a:p>
          <a:p>
            <a:pPr algn="l"/>
            <a:r>
              <a:rPr lang="es-MX" dirty="0">
                <a:solidFill>
                  <a:schemeClr val="tx1"/>
                </a:solidFill>
                <a:latin typeface="Britannic Bold" panose="020B0903060703020204" pitchFamily="34" charset="0"/>
              </a:rPr>
              <a:t>Otras provincias han sido afectadas, no solo san juan sino que también, Mendoza , La Rioja y San Luis. Esto es un avance para ser mas sustentables y pensar en la degradación de suelos.</a:t>
            </a:r>
          </a:p>
          <a:p>
            <a:pPr algn="l"/>
            <a:endParaRPr lang="es-MX" dirty="0"/>
          </a:p>
        </p:txBody>
      </p:sp>
      <p:pic>
        <p:nvPicPr>
          <p:cNvPr id="1026" name="Picture 2" descr="Ver las imágenes de origen">
            <a:extLst>
              <a:ext uri="{FF2B5EF4-FFF2-40B4-BE49-F238E27FC236}">
                <a16:creationId xmlns:a16="http://schemas.microsoft.com/office/drawing/2014/main" id="{8A0801ED-B26D-41AD-8BBA-160ACB0C76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28895">
            <a:off x="111079" y="1681904"/>
            <a:ext cx="1912794" cy="133257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8" name="Picture 4" descr="Ver las imágenes de origen">
            <a:extLst>
              <a:ext uri="{FF2B5EF4-FFF2-40B4-BE49-F238E27FC236}">
                <a16:creationId xmlns:a16="http://schemas.microsoft.com/office/drawing/2014/main" id="{A511F8D6-F9E6-4461-ABD7-0546512DC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4950" y="53010"/>
            <a:ext cx="2210169" cy="125895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7613147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72</TotalTime>
  <Words>172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Britannic Bold</vt:lpstr>
      <vt:lpstr>Trebuchet MS</vt:lpstr>
      <vt:lpstr>Wingdings 3</vt:lpstr>
      <vt:lpstr>Faceta</vt:lpstr>
      <vt:lpstr>“Problemas del medio ambiente en nuestra provincia”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“Problemas del medio ambiente en nuestra provincia”</dc:title>
  <dc:creator>gabriel olarte</dc:creator>
  <cp:lastModifiedBy>gabriel olarte</cp:lastModifiedBy>
  <cp:revision>2</cp:revision>
  <dcterms:created xsi:type="dcterms:W3CDTF">2022-04-29T17:42:14Z</dcterms:created>
  <dcterms:modified xsi:type="dcterms:W3CDTF">2022-05-01T14:09:45Z</dcterms:modified>
</cp:coreProperties>
</file>