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7" r:id="rId4"/>
    <p:sldId id="261" r:id="rId5"/>
    <p:sldId id="258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85" autoAdjust="0"/>
    <p:restoredTop sz="94660"/>
  </p:normalViewPr>
  <p:slideViewPr>
    <p:cSldViewPr>
      <p:cViewPr varScale="1">
        <p:scale>
          <a:sx n="68" d="100"/>
          <a:sy n="68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F3B7564-7865-407A-B56A-E25EADDA0628}" type="datetimeFigureOut">
              <a:rPr lang="es-ES" smtClean="0"/>
              <a:pPr/>
              <a:t>06/05/2022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E53EF01-C34A-450B-B451-97155C1C017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214422"/>
            <a:ext cx="8286808" cy="250033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cs typeface="Aharoni" pitchFamily="2" charset="-79"/>
              </a:rPr>
              <a:t/>
            </a:r>
            <a:br>
              <a:rPr lang="es-MX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r>
              <a:rPr lang="es-MX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cs typeface="Aharoni" pitchFamily="2" charset="-79"/>
              </a:rPr>
              <a:t/>
            </a:r>
            <a:br>
              <a:rPr lang="es-MX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r>
              <a:rPr lang="es-MX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cs typeface="Aharoni" pitchFamily="2" charset="-79"/>
              </a:rPr>
              <a:t/>
            </a:r>
            <a:br>
              <a:rPr lang="es-MX" dirty="0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r>
              <a:rPr lang="es-MX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pitchFamily="34" charset="0"/>
                <a:cs typeface="Aharoni" pitchFamily="2" charset="-79"/>
              </a:rPr>
              <a:t>“</a:t>
            </a:r>
            <a:r>
              <a:rPr lang="es-MX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pitchFamily="34" charset="0"/>
                <a:cs typeface="Aharoni" pitchFamily="2" charset="-79"/>
              </a:rPr>
              <a:t>Características de la Globalización Actual”</a:t>
            </a:r>
            <a:br>
              <a:rPr lang="es-MX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 </a:t>
            </a:r>
            <a:r>
              <a:rPr lang="es-MX" i="1" dirty="0" smtClean="0"/>
              <a:t>GEOGRAFÍA  4°CO              </a:t>
            </a:r>
            <a:r>
              <a:rPr lang="es-MX" i="1" dirty="0" err="1" smtClean="0"/>
              <a:t>Prof</a:t>
            </a:r>
            <a:r>
              <a:rPr lang="es-MX" i="1" dirty="0" smtClean="0"/>
              <a:t>: Diana García </a:t>
            </a:r>
            <a:endParaRPr lang="es-ES" i="1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Qué es la globalización: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9277" t="27924" r="30780" b="21306"/>
          <a:stretch>
            <a:fillRect/>
          </a:stretch>
        </p:blipFill>
        <p:spPr bwMode="auto">
          <a:xfrm>
            <a:off x="642910" y="1928802"/>
            <a:ext cx="8251089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El crecimiento del comercio internacional: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Aumento de los intercambios de buena parte  de los países del mundo.</a:t>
            </a:r>
          </a:p>
          <a:p>
            <a:r>
              <a:rPr lang="es-MX" dirty="0" smtClean="0"/>
              <a:t>Los países industrializados ya no son los únicos lideres del proceso.</a:t>
            </a:r>
          </a:p>
          <a:p>
            <a:r>
              <a:rPr lang="es-MX" dirty="0" smtClean="0"/>
              <a:t>Mayor participación de los países menos desarrollados (exportaciones).</a:t>
            </a:r>
          </a:p>
          <a:p>
            <a:r>
              <a:rPr lang="es-MX" dirty="0" smtClean="0"/>
              <a:t>Grupo de países emergentes se transformaron en motores del comercio mundial (China, India y Brasil) y los llamados Tigres Asiáticos (Hong Kong, Taiwán, Corea del Sur y Singapur) y Rusia.</a:t>
            </a:r>
            <a:endParaRPr lang="es-ES" dirty="0"/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Países Emergentes</a:t>
            </a:r>
            <a:endParaRPr lang="es-ES" dirty="0"/>
          </a:p>
        </p:txBody>
      </p:sp>
      <p:pic>
        <p:nvPicPr>
          <p:cNvPr id="4" name="3 Marcador de contenido" descr="paises emergnt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93208" y="1600200"/>
            <a:ext cx="7992533" cy="4495800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China como motor de la economía mundial: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Generó una de las mas altas tasas de crecimiento económico (mas de 10%).</a:t>
            </a:r>
          </a:p>
          <a:p>
            <a:r>
              <a:rPr lang="es-MX" dirty="0" smtClean="0"/>
              <a:t>Es importante el indicador que suele utilizarse como parámetro del crecimiento de otros países. Por ejemplo: un país x ha crecido a “tasas chinas”.</a:t>
            </a:r>
            <a:endParaRPr lang="es-E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504960" cy="172560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Las desregulaciones que aplican los países para el intercambio con el mercado externo: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357290" y="2285992"/>
            <a:ext cx="7576398" cy="3962408"/>
          </a:xfrm>
        </p:spPr>
        <p:txBody>
          <a:bodyPr>
            <a:normAutofit/>
          </a:bodyPr>
          <a:lstStyle/>
          <a:p>
            <a:r>
              <a:rPr lang="es-MX" dirty="0" smtClean="0"/>
              <a:t>Redujeron el proteccionismo a través de cambios de aranceles de importación.</a:t>
            </a:r>
          </a:p>
          <a:p>
            <a:r>
              <a:rPr lang="es-MX" dirty="0" smtClean="0"/>
              <a:t>La liberación de aranceles fue selectiva (solo en algunas productos).</a:t>
            </a:r>
          </a:p>
          <a:p>
            <a:r>
              <a:rPr lang="es-MX" dirty="0" smtClean="0"/>
              <a:t>Mientras que a países menos desarrollados se indujo a los gobiernos a aplicar políticas de libre mercado o a la liberación de barreras aduaneras.</a:t>
            </a:r>
            <a:endParaRPr lang="es-ES" dirty="0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Las empresas protagonistas en la globalización. Las transnacionales: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Empresas de gran tamaño que operan en todas partes del mundo. Mediante distintas filiales que forman redes. </a:t>
            </a:r>
          </a:p>
          <a:p>
            <a:r>
              <a:rPr lang="es-MX" dirty="0" smtClean="0"/>
              <a:t>Las grandes corporaciones  producen en distintos lugares para reducir costos y vender  por todas partes del mundo, mantienen un comercio activo y acrecientan los flujos de capital, se identifican como transnacionales.</a:t>
            </a:r>
            <a:endParaRPr lang="es-ES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Las Transnacionales </a:t>
            </a:r>
            <a:endParaRPr lang="es-ES" dirty="0"/>
          </a:p>
        </p:txBody>
      </p:sp>
      <p:pic>
        <p:nvPicPr>
          <p:cNvPr id="4" name="3 Marcador de contenido" descr="transnacional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375025" y="2981325"/>
            <a:ext cx="2628900" cy="17335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151</TotalTime>
  <Words>272</Words>
  <Application>Microsoft Office PowerPoint</Application>
  <PresentationFormat>Presentación en pantalla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Intermedio</vt:lpstr>
      <vt:lpstr>   “Características de la Globalización Actual” </vt:lpstr>
      <vt:lpstr>Qué es la globalización:</vt:lpstr>
      <vt:lpstr>El crecimiento del comercio internacional:</vt:lpstr>
      <vt:lpstr>Países Emergentes</vt:lpstr>
      <vt:lpstr>China como motor de la economía mundial:</vt:lpstr>
      <vt:lpstr>Las desregulaciones que aplican los países para el intercambio con el mercado externo:</vt:lpstr>
      <vt:lpstr>Las empresas protagonistas en la globalización. Las transnacionales:</vt:lpstr>
      <vt:lpstr>Las Transnacionales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Características de la Globalización Actual </dc:title>
  <dc:creator>Usuario</dc:creator>
  <cp:lastModifiedBy>Usuario</cp:lastModifiedBy>
  <cp:revision>15</cp:revision>
  <dcterms:created xsi:type="dcterms:W3CDTF">2020-08-17T21:40:08Z</dcterms:created>
  <dcterms:modified xsi:type="dcterms:W3CDTF">2022-05-06T09:09:39Z</dcterms:modified>
</cp:coreProperties>
</file>