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DDAC80-3938-77EA-D9D9-97594ADB1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150FA-5765-CE90-5BFF-B7ED702986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EF098A-9BD4-1E10-B3AC-4B473B929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D2F17-5C18-9F4D-8A17-2B1A750B318A}" type="datetimeFigureOut">
              <a:rPr lang="es-AR"/>
              <a:t>15/5/2022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27E643-C1A1-EB51-06E7-14D615D87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B56183-753E-63A4-1795-561C45904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73C6-644B-924B-BE66-5989DDC4DF32}" type="slidenum">
              <a:rPr lang="es-AR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88250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5E0FC0-0C11-1BF0-B48D-6F4123279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BB716F7-8E71-4EFD-7205-B97E10AF5D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B26B81-88A0-74FB-EFCA-7EB283259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D2F17-5C18-9F4D-8A17-2B1A750B318A}" type="datetimeFigureOut">
              <a:rPr lang="es-AR"/>
              <a:t>15/5/2022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BEB311-79E6-1696-E054-41A7F86C5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774E94-25A3-FA16-CB66-10CFE0FF1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73C6-644B-924B-BE66-5989DDC4DF32}" type="slidenum">
              <a:rPr lang="es-AR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58317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5B28232-3D02-C3D1-8F61-BFE7B09981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B04E12C-1E26-C05F-CC69-AA670605C0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E6F71F-AB4D-59CB-EEDE-E9B5DD64B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D2F17-5C18-9F4D-8A17-2B1A750B318A}" type="datetimeFigureOut">
              <a:rPr lang="es-AR"/>
              <a:t>15/5/2022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AA5985-EC9A-CF26-1FB4-5397C5177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995125-D2C3-CB4C-4E6C-F4636B360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73C6-644B-924B-BE66-5989DDC4DF32}" type="slidenum">
              <a:rPr lang="es-AR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74234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00A885-8BF4-3155-4008-ED9705690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42C475-29F1-9A09-0A33-1CB8B68BD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B8E2AC-F301-EFD3-BA73-49AA99901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D2F17-5C18-9F4D-8A17-2B1A750B318A}" type="datetimeFigureOut">
              <a:rPr lang="es-AR"/>
              <a:t>15/5/2022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CAACDA-6271-28B6-519C-177A7B3FE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78E4EA-E972-43D8-40E9-BEB3495AE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73C6-644B-924B-BE66-5989DDC4DF32}" type="slidenum">
              <a:rPr lang="es-AR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63276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721E65-A5FC-ACF3-0DD2-9E5FFDC26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FA0778A-92B8-76E8-9C64-264043193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242463-388C-CA4B-B9C0-9213D710F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D2F17-5C18-9F4D-8A17-2B1A750B318A}" type="datetimeFigureOut">
              <a:rPr lang="es-AR"/>
              <a:t>15/5/2022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25620A-517A-8DBF-EF7C-7CC682D9B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3C09FB-9781-0C4B-6FA7-26DB5509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73C6-644B-924B-BE66-5989DDC4DF32}" type="slidenum">
              <a:rPr lang="es-AR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2983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A02E0A-343D-4455-99A6-EC15DC8DB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66C130-A735-716F-B3E8-A445CCDED5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4DC1724-EE50-F736-B6D1-A51E2261E0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EDFF8F2-EFB1-CE92-DC0D-C976EC722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D2F17-5C18-9F4D-8A17-2B1A750B318A}" type="datetimeFigureOut">
              <a:rPr lang="es-AR"/>
              <a:t>15/5/2022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94B359-AA92-80F0-0E74-8183FD44D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86E2DB-64ED-CD57-74E1-A0DFE1552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73C6-644B-924B-BE66-5989DDC4DF32}" type="slidenum">
              <a:rPr lang="es-AR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5707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E63D02-12D0-0B0E-8F83-1A61F360C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665397B-9770-10F0-3FCC-FAFC16AC4D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E834393-805A-236D-44A5-BE8EEB048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AA3B8D8-45D3-BF04-4727-FFD431D17A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0798FFA-57D8-891F-F977-25DD097C65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80DE6E0-CFA9-F3F3-37CF-C35D5A739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D2F17-5C18-9F4D-8A17-2B1A750B318A}" type="datetimeFigureOut">
              <a:rPr lang="es-AR"/>
              <a:t>15/5/2022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0732F99-B735-305F-51DB-904A9EE3D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31EDFC9-784E-B973-95D7-3005D6778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73C6-644B-924B-BE66-5989DDC4DF32}" type="slidenum">
              <a:rPr lang="es-AR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19335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AB5B95-DDD7-F33F-5FA2-AEFE2C9AC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76AA456-425F-DD2C-5915-66C1CEEA2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D2F17-5C18-9F4D-8A17-2B1A750B318A}" type="datetimeFigureOut">
              <a:rPr lang="es-AR"/>
              <a:t>15/5/2022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919E4BA-CA8B-FFA0-6362-355AB93B0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3012389-B0E1-E4B9-4FBD-40D3EFCD4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73C6-644B-924B-BE66-5989DDC4DF32}" type="slidenum">
              <a:rPr lang="es-AR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82713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4280EA7-2701-5947-62C3-5436569C7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D2F17-5C18-9F4D-8A17-2B1A750B318A}" type="datetimeFigureOut">
              <a:rPr lang="es-AR"/>
              <a:t>15/5/2022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E2B411F-3E57-2592-E92E-9FBA3115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0052C72-91A6-76E5-E49F-63FB6FE0E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73C6-644B-924B-BE66-5989DDC4DF32}" type="slidenum">
              <a:rPr lang="es-AR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76950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AC1275-32D8-0E3A-2BA4-79976BB69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29FC9A-12E3-21B9-03E7-7971FB8DF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29472C5-BA73-FCA7-8E26-AB0747E47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A97197-F39F-8667-6610-E69BF20AC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D2F17-5C18-9F4D-8A17-2B1A750B318A}" type="datetimeFigureOut">
              <a:rPr lang="es-AR"/>
              <a:t>15/5/2022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53B392-BF9D-6D53-4CFC-DBEA54163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0AB1C7F-D94E-9CA3-2F00-DEF01179A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73C6-644B-924B-BE66-5989DDC4DF32}" type="slidenum">
              <a:rPr lang="es-AR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6358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C1D98C-BF8F-BB8B-FD73-4DAA70348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8227605-1C54-9C63-05B6-613D775BF9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2352B8F-E3EA-A0AC-FE19-3AA5FD045C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59313D2-F129-787C-90AE-7F456A2BA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D2F17-5C18-9F4D-8A17-2B1A750B318A}" type="datetimeFigureOut">
              <a:rPr lang="es-AR"/>
              <a:t>15/5/2022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BB918C7-612F-FB68-AF56-A9C6A5F82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7F5F86-ED52-CA2F-E86C-A1B065725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73C6-644B-924B-BE66-5989DDC4DF32}" type="slidenum">
              <a:rPr lang="es-AR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08364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3C9E46E-29F4-68F0-58F9-E39F3F346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6954EB-CFDC-E196-1ACC-244852D92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2C5725-414C-00D4-7D6F-FB8749A996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D2F17-5C18-9F4D-8A17-2B1A750B318A}" type="datetimeFigureOut">
              <a:rPr lang="es-AR"/>
              <a:t>15/5/2022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A57DA3-E3E5-8F71-CE53-910144B298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1EEAF7-0F78-121C-B7F5-0F934C4086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973C6-644B-924B-BE66-5989DDC4DF32}" type="slidenum">
              <a:rPr lang="es-AR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10621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5">
            <a:extLst>
              <a:ext uri="{FF2B5EF4-FFF2-40B4-BE49-F238E27FC236}">
                <a16:creationId xmlns:a16="http://schemas.microsoft.com/office/drawing/2014/main" id="{94264FFF-AED9-5E53-4046-11F0587668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355" y="-77107"/>
            <a:ext cx="12426709" cy="7012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45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6">
            <a:extLst>
              <a:ext uri="{FF2B5EF4-FFF2-40B4-BE49-F238E27FC236}">
                <a16:creationId xmlns:a16="http://schemas.microsoft.com/office/drawing/2014/main" id="{26818C3D-BE90-FC78-4751-CCE4877C4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881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6">
            <a:extLst>
              <a:ext uri="{FF2B5EF4-FFF2-40B4-BE49-F238E27FC236}">
                <a16:creationId xmlns:a16="http://schemas.microsoft.com/office/drawing/2014/main" id="{B22AA705-04B5-C4FE-7D17-FCF58AB5F1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373430" cy="689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5311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zuccottinara12@gmail.com</dc:creator>
  <cp:lastModifiedBy>zuccottinara12@gmail.com</cp:lastModifiedBy>
  <cp:revision>1</cp:revision>
  <dcterms:created xsi:type="dcterms:W3CDTF">2022-05-15T21:35:57Z</dcterms:created>
  <dcterms:modified xsi:type="dcterms:W3CDTF">2022-05-15T21:44:20Z</dcterms:modified>
</cp:coreProperties>
</file>