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5" r:id="rId4"/>
    <p:sldId id="257" r:id="rId5"/>
    <p:sldId id="258" r:id="rId6"/>
    <p:sldId id="259" r:id="rId7"/>
    <p:sldId id="260" r:id="rId8"/>
    <p:sldId id="261" r:id="rId9"/>
    <p:sldId id="262" r:id="rId10"/>
    <p:sldId id="263" r:id="rId11"/>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4" d="100"/>
          <a:sy n="64" d="100"/>
        </p:scale>
        <p:origin x="97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F19D9C-3C27-638D-2313-B1424310384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AR"/>
          </a:p>
        </p:txBody>
      </p:sp>
      <p:sp>
        <p:nvSpPr>
          <p:cNvPr id="3" name="Subtítulo 2">
            <a:extLst>
              <a:ext uri="{FF2B5EF4-FFF2-40B4-BE49-F238E27FC236}">
                <a16:creationId xmlns:a16="http://schemas.microsoft.com/office/drawing/2014/main" id="{3AA092D2-8AE3-8EF1-E162-61F956737C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AR"/>
          </a:p>
        </p:txBody>
      </p:sp>
      <p:sp>
        <p:nvSpPr>
          <p:cNvPr id="4" name="Marcador de fecha 3">
            <a:extLst>
              <a:ext uri="{FF2B5EF4-FFF2-40B4-BE49-F238E27FC236}">
                <a16:creationId xmlns:a16="http://schemas.microsoft.com/office/drawing/2014/main" id="{B9C5B8E0-EA7E-3BA8-5F85-CC67560F8099}"/>
              </a:ext>
            </a:extLst>
          </p:cNvPr>
          <p:cNvSpPr>
            <a:spLocks noGrp="1"/>
          </p:cNvSpPr>
          <p:nvPr>
            <p:ph type="dt" sz="half" idx="10"/>
          </p:nvPr>
        </p:nvSpPr>
        <p:spPr/>
        <p:txBody>
          <a:bodyPr/>
          <a:lstStyle/>
          <a:p>
            <a:fld id="{D255CDC5-641E-4009-868D-09CB34E955EF}" type="datetimeFigureOut">
              <a:rPr lang="es-AR" smtClean="0"/>
              <a:t>15/5/2022</a:t>
            </a:fld>
            <a:endParaRPr lang="es-AR"/>
          </a:p>
        </p:txBody>
      </p:sp>
      <p:sp>
        <p:nvSpPr>
          <p:cNvPr id="5" name="Marcador de pie de página 4">
            <a:extLst>
              <a:ext uri="{FF2B5EF4-FFF2-40B4-BE49-F238E27FC236}">
                <a16:creationId xmlns:a16="http://schemas.microsoft.com/office/drawing/2014/main" id="{52B445C8-5489-1BD8-F2A7-DF0C71D41340}"/>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06A1C975-F1D0-B904-0202-5ED54E9F6076}"/>
              </a:ext>
            </a:extLst>
          </p:cNvPr>
          <p:cNvSpPr>
            <a:spLocks noGrp="1"/>
          </p:cNvSpPr>
          <p:nvPr>
            <p:ph type="sldNum" sz="quarter" idx="12"/>
          </p:nvPr>
        </p:nvSpPr>
        <p:spPr/>
        <p:txBody>
          <a:bodyPr/>
          <a:lstStyle/>
          <a:p>
            <a:fld id="{D66144F9-9DA6-4373-B9E7-E8939E9EE8C9}" type="slidenum">
              <a:rPr lang="es-AR" smtClean="0"/>
              <a:t>‹Nº›</a:t>
            </a:fld>
            <a:endParaRPr lang="es-AR"/>
          </a:p>
        </p:txBody>
      </p:sp>
    </p:spTree>
    <p:extLst>
      <p:ext uri="{BB962C8B-B14F-4D97-AF65-F5344CB8AC3E}">
        <p14:creationId xmlns:p14="http://schemas.microsoft.com/office/powerpoint/2010/main" val="3260747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1B649C-969A-7C96-B77B-2ABE441C4E79}"/>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9F1C8B92-1C6B-27D1-09DF-21779974B6C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D9A09CD3-15A1-EC4C-2B54-99498EBB9DA3}"/>
              </a:ext>
            </a:extLst>
          </p:cNvPr>
          <p:cNvSpPr>
            <a:spLocks noGrp="1"/>
          </p:cNvSpPr>
          <p:nvPr>
            <p:ph type="dt" sz="half" idx="10"/>
          </p:nvPr>
        </p:nvSpPr>
        <p:spPr/>
        <p:txBody>
          <a:bodyPr/>
          <a:lstStyle/>
          <a:p>
            <a:fld id="{D255CDC5-641E-4009-868D-09CB34E955EF}" type="datetimeFigureOut">
              <a:rPr lang="es-AR" smtClean="0"/>
              <a:t>15/5/2022</a:t>
            </a:fld>
            <a:endParaRPr lang="es-AR"/>
          </a:p>
        </p:txBody>
      </p:sp>
      <p:sp>
        <p:nvSpPr>
          <p:cNvPr id="5" name="Marcador de pie de página 4">
            <a:extLst>
              <a:ext uri="{FF2B5EF4-FFF2-40B4-BE49-F238E27FC236}">
                <a16:creationId xmlns:a16="http://schemas.microsoft.com/office/drawing/2014/main" id="{D82264B0-F032-FF53-0861-14584353C529}"/>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DED3036C-3BB7-2BBA-1A8A-24D6A5B0064E}"/>
              </a:ext>
            </a:extLst>
          </p:cNvPr>
          <p:cNvSpPr>
            <a:spLocks noGrp="1"/>
          </p:cNvSpPr>
          <p:nvPr>
            <p:ph type="sldNum" sz="quarter" idx="12"/>
          </p:nvPr>
        </p:nvSpPr>
        <p:spPr/>
        <p:txBody>
          <a:bodyPr/>
          <a:lstStyle/>
          <a:p>
            <a:fld id="{D66144F9-9DA6-4373-B9E7-E8939E9EE8C9}" type="slidenum">
              <a:rPr lang="es-AR" smtClean="0"/>
              <a:t>‹Nº›</a:t>
            </a:fld>
            <a:endParaRPr lang="es-AR"/>
          </a:p>
        </p:txBody>
      </p:sp>
    </p:spTree>
    <p:extLst>
      <p:ext uri="{BB962C8B-B14F-4D97-AF65-F5344CB8AC3E}">
        <p14:creationId xmlns:p14="http://schemas.microsoft.com/office/powerpoint/2010/main" val="4162318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AAB9416-36C3-3175-C587-6A3A83AB0F0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D534EE8D-6649-5830-CA0D-78743A5BE77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E38B9943-4190-5A6A-0BA5-98DE2CAA2DCC}"/>
              </a:ext>
            </a:extLst>
          </p:cNvPr>
          <p:cNvSpPr>
            <a:spLocks noGrp="1"/>
          </p:cNvSpPr>
          <p:nvPr>
            <p:ph type="dt" sz="half" idx="10"/>
          </p:nvPr>
        </p:nvSpPr>
        <p:spPr/>
        <p:txBody>
          <a:bodyPr/>
          <a:lstStyle/>
          <a:p>
            <a:fld id="{D255CDC5-641E-4009-868D-09CB34E955EF}" type="datetimeFigureOut">
              <a:rPr lang="es-AR" smtClean="0"/>
              <a:t>15/5/2022</a:t>
            </a:fld>
            <a:endParaRPr lang="es-AR"/>
          </a:p>
        </p:txBody>
      </p:sp>
      <p:sp>
        <p:nvSpPr>
          <p:cNvPr id="5" name="Marcador de pie de página 4">
            <a:extLst>
              <a:ext uri="{FF2B5EF4-FFF2-40B4-BE49-F238E27FC236}">
                <a16:creationId xmlns:a16="http://schemas.microsoft.com/office/drawing/2014/main" id="{5C34B9C2-592F-E18A-C2AE-8FA2DB827A76}"/>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D358BFE8-4DCF-213D-8C4A-D1B4D1443E85}"/>
              </a:ext>
            </a:extLst>
          </p:cNvPr>
          <p:cNvSpPr>
            <a:spLocks noGrp="1"/>
          </p:cNvSpPr>
          <p:nvPr>
            <p:ph type="sldNum" sz="quarter" idx="12"/>
          </p:nvPr>
        </p:nvSpPr>
        <p:spPr/>
        <p:txBody>
          <a:bodyPr/>
          <a:lstStyle/>
          <a:p>
            <a:fld id="{D66144F9-9DA6-4373-B9E7-E8939E9EE8C9}" type="slidenum">
              <a:rPr lang="es-AR" smtClean="0"/>
              <a:t>‹Nº›</a:t>
            </a:fld>
            <a:endParaRPr lang="es-AR"/>
          </a:p>
        </p:txBody>
      </p:sp>
    </p:spTree>
    <p:extLst>
      <p:ext uri="{BB962C8B-B14F-4D97-AF65-F5344CB8AC3E}">
        <p14:creationId xmlns:p14="http://schemas.microsoft.com/office/powerpoint/2010/main" val="853949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078CA6-417D-A83B-D860-F159954BDE19}"/>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3365FEAD-2724-EDCD-F061-C25BA6670059}"/>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5B26E571-CD3F-CB2E-A97A-7C3E6B612729}"/>
              </a:ext>
            </a:extLst>
          </p:cNvPr>
          <p:cNvSpPr>
            <a:spLocks noGrp="1"/>
          </p:cNvSpPr>
          <p:nvPr>
            <p:ph type="dt" sz="half" idx="10"/>
          </p:nvPr>
        </p:nvSpPr>
        <p:spPr/>
        <p:txBody>
          <a:bodyPr/>
          <a:lstStyle/>
          <a:p>
            <a:fld id="{D255CDC5-641E-4009-868D-09CB34E955EF}" type="datetimeFigureOut">
              <a:rPr lang="es-AR" smtClean="0"/>
              <a:t>15/5/2022</a:t>
            </a:fld>
            <a:endParaRPr lang="es-AR"/>
          </a:p>
        </p:txBody>
      </p:sp>
      <p:sp>
        <p:nvSpPr>
          <p:cNvPr id="5" name="Marcador de pie de página 4">
            <a:extLst>
              <a:ext uri="{FF2B5EF4-FFF2-40B4-BE49-F238E27FC236}">
                <a16:creationId xmlns:a16="http://schemas.microsoft.com/office/drawing/2014/main" id="{E8B3BD79-4CC5-09CA-1AA2-457B66353D57}"/>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552B0354-D135-BDC5-0851-A6417D94DD1E}"/>
              </a:ext>
            </a:extLst>
          </p:cNvPr>
          <p:cNvSpPr>
            <a:spLocks noGrp="1"/>
          </p:cNvSpPr>
          <p:nvPr>
            <p:ph type="sldNum" sz="quarter" idx="12"/>
          </p:nvPr>
        </p:nvSpPr>
        <p:spPr/>
        <p:txBody>
          <a:bodyPr/>
          <a:lstStyle/>
          <a:p>
            <a:fld id="{D66144F9-9DA6-4373-B9E7-E8939E9EE8C9}" type="slidenum">
              <a:rPr lang="es-AR" smtClean="0"/>
              <a:t>‹Nº›</a:t>
            </a:fld>
            <a:endParaRPr lang="es-AR"/>
          </a:p>
        </p:txBody>
      </p:sp>
    </p:spTree>
    <p:extLst>
      <p:ext uri="{BB962C8B-B14F-4D97-AF65-F5344CB8AC3E}">
        <p14:creationId xmlns:p14="http://schemas.microsoft.com/office/powerpoint/2010/main" val="151487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E46173-4892-9069-5093-26D776AF411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05FBE11C-D649-C9AF-4517-C46DDBF58B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1014F76-466F-6A86-F43F-ADBC47917828}"/>
              </a:ext>
            </a:extLst>
          </p:cNvPr>
          <p:cNvSpPr>
            <a:spLocks noGrp="1"/>
          </p:cNvSpPr>
          <p:nvPr>
            <p:ph type="dt" sz="half" idx="10"/>
          </p:nvPr>
        </p:nvSpPr>
        <p:spPr/>
        <p:txBody>
          <a:bodyPr/>
          <a:lstStyle/>
          <a:p>
            <a:fld id="{D255CDC5-641E-4009-868D-09CB34E955EF}" type="datetimeFigureOut">
              <a:rPr lang="es-AR" smtClean="0"/>
              <a:t>15/5/2022</a:t>
            </a:fld>
            <a:endParaRPr lang="es-AR"/>
          </a:p>
        </p:txBody>
      </p:sp>
      <p:sp>
        <p:nvSpPr>
          <p:cNvPr id="5" name="Marcador de pie de página 4">
            <a:extLst>
              <a:ext uri="{FF2B5EF4-FFF2-40B4-BE49-F238E27FC236}">
                <a16:creationId xmlns:a16="http://schemas.microsoft.com/office/drawing/2014/main" id="{807E4F07-C4F3-EFCC-FC38-AB3548E9456C}"/>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6D48475A-1914-3C10-9DB1-4782CADD32DB}"/>
              </a:ext>
            </a:extLst>
          </p:cNvPr>
          <p:cNvSpPr>
            <a:spLocks noGrp="1"/>
          </p:cNvSpPr>
          <p:nvPr>
            <p:ph type="sldNum" sz="quarter" idx="12"/>
          </p:nvPr>
        </p:nvSpPr>
        <p:spPr/>
        <p:txBody>
          <a:bodyPr/>
          <a:lstStyle/>
          <a:p>
            <a:fld id="{D66144F9-9DA6-4373-B9E7-E8939E9EE8C9}" type="slidenum">
              <a:rPr lang="es-AR" smtClean="0"/>
              <a:t>‹Nº›</a:t>
            </a:fld>
            <a:endParaRPr lang="es-AR"/>
          </a:p>
        </p:txBody>
      </p:sp>
    </p:spTree>
    <p:extLst>
      <p:ext uri="{BB962C8B-B14F-4D97-AF65-F5344CB8AC3E}">
        <p14:creationId xmlns:p14="http://schemas.microsoft.com/office/powerpoint/2010/main" val="3793182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3A78BC-9308-5FD4-F528-DE7622CB11A8}"/>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A1221D03-4EC5-5B2A-A6E7-62F08980B08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a:extLst>
              <a:ext uri="{FF2B5EF4-FFF2-40B4-BE49-F238E27FC236}">
                <a16:creationId xmlns:a16="http://schemas.microsoft.com/office/drawing/2014/main" id="{E10D7993-B99D-21C3-2262-B02D936B2ABA}"/>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a:extLst>
              <a:ext uri="{FF2B5EF4-FFF2-40B4-BE49-F238E27FC236}">
                <a16:creationId xmlns:a16="http://schemas.microsoft.com/office/drawing/2014/main" id="{E148BD73-DA5A-2C57-E327-9BAFC6B5565F}"/>
              </a:ext>
            </a:extLst>
          </p:cNvPr>
          <p:cNvSpPr>
            <a:spLocks noGrp="1"/>
          </p:cNvSpPr>
          <p:nvPr>
            <p:ph type="dt" sz="half" idx="10"/>
          </p:nvPr>
        </p:nvSpPr>
        <p:spPr/>
        <p:txBody>
          <a:bodyPr/>
          <a:lstStyle/>
          <a:p>
            <a:fld id="{D255CDC5-641E-4009-868D-09CB34E955EF}" type="datetimeFigureOut">
              <a:rPr lang="es-AR" smtClean="0"/>
              <a:t>15/5/2022</a:t>
            </a:fld>
            <a:endParaRPr lang="es-AR"/>
          </a:p>
        </p:txBody>
      </p:sp>
      <p:sp>
        <p:nvSpPr>
          <p:cNvPr id="6" name="Marcador de pie de página 5">
            <a:extLst>
              <a:ext uri="{FF2B5EF4-FFF2-40B4-BE49-F238E27FC236}">
                <a16:creationId xmlns:a16="http://schemas.microsoft.com/office/drawing/2014/main" id="{DBFF96B8-FBAC-26DE-5A3F-F2AB8EBE0098}"/>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5FADE1EE-5067-CA82-B049-DA02D5FD5362}"/>
              </a:ext>
            </a:extLst>
          </p:cNvPr>
          <p:cNvSpPr>
            <a:spLocks noGrp="1"/>
          </p:cNvSpPr>
          <p:nvPr>
            <p:ph type="sldNum" sz="quarter" idx="12"/>
          </p:nvPr>
        </p:nvSpPr>
        <p:spPr/>
        <p:txBody>
          <a:bodyPr/>
          <a:lstStyle/>
          <a:p>
            <a:fld id="{D66144F9-9DA6-4373-B9E7-E8939E9EE8C9}" type="slidenum">
              <a:rPr lang="es-AR" smtClean="0"/>
              <a:t>‹Nº›</a:t>
            </a:fld>
            <a:endParaRPr lang="es-AR"/>
          </a:p>
        </p:txBody>
      </p:sp>
    </p:spTree>
    <p:extLst>
      <p:ext uri="{BB962C8B-B14F-4D97-AF65-F5344CB8AC3E}">
        <p14:creationId xmlns:p14="http://schemas.microsoft.com/office/powerpoint/2010/main" val="4025087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EE26AB-0303-C1BB-539E-15544D696EB8}"/>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0AB16C54-691B-80DE-B505-0364687604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4496672-C892-6EB1-9709-4439D44CA85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a:extLst>
              <a:ext uri="{FF2B5EF4-FFF2-40B4-BE49-F238E27FC236}">
                <a16:creationId xmlns:a16="http://schemas.microsoft.com/office/drawing/2014/main" id="{F005C00A-2E2B-7DFF-A4A3-100108C0B9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3DB10EA-9B2E-ED0E-CEBD-C6F06722C950}"/>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a:extLst>
              <a:ext uri="{FF2B5EF4-FFF2-40B4-BE49-F238E27FC236}">
                <a16:creationId xmlns:a16="http://schemas.microsoft.com/office/drawing/2014/main" id="{88DFECAA-65A0-B158-A2BB-EE281A51ED78}"/>
              </a:ext>
            </a:extLst>
          </p:cNvPr>
          <p:cNvSpPr>
            <a:spLocks noGrp="1"/>
          </p:cNvSpPr>
          <p:nvPr>
            <p:ph type="dt" sz="half" idx="10"/>
          </p:nvPr>
        </p:nvSpPr>
        <p:spPr/>
        <p:txBody>
          <a:bodyPr/>
          <a:lstStyle/>
          <a:p>
            <a:fld id="{D255CDC5-641E-4009-868D-09CB34E955EF}" type="datetimeFigureOut">
              <a:rPr lang="es-AR" smtClean="0"/>
              <a:t>15/5/2022</a:t>
            </a:fld>
            <a:endParaRPr lang="es-AR"/>
          </a:p>
        </p:txBody>
      </p:sp>
      <p:sp>
        <p:nvSpPr>
          <p:cNvPr id="8" name="Marcador de pie de página 7">
            <a:extLst>
              <a:ext uri="{FF2B5EF4-FFF2-40B4-BE49-F238E27FC236}">
                <a16:creationId xmlns:a16="http://schemas.microsoft.com/office/drawing/2014/main" id="{72CC8C29-22A5-CB0D-624A-4E40C1E7385F}"/>
              </a:ext>
            </a:extLst>
          </p:cNvPr>
          <p:cNvSpPr>
            <a:spLocks noGrp="1"/>
          </p:cNvSpPr>
          <p:nvPr>
            <p:ph type="ftr" sz="quarter" idx="11"/>
          </p:nvPr>
        </p:nvSpPr>
        <p:spPr/>
        <p:txBody>
          <a:bodyPr/>
          <a:lstStyle/>
          <a:p>
            <a:endParaRPr lang="es-AR"/>
          </a:p>
        </p:txBody>
      </p:sp>
      <p:sp>
        <p:nvSpPr>
          <p:cNvPr id="9" name="Marcador de número de diapositiva 8">
            <a:extLst>
              <a:ext uri="{FF2B5EF4-FFF2-40B4-BE49-F238E27FC236}">
                <a16:creationId xmlns:a16="http://schemas.microsoft.com/office/drawing/2014/main" id="{3C929677-FD5C-7F3C-B126-38CD22514B25}"/>
              </a:ext>
            </a:extLst>
          </p:cNvPr>
          <p:cNvSpPr>
            <a:spLocks noGrp="1"/>
          </p:cNvSpPr>
          <p:nvPr>
            <p:ph type="sldNum" sz="quarter" idx="12"/>
          </p:nvPr>
        </p:nvSpPr>
        <p:spPr/>
        <p:txBody>
          <a:bodyPr/>
          <a:lstStyle/>
          <a:p>
            <a:fld id="{D66144F9-9DA6-4373-B9E7-E8939E9EE8C9}" type="slidenum">
              <a:rPr lang="es-AR" smtClean="0"/>
              <a:t>‹Nº›</a:t>
            </a:fld>
            <a:endParaRPr lang="es-AR"/>
          </a:p>
        </p:txBody>
      </p:sp>
    </p:spTree>
    <p:extLst>
      <p:ext uri="{BB962C8B-B14F-4D97-AF65-F5344CB8AC3E}">
        <p14:creationId xmlns:p14="http://schemas.microsoft.com/office/powerpoint/2010/main" val="233264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950614-0330-E54E-1633-F294B95A688F}"/>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fecha 2">
            <a:extLst>
              <a:ext uri="{FF2B5EF4-FFF2-40B4-BE49-F238E27FC236}">
                <a16:creationId xmlns:a16="http://schemas.microsoft.com/office/drawing/2014/main" id="{4DC6ECBC-AABB-5B48-9A36-90C56F7FC7C7}"/>
              </a:ext>
            </a:extLst>
          </p:cNvPr>
          <p:cNvSpPr>
            <a:spLocks noGrp="1"/>
          </p:cNvSpPr>
          <p:nvPr>
            <p:ph type="dt" sz="half" idx="10"/>
          </p:nvPr>
        </p:nvSpPr>
        <p:spPr/>
        <p:txBody>
          <a:bodyPr/>
          <a:lstStyle/>
          <a:p>
            <a:fld id="{D255CDC5-641E-4009-868D-09CB34E955EF}" type="datetimeFigureOut">
              <a:rPr lang="es-AR" smtClean="0"/>
              <a:t>15/5/2022</a:t>
            </a:fld>
            <a:endParaRPr lang="es-AR"/>
          </a:p>
        </p:txBody>
      </p:sp>
      <p:sp>
        <p:nvSpPr>
          <p:cNvPr id="4" name="Marcador de pie de página 3">
            <a:extLst>
              <a:ext uri="{FF2B5EF4-FFF2-40B4-BE49-F238E27FC236}">
                <a16:creationId xmlns:a16="http://schemas.microsoft.com/office/drawing/2014/main" id="{E3E7E989-4028-54B5-D807-8AC1D530B8EE}"/>
              </a:ext>
            </a:extLst>
          </p:cNvPr>
          <p:cNvSpPr>
            <a:spLocks noGrp="1"/>
          </p:cNvSpPr>
          <p:nvPr>
            <p:ph type="ftr" sz="quarter" idx="11"/>
          </p:nvPr>
        </p:nvSpPr>
        <p:spPr/>
        <p:txBody>
          <a:bodyPr/>
          <a:lstStyle/>
          <a:p>
            <a:endParaRPr lang="es-AR"/>
          </a:p>
        </p:txBody>
      </p:sp>
      <p:sp>
        <p:nvSpPr>
          <p:cNvPr id="5" name="Marcador de número de diapositiva 4">
            <a:extLst>
              <a:ext uri="{FF2B5EF4-FFF2-40B4-BE49-F238E27FC236}">
                <a16:creationId xmlns:a16="http://schemas.microsoft.com/office/drawing/2014/main" id="{1D2B9974-6D13-8C55-6582-712F0B7BADB0}"/>
              </a:ext>
            </a:extLst>
          </p:cNvPr>
          <p:cNvSpPr>
            <a:spLocks noGrp="1"/>
          </p:cNvSpPr>
          <p:nvPr>
            <p:ph type="sldNum" sz="quarter" idx="12"/>
          </p:nvPr>
        </p:nvSpPr>
        <p:spPr/>
        <p:txBody>
          <a:bodyPr/>
          <a:lstStyle/>
          <a:p>
            <a:fld id="{D66144F9-9DA6-4373-B9E7-E8939E9EE8C9}" type="slidenum">
              <a:rPr lang="es-AR" smtClean="0"/>
              <a:t>‹Nº›</a:t>
            </a:fld>
            <a:endParaRPr lang="es-AR"/>
          </a:p>
        </p:txBody>
      </p:sp>
    </p:spTree>
    <p:extLst>
      <p:ext uri="{BB962C8B-B14F-4D97-AF65-F5344CB8AC3E}">
        <p14:creationId xmlns:p14="http://schemas.microsoft.com/office/powerpoint/2010/main" val="354224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F699F77-FB42-1C1E-C5F8-CBC3C9AAF7EA}"/>
              </a:ext>
            </a:extLst>
          </p:cNvPr>
          <p:cNvSpPr>
            <a:spLocks noGrp="1"/>
          </p:cNvSpPr>
          <p:nvPr>
            <p:ph type="dt" sz="half" idx="10"/>
          </p:nvPr>
        </p:nvSpPr>
        <p:spPr/>
        <p:txBody>
          <a:bodyPr/>
          <a:lstStyle/>
          <a:p>
            <a:fld id="{D255CDC5-641E-4009-868D-09CB34E955EF}" type="datetimeFigureOut">
              <a:rPr lang="es-AR" smtClean="0"/>
              <a:t>15/5/2022</a:t>
            </a:fld>
            <a:endParaRPr lang="es-AR"/>
          </a:p>
        </p:txBody>
      </p:sp>
      <p:sp>
        <p:nvSpPr>
          <p:cNvPr id="3" name="Marcador de pie de página 2">
            <a:extLst>
              <a:ext uri="{FF2B5EF4-FFF2-40B4-BE49-F238E27FC236}">
                <a16:creationId xmlns:a16="http://schemas.microsoft.com/office/drawing/2014/main" id="{EEAAE7BA-7AC1-49B0-6C97-512C47FD0B7E}"/>
              </a:ext>
            </a:extLst>
          </p:cNvPr>
          <p:cNvSpPr>
            <a:spLocks noGrp="1"/>
          </p:cNvSpPr>
          <p:nvPr>
            <p:ph type="ftr" sz="quarter" idx="11"/>
          </p:nvPr>
        </p:nvSpPr>
        <p:spPr/>
        <p:txBody>
          <a:bodyPr/>
          <a:lstStyle/>
          <a:p>
            <a:endParaRPr lang="es-AR"/>
          </a:p>
        </p:txBody>
      </p:sp>
      <p:sp>
        <p:nvSpPr>
          <p:cNvPr id="4" name="Marcador de número de diapositiva 3">
            <a:extLst>
              <a:ext uri="{FF2B5EF4-FFF2-40B4-BE49-F238E27FC236}">
                <a16:creationId xmlns:a16="http://schemas.microsoft.com/office/drawing/2014/main" id="{63934E21-13CC-9A80-E9AD-9F0C1C3E9DBF}"/>
              </a:ext>
            </a:extLst>
          </p:cNvPr>
          <p:cNvSpPr>
            <a:spLocks noGrp="1"/>
          </p:cNvSpPr>
          <p:nvPr>
            <p:ph type="sldNum" sz="quarter" idx="12"/>
          </p:nvPr>
        </p:nvSpPr>
        <p:spPr/>
        <p:txBody>
          <a:bodyPr/>
          <a:lstStyle/>
          <a:p>
            <a:fld id="{D66144F9-9DA6-4373-B9E7-E8939E9EE8C9}" type="slidenum">
              <a:rPr lang="es-AR" smtClean="0"/>
              <a:t>‹Nº›</a:t>
            </a:fld>
            <a:endParaRPr lang="es-AR"/>
          </a:p>
        </p:txBody>
      </p:sp>
    </p:spTree>
    <p:extLst>
      <p:ext uri="{BB962C8B-B14F-4D97-AF65-F5344CB8AC3E}">
        <p14:creationId xmlns:p14="http://schemas.microsoft.com/office/powerpoint/2010/main" val="3017909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E0D8D2-AE16-555B-7635-92080C32DC1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AF932D6A-5E61-6753-2D69-1C2196FE8F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a:extLst>
              <a:ext uri="{FF2B5EF4-FFF2-40B4-BE49-F238E27FC236}">
                <a16:creationId xmlns:a16="http://schemas.microsoft.com/office/drawing/2014/main" id="{A88651C1-64CC-5B58-DD10-585139039E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1D5BF0B-0B87-FB76-1957-6E23510F1B98}"/>
              </a:ext>
            </a:extLst>
          </p:cNvPr>
          <p:cNvSpPr>
            <a:spLocks noGrp="1"/>
          </p:cNvSpPr>
          <p:nvPr>
            <p:ph type="dt" sz="half" idx="10"/>
          </p:nvPr>
        </p:nvSpPr>
        <p:spPr/>
        <p:txBody>
          <a:bodyPr/>
          <a:lstStyle/>
          <a:p>
            <a:fld id="{D255CDC5-641E-4009-868D-09CB34E955EF}" type="datetimeFigureOut">
              <a:rPr lang="es-AR" smtClean="0"/>
              <a:t>15/5/2022</a:t>
            </a:fld>
            <a:endParaRPr lang="es-AR"/>
          </a:p>
        </p:txBody>
      </p:sp>
      <p:sp>
        <p:nvSpPr>
          <p:cNvPr id="6" name="Marcador de pie de página 5">
            <a:extLst>
              <a:ext uri="{FF2B5EF4-FFF2-40B4-BE49-F238E27FC236}">
                <a16:creationId xmlns:a16="http://schemas.microsoft.com/office/drawing/2014/main" id="{6B29F318-846C-FB60-B7BE-A858EA22119B}"/>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76318DE1-AE7C-5C31-8BD6-0FB1496EFF32}"/>
              </a:ext>
            </a:extLst>
          </p:cNvPr>
          <p:cNvSpPr>
            <a:spLocks noGrp="1"/>
          </p:cNvSpPr>
          <p:nvPr>
            <p:ph type="sldNum" sz="quarter" idx="12"/>
          </p:nvPr>
        </p:nvSpPr>
        <p:spPr/>
        <p:txBody>
          <a:bodyPr/>
          <a:lstStyle/>
          <a:p>
            <a:fld id="{D66144F9-9DA6-4373-B9E7-E8939E9EE8C9}" type="slidenum">
              <a:rPr lang="es-AR" smtClean="0"/>
              <a:t>‹Nº›</a:t>
            </a:fld>
            <a:endParaRPr lang="es-AR"/>
          </a:p>
        </p:txBody>
      </p:sp>
    </p:spTree>
    <p:extLst>
      <p:ext uri="{BB962C8B-B14F-4D97-AF65-F5344CB8AC3E}">
        <p14:creationId xmlns:p14="http://schemas.microsoft.com/office/powerpoint/2010/main" val="3126869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03A207-C845-A3CF-3645-61C05A0E8EF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posición de imagen 2">
            <a:extLst>
              <a:ext uri="{FF2B5EF4-FFF2-40B4-BE49-F238E27FC236}">
                <a16:creationId xmlns:a16="http://schemas.microsoft.com/office/drawing/2014/main" id="{F45EC917-832A-398C-08CE-8BEB55E998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a:extLst>
              <a:ext uri="{FF2B5EF4-FFF2-40B4-BE49-F238E27FC236}">
                <a16:creationId xmlns:a16="http://schemas.microsoft.com/office/drawing/2014/main" id="{CE7C59B2-57CA-2955-496A-CDD7F83B6F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233B574-AD3A-CD00-7D13-2396909CF97C}"/>
              </a:ext>
            </a:extLst>
          </p:cNvPr>
          <p:cNvSpPr>
            <a:spLocks noGrp="1"/>
          </p:cNvSpPr>
          <p:nvPr>
            <p:ph type="dt" sz="half" idx="10"/>
          </p:nvPr>
        </p:nvSpPr>
        <p:spPr/>
        <p:txBody>
          <a:bodyPr/>
          <a:lstStyle/>
          <a:p>
            <a:fld id="{D255CDC5-641E-4009-868D-09CB34E955EF}" type="datetimeFigureOut">
              <a:rPr lang="es-AR" smtClean="0"/>
              <a:t>15/5/2022</a:t>
            </a:fld>
            <a:endParaRPr lang="es-AR"/>
          </a:p>
        </p:txBody>
      </p:sp>
      <p:sp>
        <p:nvSpPr>
          <p:cNvPr id="6" name="Marcador de pie de página 5">
            <a:extLst>
              <a:ext uri="{FF2B5EF4-FFF2-40B4-BE49-F238E27FC236}">
                <a16:creationId xmlns:a16="http://schemas.microsoft.com/office/drawing/2014/main" id="{BE349AFC-054A-8204-D4E8-DB4E1C9DF59D}"/>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E2E99683-15C8-4D56-D5EA-9FF3FEC896BC}"/>
              </a:ext>
            </a:extLst>
          </p:cNvPr>
          <p:cNvSpPr>
            <a:spLocks noGrp="1"/>
          </p:cNvSpPr>
          <p:nvPr>
            <p:ph type="sldNum" sz="quarter" idx="12"/>
          </p:nvPr>
        </p:nvSpPr>
        <p:spPr/>
        <p:txBody>
          <a:bodyPr/>
          <a:lstStyle/>
          <a:p>
            <a:fld id="{D66144F9-9DA6-4373-B9E7-E8939E9EE8C9}" type="slidenum">
              <a:rPr lang="es-AR" smtClean="0"/>
              <a:t>‹Nº›</a:t>
            </a:fld>
            <a:endParaRPr lang="es-AR"/>
          </a:p>
        </p:txBody>
      </p:sp>
    </p:spTree>
    <p:extLst>
      <p:ext uri="{BB962C8B-B14F-4D97-AF65-F5344CB8AC3E}">
        <p14:creationId xmlns:p14="http://schemas.microsoft.com/office/powerpoint/2010/main" val="3731608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97BA8DE-455E-430E-6C31-0DEE703B75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95E4FB41-1313-3477-4626-70E158A29D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B7646E4B-55A2-DFCF-4C8D-15B69B20DC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5CDC5-641E-4009-868D-09CB34E955EF}" type="datetimeFigureOut">
              <a:rPr lang="es-AR" smtClean="0"/>
              <a:t>15/5/2022</a:t>
            </a:fld>
            <a:endParaRPr lang="es-AR"/>
          </a:p>
        </p:txBody>
      </p:sp>
      <p:sp>
        <p:nvSpPr>
          <p:cNvPr id="5" name="Marcador de pie de página 4">
            <a:extLst>
              <a:ext uri="{FF2B5EF4-FFF2-40B4-BE49-F238E27FC236}">
                <a16:creationId xmlns:a16="http://schemas.microsoft.com/office/drawing/2014/main" id="{01E046A1-C7D7-097E-B32A-9A499B5150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Marcador de número de diapositiva 5">
            <a:extLst>
              <a:ext uri="{FF2B5EF4-FFF2-40B4-BE49-F238E27FC236}">
                <a16:creationId xmlns:a16="http://schemas.microsoft.com/office/drawing/2014/main" id="{603F0802-6B5F-2512-C8DE-1249251F0C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6144F9-9DA6-4373-B9E7-E8939E9EE8C9}" type="slidenum">
              <a:rPr lang="es-AR" smtClean="0"/>
              <a:t>‹Nº›</a:t>
            </a:fld>
            <a:endParaRPr lang="es-AR"/>
          </a:p>
        </p:txBody>
      </p:sp>
    </p:spTree>
    <p:extLst>
      <p:ext uri="{BB962C8B-B14F-4D97-AF65-F5344CB8AC3E}">
        <p14:creationId xmlns:p14="http://schemas.microsoft.com/office/powerpoint/2010/main" val="2765064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7F4F1C-8D3D-4EC1-B72D-A0470A5A0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1E3DD61-64DB-46AD-B249-E273CD86B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1" name="Group 10">
              <a:extLst>
                <a:ext uri="{FF2B5EF4-FFF2-40B4-BE49-F238E27FC236}">
                  <a16:creationId xmlns:a16="http://schemas.microsoft.com/office/drawing/2014/main" id="{0D7053D3-590A-4E94-B092-C96EAF744C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5" name="Freeform: Shape 14">
                <a:extLst>
                  <a:ext uri="{FF2B5EF4-FFF2-40B4-BE49-F238E27FC236}">
                    <a16:creationId xmlns:a16="http://schemas.microsoft.com/office/drawing/2014/main" id="{2EB67199-6FF0-4DED-89D1-BAEA95F9F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1A0BEEB-C008-4150-A935-C6AAF537D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05148B0F-801C-45A1-80C1-EEC25A22A7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3" name="Freeform: Shape 12">
                <a:extLst>
                  <a:ext uri="{FF2B5EF4-FFF2-40B4-BE49-F238E27FC236}">
                    <a16:creationId xmlns:a16="http://schemas.microsoft.com/office/drawing/2014/main" id="{E7715ED9-C8CE-4651-82AA-1C4B5F14A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911230A-EF3B-4760-9087-E4FBE05BD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2">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Título 1">
            <a:extLst>
              <a:ext uri="{FF2B5EF4-FFF2-40B4-BE49-F238E27FC236}">
                <a16:creationId xmlns:a16="http://schemas.microsoft.com/office/drawing/2014/main" id="{C03A13CF-A0B2-2D12-96F4-B0F1EC5EAA94}"/>
              </a:ext>
            </a:extLst>
          </p:cNvPr>
          <p:cNvSpPr>
            <a:spLocks noGrp="1"/>
          </p:cNvSpPr>
          <p:nvPr>
            <p:ph type="ctrTitle"/>
          </p:nvPr>
        </p:nvSpPr>
        <p:spPr>
          <a:xfrm>
            <a:off x="838199" y="1120676"/>
            <a:ext cx="7021513" cy="2308324"/>
          </a:xfrm>
        </p:spPr>
        <p:txBody>
          <a:bodyPr>
            <a:normAutofit/>
          </a:bodyPr>
          <a:lstStyle/>
          <a:p>
            <a:pPr algn="l"/>
            <a:r>
              <a:rPr lang="es-AR" sz="7200">
                <a:solidFill>
                  <a:schemeClr val="bg1"/>
                </a:solidFill>
                <a:latin typeface="Cavolini" panose="020B0502040204020203" pitchFamily="66" charset="0"/>
                <a:cs typeface="Cavolini" panose="020B0502040204020203" pitchFamily="66" charset="0"/>
              </a:rPr>
              <a:t>CHERNÓBIL</a:t>
            </a:r>
          </a:p>
        </p:txBody>
      </p:sp>
      <p:sp>
        <p:nvSpPr>
          <p:cNvPr id="3" name="Subtítulo 2">
            <a:extLst>
              <a:ext uri="{FF2B5EF4-FFF2-40B4-BE49-F238E27FC236}">
                <a16:creationId xmlns:a16="http://schemas.microsoft.com/office/drawing/2014/main" id="{E427739B-0A00-5488-C51D-74BA87BF80C6}"/>
              </a:ext>
            </a:extLst>
          </p:cNvPr>
          <p:cNvSpPr>
            <a:spLocks noGrp="1"/>
          </p:cNvSpPr>
          <p:nvPr>
            <p:ph type="subTitle" idx="1"/>
          </p:nvPr>
        </p:nvSpPr>
        <p:spPr>
          <a:xfrm>
            <a:off x="835024" y="3809999"/>
            <a:ext cx="7025753" cy="1012778"/>
          </a:xfrm>
        </p:spPr>
        <p:txBody>
          <a:bodyPr>
            <a:normAutofit/>
          </a:bodyPr>
          <a:lstStyle/>
          <a:p>
            <a:pPr algn="l"/>
            <a:r>
              <a:rPr lang="es-AR" dirty="0">
                <a:solidFill>
                  <a:schemeClr val="bg1"/>
                </a:solidFill>
                <a:latin typeface="Arial" panose="020B0604020202020204" pitchFamily="34" charset="0"/>
                <a:cs typeface="Arial" panose="020B0604020202020204" pitchFamily="34" charset="0"/>
              </a:rPr>
              <a:t>ACCIDENTES NUCLEARES</a:t>
            </a:r>
          </a:p>
          <a:p>
            <a:pPr algn="l"/>
            <a:r>
              <a:rPr lang="es-AR" dirty="0">
                <a:solidFill>
                  <a:schemeClr val="bg1"/>
                </a:solidFill>
                <a:latin typeface="Arial" panose="020B0604020202020204" pitchFamily="34" charset="0"/>
                <a:cs typeface="Arial" panose="020B0604020202020204" pitchFamily="34" charset="0"/>
              </a:rPr>
              <a:t>Tomas Martin y Galo </a:t>
            </a:r>
            <a:r>
              <a:rPr lang="es-AR" dirty="0" err="1">
                <a:solidFill>
                  <a:schemeClr val="bg1"/>
                </a:solidFill>
                <a:latin typeface="Arial" panose="020B0604020202020204" pitchFamily="34" charset="0"/>
                <a:cs typeface="Arial" panose="020B0604020202020204" pitchFamily="34" charset="0"/>
              </a:rPr>
              <a:t>Toia</a:t>
            </a:r>
            <a:endParaRPr lang="es-AR" dirty="0">
              <a:solidFill>
                <a:schemeClr val="bg1"/>
              </a:solidFill>
              <a:latin typeface="Arial" panose="020B0604020202020204" pitchFamily="34" charset="0"/>
              <a:cs typeface="Arial" panose="020B0604020202020204" pitchFamily="34" charset="0"/>
            </a:endParaRPr>
          </a:p>
          <a:p>
            <a:pPr algn="l"/>
            <a:endParaRPr lang="es-AR" dirty="0">
              <a:solidFill>
                <a:schemeClr val="bg1"/>
              </a:solidFill>
            </a:endParaRPr>
          </a:p>
        </p:txBody>
      </p:sp>
    </p:spTree>
    <p:extLst>
      <p:ext uri="{BB962C8B-B14F-4D97-AF65-F5344CB8AC3E}">
        <p14:creationId xmlns:p14="http://schemas.microsoft.com/office/powerpoint/2010/main" val="37770295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21A75659-5A6F-4F77-9679-678A00B9D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Chernobyl: ¿Qué errores provocaron la explosión de Chernóbil?">
            <a:extLst>
              <a:ext uri="{FF2B5EF4-FFF2-40B4-BE49-F238E27FC236}">
                <a16:creationId xmlns:a16="http://schemas.microsoft.com/office/drawing/2014/main" id="{313328D3-6AFA-31B0-44E5-0E59CC81825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074" r="-1" b="6174"/>
          <a:stretch/>
        </p:blipFill>
        <p:spPr bwMode="auto">
          <a:xfrm>
            <a:off x="20" y="10"/>
            <a:ext cx="8668492" cy="685799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E30A3A45-140E-431E-AED0-07EF836310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35399" y="0"/>
            <a:ext cx="9756601" cy="6858000"/>
          </a:xfrm>
          <a:prstGeom prst="rect">
            <a:avLst/>
          </a:prstGeom>
          <a:gradFill>
            <a:gsLst>
              <a:gs pos="53000">
                <a:schemeClr val="bg1"/>
              </a:gs>
              <a:gs pos="35000">
                <a:schemeClr val="bg1">
                  <a:alpha val="76000"/>
                </a:schemeClr>
              </a:gs>
              <a:gs pos="19000">
                <a:schemeClr val="bg1">
                  <a:alpha val="40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40F39241-32D1-43B1-33CD-C4AA6A3ECF89}"/>
              </a:ext>
            </a:extLst>
          </p:cNvPr>
          <p:cNvSpPr>
            <a:spLocks noGrp="1"/>
          </p:cNvSpPr>
          <p:nvPr>
            <p:ph type="title"/>
          </p:nvPr>
        </p:nvSpPr>
        <p:spPr>
          <a:xfrm>
            <a:off x="8395868" y="1161288"/>
            <a:ext cx="3438144" cy="1124712"/>
          </a:xfrm>
        </p:spPr>
        <p:txBody>
          <a:bodyPr anchor="b">
            <a:normAutofit/>
          </a:bodyPr>
          <a:lstStyle/>
          <a:p>
            <a:r>
              <a:rPr lang="es-AR" sz="2800"/>
              <a:t>¿Qué ocurrirá ahora con la planta?</a:t>
            </a:r>
          </a:p>
        </p:txBody>
      </p:sp>
      <p:sp>
        <p:nvSpPr>
          <p:cNvPr id="77" name="Rectangle 7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687333"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9" name="Rectangle 7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3018" y="2443480"/>
            <a:ext cx="3218688"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Marcador de contenido 2">
            <a:extLst>
              <a:ext uri="{FF2B5EF4-FFF2-40B4-BE49-F238E27FC236}">
                <a16:creationId xmlns:a16="http://schemas.microsoft.com/office/drawing/2014/main" id="{3E2BA85B-0D0A-56BF-9B74-5CEA51B8058D}"/>
              </a:ext>
            </a:extLst>
          </p:cNvPr>
          <p:cNvSpPr>
            <a:spLocks noGrp="1"/>
          </p:cNvSpPr>
          <p:nvPr>
            <p:ph idx="1"/>
          </p:nvPr>
        </p:nvSpPr>
        <p:spPr>
          <a:xfrm>
            <a:off x="8395868" y="2718054"/>
            <a:ext cx="3438906" cy="3207258"/>
          </a:xfrm>
        </p:spPr>
        <p:txBody>
          <a:bodyPr anchor="t">
            <a:normAutofit/>
          </a:bodyPr>
          <a:lstStyle/>
          <a:p>
            <a:r>
              <a:rPr lang="es-ES" sz="1700"/>
              <a:t>En el año 2000, cuando se clausuró el último de los reactores, se iniciaron las labores de desmantelamiento de la central. El desarme completo de Chernóbil implica la eliminación del combustible, la descontaminación del total de la planta y el área que la rodea, incluidos el agua y el suelo, que pueden ser radiactivos. El destino del fatídico cuarto reactor aún no se ha determinado.</a:t>
            </a:r>
          </a:p>
          <a:p>
            <a:endParaRPr lang="es-AR" sz="1700"/>
          </a:p>
        </p:txBody>
      </p:sp>
    </p:spTree>
    <p:extLst>
      <p:ext uri="{BB962C8B-B14F-4D97-AF65-F5344CB8AC3E}">
        <p14:creationId xmlns:p14="http://schemas.microsoft.com/office/powerpoint/2010/main" val="1683569663"/>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4BC6FC32-FE9A-2B70-62EC-FFFD8FB30E8D}"/>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FF259AA1-89BA-D8C8-6EDF-B1C3D4BFC602}"/>
              </a:ext>
            </a:extLst>
          </p:cNvPr>
          <p:cNvSpPr>
            <a:spLocks noGrp="1"/>
          </p:cNvSpPr>
          <p:nvPr>
            <p:ph type="title"/>
          </p:nvPr>
        </p:nvSpPr>
        <p:spPr>
          <a:xfrm>
            <a:off x="841249" y="941832"/>
            <a:ext cx="10506456" cy="2057400"/>
          </a:xfrm>
        </p:spPr>
        <p:txBody>
          <a:bodyPr anchor="b">
            <a:normAutofit/>
          </a:bodyPr>
          <a:lstStyle/>
          <a:p>
            <a:r>
              <a:rPr lang="es-ES" sz="5000"/>
              <a:t>Accidente nuclear e incidente nuclear</a:t>
            </a:r>
            <a:endParaRPr lang="es-AR" sz="5000"/>
          </a:p>
        </p:txBody>
      </p:sp>
      <p:sp>
        <p:nvSpPr>
          <p:cNvPr id="193" name="Rectangle 19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4" name="Rectangle 19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Marcador de contenido 2">
            <a:extLst>
              <a:ext uri="{FF2B5EF4-FFF2-40B4-BE49-F238E27FC236}">
                <a16:creationId xmlns:a16="http://schemas.microsoft.com/office/drawing/2014/main" id="{18B46957-BF8E-DECD-0B51-89F64B0C1F6E}"/>
              </a:ext>
            </a:extLst>
          </p:cNvPr>
          <p:cNvSpPr>
            <a:spLocks noGrp="1"/>
          </p:cNvSpPr>
          <p:nvPr>
            <p:ph idx="1"/>
          </p:nvPr>
        </p:nvSpPr>
        <p:spPr>
          <a:xfrm>
            <a:off x="841248" y="3502152"/>
            <a:ext cx="10506456" cy="2670048"/>
          </a:xfrm>
        </p:spPr>
        <p:txBody>
          <a:bodyPr>
            <a:normAutofit/>
          </a:bodyPr>
          <a:lstStyle/>
          <a:p>
            <a:r>
              <a:rPr lang="es-ES" sz="2000"/>
              <a:t>Se califica de incidente o de accidente nuclear en función de su gravedad y de sus consecuencias sobre la población y el medio ambiente.</a:t>
            </a:r>
          </a:p>
          <a:p>
            <a:r>
              <a:rPr lang="es-ES" sz="2000"/>
              <a:t>Los accidentes radiológicos pueden suceder en una central nuclear o fuera, es decir, en un establecimiento que lleva a cabo una actividad nuclear (hospitales, laboratorios de investigación...) o bien debido a la pérdida de una fuente radiactiva, o bien por diseminación involuntaria o voluntaria de sustancias radiactivas en el medio ambiente.</a:t>
            </a:r>
          </a:p>
          <a:p>
            <a:endParaRPr lang="es-AR" sz="2000"/>
          </a:p>
        </p:txBody>
      </p:sp>
    </p:spTree>
    <p:extLst>
      <p:ext uri="{BB962C8B-B14F-4D97-AF65-F5344CB8AC3E}">
        <p14:creationId xmlns:p14="http://schemas.microsoft.com/office/powerpoint/2010/main" val="63394375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9D2268A-D939-4E78-91B6-6C7E46406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3D9876C1-2284-4AFB-C3C6-73AB30EA4C01}"/>
              </a:ext>
            </a:extLst>
          </p:cNvPr>
          <p:cNvPicPr>
            <a:picLocks noChangeAspect="1"/>
          </p:cNvPicPr>
          <p:nvPr/>
        </p:nvPicPr>
        <p:blipFill rotWithShape="1">
          <a:blip r:embed="rId2">
            <a:alphaModFix amt="40000"/>
          </a:blip>
          <a:srcRect r="8444" b="-1"/>
          <a:stretch/>
        </p:blipFill>
        <p:spPr>
          <a:xfrm>
            <a:off x="20" y="10"/>
            <a:ext cx="12191979" cy="6857990"/>
          </a:xfrm>
          <a:prstGeom prst="rect">
            <a:avLst/>
          </a:prstGeom>
        </p:spPr>
      </p:pic>
      <p:sp>
        <p:nvSpPr>
          <p:cNvPr id="2" name="Título 1">
            <a:extLst>
              <a:ext uri="{FF2B5EF4-FFF2-40B4-BE49-F238E27FC236}">
                <a16:creationId xmlns:a16="http://schemas.microsoft.com/office/drawing/2014/main" id="{AEBA3FA2-B4E3-91A8-A5EA-DB069A555D82}"/>
              </a:ext>
            </a:extLst>
          </p:cNvPr>
          <p:cNvSpPr>
            <a:spLocks noGrp="1"/>
          </p:cNvSpPr>
          <p:nvPr>
            <p:ph type="title"/>
          </p:nvPr>
        </p:nvSpPr>
        <p:spPr>
          <a:xfrm>
            <a:off x="640080" y="853673"/>
            <a:ext cx="4023360" cy="5004794"/>
          </a:xfrm>
        </p:spPr>
        <p:txBody>
          <a:bodyPr>
            <a:normAutofit/>
          </a:bodyPr>
          <a:lstStyle/>
          <a:p>
            <a:r>
              <a:rPr lang="es-ES" sz="5400">
                <a:solidFill>
                  <a:srgbClr val="FFFFFF"/>
                </a:solidFill>
              </a:rPr>
              <a:t>Los principales accidentes nucleares de la historia han sido:</a:t>
            </a:r>
            <a:endParaRPr lang="es-AR" sz="5400">
              <a:solidFill>
                <a:srgbClr val="FFFFFF"/>
              </a:solidFill>
            </a:endParaRPr>
          </a:p>
        </p:txBody>
      </p:sp>
      <p:sp>
        <p:nvSpPr>
          <p:cNvPr id="3" name="Marcador de contenido 2">
            <a:extLst>
              <a:ext uri="{FF2B5EF4-FFF2-40B4-BE49-F238E27FC236}">
                <a16:creationId xmlns:a16="http://schemas.microsoft.com/office/drawing/2014/main" id="{A88F4824-2439-16F0-2116-F6BA75F40F25}"/>
              </a:ext>
            </a:extLst>
          </p:cNvPr>
          <p:cNvSpPr>
            <a:spLocks noGrp="1"/>
          </p:cNvSpPr>
          <p:nvPr>
            <p:ph idx="1"/>
          </p:nvPr>
        </p:nvSpPr>
        <p:spPr>
          <a:xfrm>
            <a:off x="5599083" y="853673"/>
            <a:ext cx="5715000" cy="5004794"/>
          </a:xfrm>
        </p:spPr>
        <p:txBody>
          <a:bodyPr anchor="ctr">
            <a:normAutofit/>
          </a:bodyPr>
          <a:lstStyle/>
          <a:p>
            <a:r>
              <a:rPr lang="es-ES" sz="1700">
                <a:solidFill>
                  <a:srgbClr val="FFFFFF"/>
                </a:solidFill>
              </a:rPr>
              <a:t>1957: Mayak (Rusia), magnitud 6 según la escala INES.</a:t>
            </a:r>
          </a:p>
          <a:p>
            <a:r>
              <a:rPr lang="es-ES" sz="1700">
                <a:solidFill>
                  <a:srgbClr val="FFFFFF"/>
                </a:solidFill>
              </a:rPr>
              <a:t>1957: Windscale (Reino Unido), magnitud 5 según la escala INES.</a:t>
            </a:r>
          </a:p>
          <a:p>
            <a:r>
              <a:rPr lang="es-ES" sz="1700">
                <a:solidFill>
                  <a:srgbClr val="FFFFFF"/>
                </a:solidFill>
              </a:rPr>
              <a:t>1979: Three Mile Island (Estados Unidos), magnitud 5 según la escala INES.</a:t>
            </a:r>
          </a:p>
          <a:p>
            <a:r>
              <a:rPr lang="es-ES" sz="1700">
                <a:solidFill>
                  <a:srgbClr val="FFFFFF"/>
                </a:solidFill>
              </a:rPr>
              <a:t>1983: Constituyentes (Argentina), magnitud 4 según la escala INES.</a:t>
            </a:r>
          </a:p>
          <a:p>
            <a:r>
              <a:rPr lang="es-ES" sz="1700">
                <a:solidFill>
                  <a:srgbClr val="FFFFFF"/>
                </a:solidFill>
              </a:rPr>
              <a:t>1986: Chernóbil (Ucrania), magnitud 7 según la escala INES.</a:t>
            </a:r>
          </a:p>
          <a:p>
            <a:r>
              <a:rPr lang="es-ES" sz="1700">
                <a:solidFill>
                  <a:srgbClr val="FFFFFF"/>
                </a:solidFill>
              </a:rPr>
              <a:t>1987: Goiânia (Brasil), magnitud 5 según la escala INES.4​5​</a:t>
            </a:r>
          </a:p>
          <a:p>
            <a:r>
              <a:rPr lang="es-ES" sz="1700">
                <a:solidFill>
                  <a:srgbClr val="FFFFFF"/>
                </a:solidFill>
              </a:rPr>
              <a:t>1999: Tokaimura (Japón), magnitud 4 según la escala INES.6​</a:t>
            </a:r>
          </a:p>
          <a:p>
            <a:r>
              <a:rPr lang="es-ES" sz="1700">
                <a:solidFill>
                  <a:srgbClr val="FFFFFF"/>
                </a:solidFill>
              </a:rPr>
              <a:t>2011: Fukushima (Japón), magnitud 7 según la escala INES el incidente en los núcleos de los reactores 2 y 3, magnitud escala 3 en las piscinas de la unidad 4.</a:t>
            </a:r>
          </a:p>
          <a:p>
            <a:endParaRPr lang="es-AR" sz="1700">
              <a:solidFill>
                <a:srgbClr val="FFFFFF"/>
              </a:solidFill>
            </a:endParaRPr>
          </a:p>
        </p:txBody>
      </p:sp>
      <p:sp>
        <p:nvSpPr>
          <p:cNvPr id="11" name="sketch box">
            <a:extLst>
              <a:ext uri="{FF2B5EF4-FFF2-40B4-BE49-F238E27FC236}">
                <a16:creationId xmlns:a16="http://schemas.microsoft.com/office/drawing/2014/main" id="{E0C43A58-225D-452D-8185-0D89D1EED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8921" y="493776"/>
            <a:ext cx="6229604" cy="5722227"/>
          </a:xfrm>
          <a:custGeom>
            <a:avLst/>
            <a:gdLst>
              <a:gd name="connsiteX0" fmla="*/ 0 w 6229604"/>
              <a:gd name="connsiteY0" fmla="*/ 0 h 5722227"/>
              <a:gd name="connsiteX1" fmla="*/ 629882 w 6229604"/>
              <a:gd name="connsiteY1" fmla="*/ 0 h 5722227"/>
              <a:gd name="connsiteX2" fmla="*/ 1135172 w 6229604"/>
              <a:gd name="connsiteY2" fmla="*/ 0 h 5722227"/>
              <a:gd name="connsiteX3" fmla="*/ 1951943 w 6229604"/>
              <a:gd name="connsiteY3" fmla="*/ 0 h 5722227"/>
              <a:gd name="connsiteX4" fmla="*/ 2581825 w 6229604"/>
              <a:gd name="connsiteY4" fmla="*/ 0 h 5722227"/>
              <a:gd name="connsiteX5" fmla="*/ 3211707 w 6229604"/>
              <a:gd name="connsiteY5" fmla="*/ 0 h 5722227"/>
              <a:gd name="connsiteX6" fmla="*/ 4028477 w 6229604"/>
              <a:gd name="connsiteY6" fmla="*/ 0 h 5722227"/>
              <a:gd name="connsiteX7" fmla="*/ 4596063 w 6229604"/>
              <a:gd name="connsiteY7" fmla="*/ 0 h 5722227"/>
              <a:gd name="connsiteX8" fmla="*/ 5412834 w 6229604"/>
              <a:gd name="connsiteY8" fmla="*/ 0 h 5722227"/>
              <a:gd name="connsiteX9" fmla="*/ 6229604 w 6229604"/>
              <a:gd name="connsiteY9" fmla="*/ 0 h 5722227"/>
              <a:gd name="connsiteX10" fmla="*/ 6229604 w 6229604"/>
              <a:gd name="connsiteY10" fmla="*/ 635803 h 5722227"/>
              <a:gd name="connsiteX11" fmla="*/ 6229604 w 6229604"/>
              <a:gd name="connsiteY11" fmla="*/ 1271606 h 5722227"/>
              <a:gd name="connsiteX12" fmla="*/ 6229604 w 6229604"/>
              <a:gd name="connsiteY12" fmla="*/ 1964631 h 5722227"/>
              <a:gd name="connsiteX13" fmla="*/ 6229604 w 6229604"/>
              <a:gd name="connsiteY13" fmla="*/ 2428767 h 5722227"/>
              <a:gd name="connsiteX14" fmla="*/ 6229604 w 6229604"/>
              <a:gd name="connsiteY14" fmla="*/ 3064570 h 5722227"/>
              <a:gd name="connsiteX15" fmla="*/ 6229604 w 6229604"/>
              <a:gd name="connsiteY15" fmla="*/ 3700373 h 5722227"/>
              <a:gd name="connsiteX16" fmla="*/ 6229604 w 6229604"/>
              <a:gd name="connsiteY16" fmla="*/ 4336176 h 5722227"/>
              <a:gd name="connsiteX17" fmla="*/ 6229604 w 6229604"/>
              <a:gd name="connsiteY17" fmla="*/ 5029202 h 5722227"/>
              <a:gd name="connsiteX18" fmla="*/ 6229604 w 6229604"/>
              <a:gd name="connsiteY18" fmla="*/ 5722227 h 5722227"/>
              <a:gd name="connsiteX19" fmla="*/ 5475130 w 6229604"/>
              <a:gd name="connsiteY19" fmla="*/ 5722227 h 5722227"/>
              <a:gd name="connsiteX20" fmla="*/ 4907544 w 6229604"/>
              <a:gd name="connsiteY20" fmla="*/ 5722227 h 5722227"/>
              <a:gd name="connsiteX21" fmla="*/ 4090773 w 6229604"/>
              <a:gd name="connsiteY21" fmla="*/ 5722227 h 5722227"/>
              <a:gd name="connsiteX22" fmla="*/ 3398595 w 6229604"/>
              <a:gd name="connsiteY22" fmla="*/ 5722227 h 5722227"/>
              <a:gd name="connsiteX23" fmla="*/ 2831009 w 6229604"/>
              <a:gd name="connsiteY23" fmla="*/ 5722227 h 5722227"/>
              <a:gd name="connsiteX24" fmla="*/ 2138831 w 6229604"/>
              <a:gd name="connsiteY24" fmla="*/ 5722227 h 5722227"/>
              <a:gd name="connsiteX25" fmla="*/ 1633541 w 6229604"/>
              <a:gd name="connsiteY25" fmla="*/ 5722227 h 5722227"/>
              <a:gd name="connsiteX26" fmla="*/ 1128251 w 6229604"/>
              <a:gd name="connsiteY26" fmla="*/ 5722227 h 5722227"/>
              <a:gd name="connsiteX27" fmla="*/ 0 w 6229604"/>
              <a:gd name="connsiteY27" fmla="*/ 5722227 h 5722227"/>
              <a:gd name="connsiteX28" fmla="*/ 0 w 6229604"/>
              <a:gd name="connsiteY28" fmla="*/ 5200869 h 5722227"/>
              <a:gd name="connsiteX29" fmla="*/ 0 w 6229604"/>
              <a:gd name="connsiteY29" fmla="*/ 4450621 h 5722227"/>
              <a:gd name="connsiteX30" fmla="*/ 0 w 6229604"/>
              <a:gd name="connsiteY30" fmla="*/ 3872040 h 5722227"/>
              <a:gd name="connsiteX31" fmla="*/ 0 w 6229604"/>
              <a:gd name="connsiteY31" fmla="*/ 3407904 h 5722227"/>
              <a:gd name="connsiteX32" fmla="*/ 0 w 6229604"/>
              <a:gd name="connsiteY32" fmla="*/ 2714879 h 5722227"/>
              <a:gd name="connsiteX33" fmla="*/ 0 w 6229604"/>
              <a:gd name="connsiteY33" fmla="*/ 2193520 h 5722227"/>
              <a:gd name="connsiteX34" fmla="*/ 0 w 6229604"/>
              <a:gd name="connsiteY34" fmla="*/ 1500495 h 5722227"/>
              <a:gd name="connsiteX35" fmla="*/ 0 w 6229604"/>
              <a:gd name="connsiteY35" fmla="*/ 750248 h 5722227"/>
              <a:gd name="connsiteX36" fmla="*/ 0 w 6229604"/>
              <a:gd name="connsiteY36" fmla="*/ 0 h 572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29604" h="5722227" extrusionOk="0">
                <a:moveTo>
                  <a:pt x="0" y="0"/>
                </a:moveTo>
                <a:cubicBezTo>
                  <a:pt x="134765" y="733"/>
                  <a:pt x="359555" y="-15387"/>
                  <a:pt x="629882" y="0"/>
                </a:cubicBezTo>
                <a:cubicBezTo>
                  <a:pt x="900209" y="15387"/>
                  <a:pt x="965450" y="15937"/>
                  <a:pt x="1135172" y="0"/>
                </a:cubicBezTo>
                <a:cubicBezTo>
                  <a:pt x="1304894" y="-15937"/>
                  <a:pt x="1787212" y="10921"/>
                  <a:pt x="1951943" y="0"/>
                </a:cubicBezTo>
                <a:cubicBezTo>
                  <a:pt x="2116674" y="-10921"/>
                  <a:pt x="2378222" y="13313"/>
                  <a:pt x="2581825" y="0"/>
                </a:cubicBezTo>
                <a:cubicBezTo>
                  <a:pt x="2785428" y="-13313"/>
                  <a:pt x="2915218" y="19972"/>
                  <a:pt x="3211707" y="0"/>
                </a:cubicBezTo>
                <a:cubicBezTo>
                  <a:pt x="3508196" y="-19972"/>
                  <a:pt x="3832828" y="-34359"/>
                  <a:pt x="4028477" y="0"/>
                </a:cubicBezTo>
                <a:cubicBezTo>
                  <a:pt x="4224126" y="34359"/>
                  <a:pt x="4361257" y="4467"/>
                  <a:pt x="4596063" y="0"/>
                </a:cubicBezTo>
                <a:cubicBezTo>
                  <a:pt x="4830869" y="-4467"/>
                  <a:pt x="5091403" y="-7365"/>
                  <a:pt x="5412834" y="0"/>
                </a:cubicBezTo>
                <a:cubicBezTo>
                  <a:pt x="5734265" y="7365"/>
                  <a:pt x="6034988" y="-26786"/>
                  <a:pt x="6229604" y="0"/>
                </a:cubicBezTo>
                <a:cubicBezTo>
                  <a:pt x="6208296" y="256153"/>
                  <a:pt x="6219810" y="335049"/>
                  <a:pt x="6229604" y="635803"/>
                </a:cubicBezTo>
                <a:cubicBezTo>
                  <a:pt x="6239398" y="936557"/>
                  <a:pt x="6230184" y="1092448"/>
                  <a:pt x="6229604" y="1271606"/>
                </a:cubicBezTo>
                <a:cubicBezTo>
                  <a:pt x="6229024" y="1450764"/>
                  <a:pt x="6217841" y="1797531"/>
                  <a:pt x="6229604" y="1964631"/>
                </a:cubicBezTo>
                <a:cubicBezTo>
                  <a:pt x="6241367" y="2131731"/>
                  <a:pt x="6220367" y="2235822"/>
                  <a:pt x="6229604" y="2428767"/>
                </a:cubicBezTo>
                <a:cubicBezTo>
                  <a:pt x="6238841" y="2621712"/>
                  <a:pt x="6220929" y="2925917"/>
                  <a:pt x="6229604" y="3064570"/>
                </a:cubicBezTo>
                <a:cubicBezTo>
                  <a:pt x="6238279" y="3203223"/>
                  <a:pt x="6256755" y="3501958"/>
                  <a:pt x="6229604" y="3700373"/>
                </a:cubicBezTo>
                <a:cubicBezTo>
                  <a:pt x="6202453" y="3898788"/>
                  <a:pt x="6201714" y="4046823"/>
                  <a:pt x="6229604" y="4336176"/>
                </a:cubicBezTo>
                <a:cubicBezTo>
                  <a:pt x="6257494" y="4625529"/>
                  <a:pt x="6258821" y="4774033"/>
                  <a:pt x="6229604" y="5029202"/>
                </a:cubicBezTo>
                <a:cubicBezTo>
                  <a:pt x="6200387" y="5284371"/>
                  <a:pt x="6233334" y="5383875"/>
                  <a:pt x="6229604" y="5722227"/>
                </a:cubicBezTo>
                <a:cubicBezTo>
                  <a:pt x="6016393" y="5707881"/>
                  <a:pt x="5684528" y="5751176"/>
                  <a:pt x="5475130" y="5722227"/>
                </a:cubicBezTo>
                <a:cubicBezTo>
                  <a:pt x="5265732" y="5693278"/>
                  <a:pt x="5082862" y="5732690"/>
                  <a:pt x="4907544" y="5722227"/>
                </a:cubicBezTo>
                <a:cubicBezTo>
                  <a:pt x="4732226" y="5711764"/>
                  <a:pt x="4474837" y="5716289"/>
                  <a:pt x="4090773" y="5722227"/>
                </a:cubicBezTo>
                <a:cubicBezTo>
                  <a:pt x="3706709" y="5728165"/>
                  <a:pt x="3645902" y="5723973"/>
                  <a:pt x="3398595" y="5722227"/>
                </a:cubicBezTo>
                <a:cubicBezTo>
                  <a:pt x="3151288" y="5720481"/>
                  <a:pt x="3001606" y="5732695"/>
                  <a:pt x="2831009" y="5722227"/>
                </a:cubicBezTo>
                <a:cubicBezTo>
                  <a:pt x="2660412" y="5711759"/>
                  <a:pt x="2424161" y="5689878"/>
                  <a:pt x="2138831" y="5722227"/>
                </a:cubicBezTo>
                <a:cubicBezTo>
                  <a:pt x="1853501" y="5754576"/>
                  <a:pt x="1788223" y="5720540"/>
                  <a:pt x="1633541" y="5722227"/>
                </a:cubicBezTo>
                <a:cubicBezTo>
                  <a:pt x="1478859" y="5723915"/>
                  <a:pt x="1324151" y="5739059"/>
                  <a:pt x="1128251" y="5722227"/>
                </a:cubicBezTo>
                <a:cubicBezTo>
                  <a:pt x="932351" y="5705396"/>
                  <a:pt x="522340" y="5691488"/>
                  <a:pt x="0" y="5722227"/>
                </a:cubicBezTo>
                <a:cubicBezTo>
                  <a:pt x="-8445" y="5596771"/>
                  <a:pt x="-11215" y="5344833"/>
                  <a:pt x="0" y="5200869"/>
                </a:cubicBezTo>
                <a:cubicBezTo>
                  <a:pt x="11215" y="5056905"/>
                  <a:pt x="20310" y="4693766"/>
                  <a:pt x="0" y="4450621"/>
                </a:cubicBezTo>
                <a:cubicBezTo>
                  <a:pt x="-20310" y="4207476"/>
                  <a:pt x="817" y="4075053"/>
                  <a:pt x="0" y="3872040"/>
                </a:cubicBezTo>
                <a:cubicBezTo>
                  <a:pt x="-817" y="3669027"/>
                  <a:pt x="-21729" y="3595882"/>
                  <a:pt x="0" y="3407904"/>
                </a:cubicBezTo>
                <a:cubicBezTo>
                  <a:pt x="21729" y="3219926"/>
                  <a:pt x="-30605" y="3052469"/>
                  <a:pt x="0" y="2714879"/>
                </a:cubicBezTo>
                <a:cubicBezTo>
                  <a:pt x="30605" y="2377289"/>
                  <a:pt x="-16081" y="2430808"/>
                  <a:pt x="0" y="2193520"/>
                </a:cubicBezTo>
                <a:cubicBezTo>
                  <a:pt x="16081" y="1956232"/>
                  <a:pt x="18120" y="1817979"/>
                  <a:pt x="0" y="1500495"/>
                </a:cubicBezTo>
                <a:cubicBezTo>
                  <a:pt x="-18120" y="1183011"/>
                  <a:pt x="23969" y="972269"/>
                  <a:pt x="0" y="750248"/>
                </a:cubicBezTo>
                <a:cubicBezTo>
                  <a:pt x="-23969" y="528227"/>
                  <a:pt x="-3769" y="358360"/>
                  <a:pt x="0" y="0"/>
                </a:cubicBezTo>
                <a:close/>
              </a:path>
            </a:pathLst>
          </a:custGeom>
          <a:noFill/>
          <a:ln w="47625">
            <a:solidFill>
              <a:srgbClr val="FFFFFF">
                <a:alpha val="75000"/>
              </a:srgbClr>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9179424"/>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325166D1-1B21-4128-AC42-61745528E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BE18FF8-7059-BDEE-EACD-58834C22D359}"/>
              </a:ext>
            </a:extLst>
          </p:cNvPr>
          <p:cNvSpPr>
            <a:spLocks noGrp="1"/>
          </p:cNvSpPr>
          <p:nvPr>
            <p:ph type="title"/>
          </p:nvPr>
        </p:nvSpPr>
        <p:spPr>
          <a:xfrm>
            <a:off x="6981825" y="1641752"/>
            <a:ext cx="4391024" cy="1323439"/>
          </a:xfrm>
        </p:spPr>
        <p:txBody>
          <a:bodyPr anchor="t">
            <a:normAutofit/>
          </a:bodyPr>
          <a:lstStyle/>
          <a:p>
            <a:r>
              <a:rPr lang="es-AR" sz="4000">
                <a:solidFill>
                  <a:schemeClr val="bg1"/>
                </a:solidFill>
              </a:rPr>
              <a:t>¿Qué era y que es CHERNÓBIL?</a:t>
            </a:r>
            <a:endParaRPr lang="es-AR" sz="4000" dirty="0">
              <a:solidFill>
                <a:schemeClr val="bg1"/>
              </a:solidFill>
            </a:endParaRPr>
          </a:p>
        </p:txBody>
      </p:sp>
      <p:pic>
        <p:nvPicPr>
          <p:cNvPr id="1028" name="Picture 4" descr="Foto en blanco y negro de un edificio&#10;&#10;Descripción generada automáticamente">
            <a:extLst>
              <a:ext uri="{FF2B5EF4-FFF2-40B4-BE49-F238E27FC236}">
                <a16:creationId xmlns:a16="http://schemas.microsoft.com/office/drawing/2014/main" id="{0ABACE91-6853-70C2-DCF7-6DC61F57EA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986" r="1" b="1"/>
          <a:stretch/>
        </p:blipFill>
        <p:spPr bwMode="auto">
          <a:xfrm>
            <a:off x="20" y="2"/>
            <a:ext cx="6186992" cy="6857998"/>
          </a:xfrm>
          <a:custGeom>
            <a:avLst/>
            <a:gdLst/>
            <a:ahLst/>
            <a:cxnLst/>
            <a:rect l="l" t="t" r="r" b="b"/>
            <a:pathLst>
              <a:path w="6187012" h="6857998">
                <a:moveTo>
                  <a:pt x="5434855" y="6118149"/>
                </a:moveTo>
                <a:cubicBezTo>
                  <a:pt x="5441404" y="6124102"/>
                  <a:pt x="5449025" y="6129341"/>
                  <a:pt x="5456075" y="6133723"/>
                </a:cubicBezTo>
                <a:cubicBezTo>
                  <a:pt x="5463218" y="6138152"/>
                  <a:pt x="5468564" y="6143474"/>
                  <a:pt x="5472234" y="6149380"/>
                </a:cubicBezTo>
                <a:lnTo>
                  <a:pt x="5477710" y="6166562"/>
                </a:lnTo>
                <a:lnTo>
                  <a:pt x="5472234" y="6149379"/>
                </a:lnTo>
                <a:cubicBezTo>
                  <a:pt x="5468564" y="6143474"/>
                  <a:pt x="5463218" y="6138152"/>
                  <a:pt x="5456075" y="6133722"/>
                </a:cubicBezTo>
                <a:cubicBezTo>
                  <a:pt x="5449025" y="6129341"/>
                  <a:pt x="5441404" y="6124102"/>
                  <a:pt x="5434855" y="6118149"/>
                </a:cubicBezTo>
                <a:close/>
                <a:moveTo>
                  <a:pt x="5343013" y="4941372"/>
                </a:moveTo>
                <a:lnTo>
                  <a:pt x="5346342" y="4950869"/>
                </a:lnTo>
                <a:lnTo>
                  <a:pt x="5356027" y="4991382"/>
                </a:lnTo>
                <a:lnTo>
                  <a:pt x="5346342" y="4950868"/>
                </a:lnTo>
                <a:close/>
                <a:moveTo>
                  <a:pt x="5346951" y="4749807"/>
                </a:moveTo>
                <a:cubicBezTo>
                  <a:pt x="5334815" y="4762826"/>
                  <a:pt x="5333958" y="4781365"/>
                  <a:pt x="5332244" y="4799797"/>
                </a:cubicBezTo>
                <a:cubicBezTo>
                  <a:pt x="5333958" y="4781365"/>
                  <a:pt x="5334815" y="4762827"/>
                  <a:pt x="5346951" y="4749807"/>
                </a:cubicBezTo>
                <a:close/>
                <a:moveTo>
                  <a:pt x="5364750" y="4543185"/>
                </a:moveTo>
                <a:cubicBezTo>
                  <a:pt x="5365727" y="4548281"/>
                  <a:pt x="5367775" y="4553662"/>
                  <a:pt x="5370156" y="4557092"/>
                </a:cubicBezTo>
                <a:cubicBezTo>
                  <a:pt x="5381776" y="4573618"/>
                  <a:pt x="5390563" y="4588275"/>
                  <a:pt x="5396519" y="4602021"/>
                </a:cubicBezTo>
                <a:cubicBezTo>
                  <a:pt x="5390563" y="4588275"/>
                  <a:pt x="5381776" y="4573618"/>
                  <a:pt x="5370156" y="4557091"/>
                </a:cubicBezTo>
                <a:close/>
                <a:moveTo>
                  <a:pt x="5830968" y="2819253"/>
                </a:moveTo>
                <a:lnTo>
                  <a:pt x="5842611" y="2827484"/>
                </a:lnTo>
                <a:lnTo>
                  <a:pt x="5842613" y="2827486"/>
                </a:lnTo>
                <a:lnTo>
                  <a:pt x="5871116" y="2861156"/>
                </a:lnTo>
                <a:lnTo>
                  <a:pt x="5861462" y="2842392"/>
                </a:lnTo>
                <a:lnTo>
                  <a:pt x="5842613" y="2827486"/>
                </a:lnTo>
                <a:lnTo>
                  <a:pt x="5842611" y="2827483"/>
                </a:lnTo>
                <a:close/>
                <a:moveTo>
                  <a:pt x="5761313" y="1974015"/>
                </a:moveTo>
                <a:lnTo>
                  <a:pt x="5754799" y="1999763"/>
                </a:lnTo>
                <a:cubicBezTo>
                  <a:pt x="5750990" y="2008056"/>
                  <a:pt x="5745310" y="2016020"/>
                  <a:pt x="5737071" y="2023547"/>
                </a:cubicBezTo>
                <a:cubicBezTo>
                  <a:pt x="5753550" y="2008497"/>
                  <a:pt x="5759789" y="1991685"/>
                  <a:pt x="5761313" y="1974015"/>
                </a:cubicBezTo>
                <a:close/>
                <a:moveTo>
                  <a:pt x="5744119" y="1768838"/>
                </a:moveTo>
                <a:cubicBezTo>
                  <a:pt x="5739738" y="1774411"/>
                  <a:pt x="5736975" y="1779948"/>
                  <a:pt x="5735518" y="1785412"/>
                </a:cubicBezTo>
                <a:lnTo>
                  <a:pt x="5734738" y="1801558"/>
                </a:lnTo>
                <a:cubicBezTo>
                  <a:pt x="5733070" y="1790986"/>
                  <a:pt x="5735356" y="1779981"/>
                  <a:pt x="5744119" y="1768838"/>
                </a:cubicBezTo>
                <a:close/>
                <a:moveTo>
                  <a:pt x="5853708" y="520953"/>
                </a:moveTo>
                <a:lnTo>
                  <a:pt x="5846981" y="549926"/>
                </a:lnTo>
                <a:lnTo>
                  <a:pt x="5840726" y="566616"/>
                </a:lnTo>
                <a:lnTo>
                  <a:pt x="5834776" y="581804"/>
                </a:lnTo>
                <a:lnTo>
                  <a:pt x="5834358" y="583595"/>
                </a:lnTo>
                <a:lnTo>
                  <a:pt x="5832183" y="589388"/>
                </a:lnTo>
                <a:cubicBezTo>
                  <a:pt x="5829783" y="597005"/>
                  <a:pt x="5828025" y="604728"/>
                  <a:pt x="5827560" y="612658"/>
                </a:cubicBezTo>
                <a:lnTo>
                  <a:pt x="5834358" y="583595"/>
                </a:lnTo>
                <a:lnTo>
                  <a:pt x="5840674" y="566754"/>
                </a:lnTo>
                <a:lnTo>
                  <a:pt x="5840726" y="566616"/>
                </a:lnTo>
                <a:lnTo>
                  <a:pt x="5846564" y="551717"/>
                </a:lnTo>
                <a:lnTo>
                  <a:pt x="5846981" y="549926"/>
                </a:lnTo>
                <a:lnTo>
                  <a:pt x="5849145" y="544146"/>
                </a:lnTo>
                <a:cubicBezTo>
                  <a:pt x="5851532" y="536547"/>
                  <a:pt x="5853271" y="528850"/>
                  <a:pt x="5853708" y="520953"/>
                </a:cubicBezTo>
                <a:close/>
                <a:moveTo>
                  <a:pt x="5802605" y="268794"/>
                </a:moveTo>
                <a:cubicBezTo>
                  <a:pt x="5800080" y="279176"/>
                  <a:pt x="5798377" y="289296"/>
                  <a:pt x="5797729" y="299164"/>
                </a:cubicBezTo>
                <a:cubicBezTo>
                  <a:pt x="5797080" y="309031"/>
                  <a:pt x="5797485" y="318646"/>
                  <a:pt x="5799176" y="328017"/>
                </a:cubicBezTo>
                <a:close/>
                <a:moveTo>
                  <a:pt x="0" y="0"/>
                </a:moveTo>
                <a:lnTo>
                  <a:pt x="6120021" y="0"/>
                </a:lnTo>
                <a:lnTo>
                  <a:pt x="6115806" y="24480"/>
                </a:lnTo>
                <a:cubicBezTo>
                  <a:pt x="6113321" y="32636"/>
                  <a:pt x="6109559" y="40471"/>
                  <a:pt x="6103795" y="47806"/>
                </a:cubicBezTo>
                <a:cubicBezTo>
                  <a:pt x="6088935" y="66857"/>
                  <a:pt x="6092364" y="85336"/>
                  <a:pt x="6094651" y="105718"/>
                </a:cubicBezTo>
                <a:cubicBezTo>
                  <a:pt x="6096365" y="121150"/>
                  <a:pt x="6095794" y="136963"/>
                  <a:pt x="6095986" y="152584"/>
                </a:cubicBezTo>
                <a:cubicBezTo>
                  <a:pt x="6096555" y="180017"/>
                  <a:pt x="6096746" y="207450"/>
                  <a:pt x="6097699" y="234883"/>
                </a:cubicBezTo>
                <a:cubicBezTo>
                  <a:pt x="6098079" y="243648"/>
                  <a:pt x="6102844" y="252600"/>
                  <a:pt x="6102082" y="261173"/>
                </a:cubicBezTo>
                <a:cubicBezTo>
                  <a:pt x="6098461" y="300800"/>
                  <a:pt x="6092746" y="340425"/>
                  <a:pt x="6089507" y="380050"/>
                </a:cubicBezTo>
                <a:cubicBezTo>
                  <a:pt x="6087603" y="402529"/>
                  <a:pt x="6091220" y="425581"/>
                  <a:pt x="6088555" y="447870"/>
                </a:cubicBezTo>
                <a:cubicBezTo>
                  <a:pt x="6085507" y="473587"/>
                  <a:pt x="6077697" y="498733"/>
                  <a:pt x="6072932" y="524262"/>
                </a:cubicBezTo>
                <a:cubicBezTo>
                  <a:pt x="6071600" y="531310"/>
                  <a:pt x="6073315" y="539121"/>
                  <a:pt x="6073694" y="546552"/>
                </a:cubicBezTo>
                <a:cubicBezTo>
                  <a:pt x="6074076" y="554933"/>
                  <a:pt x="6074838" y="563125"/>
                  <a:pt x="6075029" y="571508"/>
                </a:cubicBezTo>
                <a:cubicBezTo>
                  <a:pt x="6075411" y="597037"/>
                  <a:pt x="6074838" y="622564"/>
                  <a:pt x="6076173" y="648092"/>
                </a:cubicBezTo>
                <a:cubicBezTo>
                  <a:pt x="6076934" y="663713"/>
                  <a:pt x="6084744" y="680096"/>
                  <a:pt x="6081886" y="694576"/>
                </a:cubicBezTo>
                <a:cubicBezTo>
                  <a:pt x="6076363" y="724104"/>
                  <a:pt x="6088745" y="753633"/>
                  <a:pt x="6078459" y="783158"/>
                </a:cubicBezTo>
                <a:cubicBezTo>
                  <a:pt x="6075411" y="792306"/>
                  <a:pt x="6083031" y="804877"/>
                  <a:pt x="6083411" y="815929"/>
                </a:cubicBezTo>
                <a:cubicBezTo>
                  <a:pt x="6084363" y="843552"/>
                  <a:pt x="6084173" y="871173"/>
                  <a:pt x="6083983" y="898797"/>
                </a:cubicBezTo>
                <a:cubicBezTo>
                  <a:pt x="6083793" y="923562"/>
                  <a:pt x="6086459" y="949281"/>
                  <a:pt x="6081125" y="973095"/>
                </a:cubicBezTo>
                <a:cubicBezTo>
                  <a:pt x="6075411" y="998052"/>
                  <a:pt x="6076173" y="1020529"/>
                  <a:pt x="6082649" y="1044725"/>
                </a:cubicBezTo>
                <a:cubicBezTo>
                  <a:pt x="6087031" y="1061298"/>
                  <a:pt x="6087603" y="1078826"/>
                  <a:pt x="6088935" y="1095972"/>
                </a:cubicBezTo>
                <a:cubicBezTo>
                  <a:pt x="6090459" y="1114449"/>
                  <a:pt x="6086459" y="1134834"/>
                  <a:pt x="6092746" y="1151600"/>
                </a:cubicBezTo>
                <a:cubicBezTo>
                  <a:pt x="6111415" y="1201512"/>
                  <a:pt x="6115415" y="1252757"/>
                  <a:pt x="6115415" y="1304955"/>
                </a:cubicBezTo>
                <a:cubicBezTo>
                  <a:pt x="6115415" y="1314483"/>
                  <a:pt x="6112750" y="1324198"/>
                  <a:pt x="6109892" y="1333341"/>
                </a:cubicBezTo>
                <a:cubicBezTo>
                  <a:pt x="6092746" y="1386684"/>
                  <a:pt x="6094269" y="1440216"/>
                  <a:pt x="6104748" y="1494509"/>
                </a:cubicBezTo>
                <a:cubicBezTo>
                  <a:pt x="6107034" y="1505751"/>
                  <a:pt x="6107415" y="1518324"/>
                  <a:pt x="6105130" y="1529563"/>
                </a:cubicBezTo>
                <a:cubicBezTo>
                  <a:pt x="6098461" y="1561189"/>
                  <a:pt x="6087411" y="1591859"/>
                  <a:pt x="6082649" y="1623675"/>
                </a:cubicBezTo>
                <a:cubicBezTo>
                  <a:pt x="6074838" y="1676253"/>
                  <a:pt x="6101126" y="1721785"/>
                  <a:pt x="6118274" y="1768838"/>
                </a:cubicBezTo>
                <a:cubicBezTo>
                  <a:pt x="6134467" y="1813610"/>
                  <a:pt x="6171044" y="1851709"/>
                  <a:pt x="6162851" y="1904673"/>
                </a:cubicBezTo>
                <a:cubicBezTo>
                  <a:pt x="6162090" y="1910004"/>
                  <a:pt x="6167233" y="1915912"/>
                  <a:pt x="6168567" y="1921817"/>
                </a:cubicBezTo>
                <a:cubicBezTo>
                  <a:pt x="6172188" y="1938009"/>
                  <a:pt x="6176566" y="1954202"/>
                  <a:pt x="6178283" y="1970586"/>
                </a:cubicBezTo>
                <a:cubicBezTo>
                  <a:pt x="6180570" y="1990589"/>
                  <a:pt x="6179809" y="2010974"/>
                  <a:pt x="6181713" y="2030977"/>
                </a:cubicBezTo>
                <a:cubicBezTo>
                  <a:pt x="6182856" y="2043835"/>
                  <a:pt x="6184951" y="2056600"/>
                  <a:pt x="6186761" y="2069340"/>
                </a:cubicBezTo>
                <a:lnTo>
                  <a:pt x="6187012" y="2072225"/>
                </a:lnTo>
                <a:lnTo>
                  <a:pt x="6187012" y="2131532"/>
                </a:lnTo>
                <a:lnTo>
                  <a:pt x="6186141" y="2138304"/>
                </a:lnTo>
                <a:cubicBezTo>
                  <a:pt x="6183950" y="2148519"/>
                  <a:pt x="6181332" y="2158712"/>
                  <a:pt x="6179617" y="2168903"/>
                </a:cubicBezTo>
                <a:cubicBezTo>
                  <a:pt x="6174854" y="2197670"/>
                  <a:pt x="6176188" y="2229296"/>
                  <a:pt x="6163995" y="2254633"/>
                </a:cubicBezTo>
                <a:cubicBezTo>
                  <a:pt x="6151041" y="2281683"/>
                  <a:pt x="6145135" y="2307402"/>
                  <a:pt x="6149135" y="2335405"/>
                </a:cubicBezTo>
                <a:cubicBezTo>
                  <a:pt x="6150469" y="2344741"/>
                  <a:pt x="6158471" y="2356744"/>
                  <a:pt x="6166661" y="2360933"/>
                </a:cubicBezTo>
                <a:cubicBezTo>
                  <a:pt x="6184950" y="2370270"/>
                  <a:pt x="6188190" y="2383032"/>
                  <a:pt x="6181902" y="2400369"/>
                </a:cubicBezTo>
                <a:cubicBezTo>
                  <a:pt x="6176566" y="2415420"/>
                  <a:pt x="6173901" y="2433897"/>
                  <a:pt x="6163613" y="2444184"/>
                </a:cubicBezTo>
                <a:cubicBezTo>
                  <a:pt x="6134467" y="2473333"/>
                  <a:pt x="6133515" y="2510483"/>
                  <a:pt x="6125705" y="2546678"/>
                </a:cubicBezTo>
                <a:cubicBezTo>
                  <a:pt x="6120940" y="2568774"/>
                  <a:pt x="6120750" y="2589352"/>
                  <a:pt x="6123988" y="2611450"/>
                </a:cubicBezTo>
                <a:cubicBezTo>
                  <a:pt x="6131227" y="2659455"/>
                  <a:pt x="6120940" y="2706131"/>
                  <a:pt x="6107796" y="2752235"/>
                </a:cubicBezTo>
                <a:cubicBezTo>
                  <a:pt x="6099034" y="2782716"/>
                  <a:pt x="6093699" y="2813958"/>
                  <a:pt x="6084744" y="2844248"/>
                </a:cubicBezTo>
                <a:cubicBezTo>
                  <a:pt x="6077886" y="2866918"/>
                  <a:pt x="6069694" y="2889587"/>
                  <a:pt x="6058646" y="2910353"/>
                </a:cubicBezTo>
                <a:cubicBezTo>
                  <a:pt x="6042452" y="2940455"/>
                  <a:pt x="6018067" y="2966742"/>
                  <a:pt x="6024544" y="3005035"/>
                </a:cubicBezTo>
                <a:cubicBezTo>
                  <a:pt x="6030260" y="3038756"/>
                  <a:pt x="6018259" y="3069235"/>
                  <a:pt x="6006828" y="3100099"/>
                </a:cubicBezTo>
                <a:cubicBezTo>
                  <a:pt x="5998446" y="3122770"/>
                  <a:pt x="5989871" y="3145436"/>
                  <a:pt x="5984537" y="3168870"/>
                </a:cubicBezTo>
                <a:cubicBezTo>
                  <a:pt x="5978251" y="3196686"/>
                  <a:pt x="5980920" y="3228119"/>
                  <a:pt x="5969297" y="3252885"/>
                </a:cubicBezTo>
                <a:cubicBezTo>
                  <a:pt x="5957105" y="3278795"/>
                  <a:pt x="5965297" y="3300319"/>
                  <a:pt x="5968726" y="3323372"/>
                </a:cubicBezTo>
                <a:cubicBezTo>
                  <a:pt x="5974061" y="3360139"/>
                  <a:pt x="5983967" y="3396719"/>
                  <a:pt x="5971395" y="3433866"/>
                </a:cubicBezTo>
                <a:cubicBezTo>
                  <a:pt x="5956153" y="3479015"/>
                  <a:pt x="5939769" y="3523785"/>
                  <a:pt x="5925292" y="3569124"/>
                </a:cubicBezTo>
                <a:cubicBezTo>
                  <a:pt x="5919765" y="3586653"/>
                  <a:pt x="5917479" y="3605509"/>
                  <a:pt x="5915003" y="3623799"/>
                </a:cubicBezTo>
                <a:cubicBezTo>
                  <a:pt x="5912906" y="3641134"/>
                  <a:pt x="5918242" y="3661899"/>
                  <a:pt x="5910241" y="3675238"/>
                </a:cubicBezTo>
                <a:cubicBezTo>
                  <a:pt x="5889667" y="3709529"/>
                  <a:pt x="5879569" y="3744770"/>
                  <a:pt x="5879569" y="3784397"/>
                </a:cubicBezTo>
                <a:cubicBezTo>
                  <a:pt x="5879569" y="3799258"/>
                  <a:pt x="5870996" y="3813737"/>
                  <a:pt x="5869471" y="3828785"/>
                </a:cubicBezTo>
                <a:cubicBezTo>
                  <a:pt x="5867567" y="3849362"/>
                  <a:pt x="5862423" y="3872985"/>
                  <a:pt x="5869664" y="3890891"/>
                </a:cubicBezTo>
                <a:cubicBezTo>
                  <a:pt x="5886809" y="3932993"/>
                  <a:pt x="5872519" y="3967091"/>
                  <a:pt x="5855566" y="4003861"/>
                </a:cubicBezTo>
                <a:cubicBezTo>
                  <a:pt x="5838801" y="4040058"/>
                  <a:pt x="5825466" y="4078159"/>
                  <a:pt x="5814416" y="4116641"/>
                </a:cubicBezTo>
                <a:cubicBezTo>
                  <a:pt x="5810415" y="4131119"/>
                  <a:pt x="5817085" y="4148453"/>
                  <a:pt x="5818417" y="4164458"/>
                </a:cubicBezTo>
                <a:cubicBezTo>
                  <a:pt x="5818798" y="4170174"/>
                  <a:pt x="5819370" y="4176461"/>
                  <a:pt x="5817466" y="4181603"/>
                </a:cubicBezTo>
                <a:cubicBezTo>
                  <a:pt x="5799176" y="4231324"/>
                  <a:pt x="5785269" y="4281810"/>
                  <a:pt x="5794794" y="4335722"/>
                </a:cubicBezTo>
                <a:cubicBezTo>
                  <a:pt x="5795747" y="4340674"/>
                  <a:pt x="5793650" y="4346201"/>
                  <a:pt x="5792317" y="4351154"/>
                </a:cubicBezTo>
                <a:cubicBezTo>
                  <a:pt x="5785461" y="4375349"/>
                  <a:pt x="5774601" y="4398972"/>
                  <a:pt x="5772124" y="4423545"/>
                </a:cubicBezTo>
                <a:cubicBezTo>
                  <a:pt x="5766028" y="4484127"/>
                  <a:pt x="5763550" y="4545086"/>
                  <a:pt x="5759550" y="4606053"/>
                </a:cubicBezTo>
                <a:cubicBezTo>
                  <a:pt x="5759361" y="4609863"/>
                  <a:pt x="5759361" y="4613864"/>
                  <a:pt x="5758027" y="4617291"/>
                </a:cubicBezTo>
                <a:cubicBezTo>
                  <a:pt x="5749834" y="4639772"/>
                  <a:pt x="5752502" y="4659393"/>
                  <a:pt x="5768123" y="4678445"/>
                </a:cubicBezTo>
                <a:cubicBezTo>
                  <a:pt x="5774982" y="4686828"/>
                  <a:pt x="5778601" y="4698258"/>
                  <a:pt x="5782412" y="4708734"/>
                </a:cubicBezTo>
                <a:cubicBezTo>
                  <a:pt x="5788127" y="4724167"/>
                  <a:pt x="5793650" y="4739978"/>
                  <a:pt x="5797271" y="4755980"/>
                </a:cubicBezTo>
                <a:cubicBezTo>
                  <a:pt x="5800700" y="4771793"/>
                  <a:pt x="5805462" y="4788747"/>
                  <a:pt x="5802796" y="4803988"/>
                </a:cubicBezTo>
                <a:cubicBezTo>
                  <a:pt x="5798035" y="4831420"/>
                  <a:pt x="5787366" y="4857522"/>
                  <a:pt x="5780315" y="4884572"/>
                </a:cubicBezTo>
                <a:cubicBezTo>
                  <a:pt x="5777837" y="4893907"/>
                  <a:pt x="5778221" y="4904195"/>
                  <a:pt x="5778030" y="4913909"/>
                </a:cubicBezTo>
                <a:cubicBezTo>
                  <a:pt x="5777459" y="4936201"/>
                  <a:pt x="5782984" y="4959061"/>
                  <a:pt x="5767171" y="4979253"/>
                </a:cubicBezTo>
                <a:cubicBezTo>
                  <a:pt x="5752311" y="4997922"/>
                  <a:pt x="5756692" y="5016785"/>
                  <a:pt x="5767932" y="5036405"/>
                </a:cubicBezTo>
                <a:cubicBezTo>
                  <a:pt x="5775934" y="5050504"/>
                  <a:pt x="5782221" y="5066505"/>
                  <a:pt x="5785269" y="5082317"/>
                </a:cubicBezTo>
                <a:cubicBezTo>
                  <a:pt x="5789460" y="5104036"/>
                  <a:pt x="5791175" y="5125562"/>
                  <a:pt x="5788697" y="5148995"/>
                </a:cubicBezTo>
                <a:cubicBezTo>
                  <a:pt x="5786983" y="5165570"/>
                  <a:pt x="5786221" y="5179097"/>
                  <a:pt x="5776125" y="5192051"/>
                </a:cubicBezTo>
                <a:cubicBezTo>
                  <a:pt x="5774601" y="5194145"/>
                  <a:pt x="5774219" y="5197955"/>
                  <a:pt x="5774412" y="5200813"/>
                </a:cubicBezTo>
                <a:cubicBezTo>
                  <a:pt x="5777649" y="5238343"/>
                  <a:pt x="5775934" y="5275491"/>
                  <a:pt x="5773646" y="5313403"/>
                </a:cubicBezTo>
                <a:cubicBezTo>
                  <a:pt x="5770601" y="5361598"/>
                  <a:pt x="5779553" y="5412276"/>
                  <a:pt x="5811559" y="5453995"/>
                </a:cubicBezTo>
                <a:cubicBezTo>
                  <a:pt x="5816322" y="5460092"/>
                  <a:pt x="5818417" y="5469236"/>
                  <a:pt x="5819562" y="5477239"/>
                </a:cubicBezTo>
                <a:cubicBezTo>
                  <a:pt x="5824514" y="5514957"/>
                  <a:pt x="5827942" y="5552869"/>
                  <a:pt x="5833467" y="5590590"/>
                </a:cubicBezTo>
                <a:cubicBezTo>
                  <a:pt x="5836516" y="5611164"/>
                  <a:pt x="5839182" y="5632691"/>
                  <a:pt x="5847565" y="5651360"/>
                </a:cubicBezTo>
                <a:cubicBezTo>
                  <a:pt x="5855756" y="5669647"/>
                  <a:pt x="5865471" y="5684320"/>
                  <a:pt x="5848327" y="5695178"/>
                </a:cubicBezTo>
                <a:cubicBezTo>
                  <a:pt x="5857471" y="5714607"/>
                  <a:pt x="5865092" y="5731564"/>
                  <a:pt x="5873282" y="5748136"/>
                </a:cubicBezTo>
                <a:cubicBezTo>
                  <a:pt x="5876329" y="5754234"/>
                  <a:pt x="5881284" y="5759378"/>
                  <a:pt x="5884142" y="5765474"/>
                </a:cubicBezTo>
                <a:cubicBezTo>
                  <a:pt x="5887190" y="5771953"/>
                  <a:pt x="5889094" y="5779191"/>
                  <a:pt x="5890620" y="5786239"/>
                </a:cubicBezTo>
                <a:cubicBezTo>
                  <a:pt x="5897477" y="5817674"/>
                  <a:pt x="5903763" y="5849107"/>
                  <a:pt x="5911194" y="5880348"/>
                </a:cubicBezTo>
                <a:cubicBezTo>
                  <a:pt x="5912717" y="5886447"/>
                  <a:pt x="5918813" y="5891590"/>
                  <a:pt x="5922813" y="5897114"/>
                </a:cubicBezTo>
                <a:cubicBezTo>
                  <a:pt x="5925481" y="5900735"/>
                  <a:pt x="5929482" y="5904353"/>
                  <a:pt x="5930054" y="5908355"/>
                </a:cubicBezTo>
                <a:cubicBezTo>
                  <a:pt x="5934626" y="5938836"/>
                  <a:pt x="5939961" y="5969124"/>
                  <a:pt x="5942246" y="5999796"/>
                </a:cubicBezTo>
                <a:cubicBezTo>
                  <a:pt x="5944149" y="6025515"/>
                  <a:pt x="5943580" y="6050282"/>
                  <a:pt x="5976728" y="6056948"/>
                </a:cubicBezTo>
                <a:cubicBezTo>
                  <a:pt x="5982443" y="6058092"/>
                  <a:pt x="5988540" y="6066284"/>
                  <a:pt x="5991396" y="6072569"/>
                </a:cubicBezTo>
                <a:cubicBezTo>
                  <a:pt x="5999589" y="6090477"/>
                  <a:pt x="6005113" y="6109530"/>
                  <a:pt x="6013494" y="6127247"/>
                </a:cubicBezTo>
                <a:cubicBezTo>
                  <a:pt x="6041500" y="6185351"/>
                  <a:pt x="6059217" y="6246121"/>
                  <a:pt x="6055978" y="6311084"/>
                </a:cubicBezTo>
                <a:cubicBezTo>
                  <a:pt x="6055026" y="6331277"/>
                  <a:pt x="6044737" y="6350899"/>
                  <a:pt x="6040926" y="6363664"/>
                </a:cubicBezTo>
                <a:cubicBezTo>
                  <a:pt x="6055978" y="6400429"/>
                  <a:pt x="6070456" y="6431292"/>
                  <a:pt x="6081315" y="6463490"/>
                </a:cubicBezTo>
                <a:cubicBezTo>
                  <a:pt x="6091031" y="6491874"/>
                  <a:pt x="6097127" y="6521593"/>
                  <a:pt x="6104175" y="6550742"/>
                </a:cubicBezTo>
                <a:cubicBezTo>
                  <a:pt x="6106844" y="6561411"/>
                  <a:pt x="6108367" y="6572269"/>
                  <a:pt x="6109702" y="6583128"/>
                </a:cubicBezTo>
                <a:cubicBezTo>
                  <a:pt x="6113892" y="6617036"/>
                  <a:pt x="6103795" y="6652472"/>
                  <a:pt x="6119798" y="6685617"/>
                </a:cubicBezTo>
                <a:cubicBezTo>
                  <a:pt x="6128180" y="6702955"/>
                  <a:pt x="6138276" y="6720103"/>
                  <a:pt x="6142658" y="6738388"/>
                </a:cubicBezTo>
                <a:cubicBezTo>
                  <a:pt x="6147421" y="6758011"/>
                  <a:pt x="6154851" y="6777207"/>
                  <a:pt x="6160162" y="6796804"/>
                </a:cubicBezTo>
                <a:lnTo>
                  <a:pt x="6164933" y="6857457"/>
                </a:lnTo>
                <a:lnTo>
                  <a:pt x="6037694" y="6857457"/>
                </a:lnTo>
                <a:lnTo>
                  <a:pt x="6037694" y="6857998"/>
                </a:lnTo>
                <a:lnTo>
                  <a:pt x="0" y="6857998"/>
                </a:lnTo>
                <a:close/>
              </a:path>
            </a:pathLst>
          </a:custGeom>
          <a:noFill/>
          <a:effectLst>
            <a:outerShdw blurRad="381000" dist="152400" algn="tl" rotWithShape="0">
              <a:prstClr val="black">
                <a:alpha val="10000"/>
              </a:prstClr>
            </a:outerShdw>
          </a:effectLst>
          <a:extLst>
            <a:ext uri="{909E8E84-426E-40DD-AFC4-6F175D3DCCD1}">
              <a14:hiddenFill xmlns:a14="http://schemas.microsoft.com/office/drawing/2010/main">
                <a:solidFill>
                  <a:srgbClr val="FFFFFF"/>
                </a:solidFill>
              </a14:hiddenFill>
            </a:ext>
          </a:extLst>
        </p:spPr>
      </p:pic>
      <p:grpSp>
        <p:nvGrpSpPr>
          <p:cNvPr id="75" name="Group 74">
            <a:extLst>
              <a:ext uri="{FF2B5EF4-FFF2-40B4-BE49-F238E27FC236}">
                <a16:creationId xmlns:a16="http://schemas.microsoft.com/office/drawing/2014/main" id="{E6517BAC-C80F-4065-90D8-703493E0B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95368" y="0"/>
            <a:ext cx="874718" cy="6857455"/>
            <a:chOff x="5395368" y="0"/>
            <a:chExt cx="874718" cy="6857455"/>
          </a:xfrm>
        </p:grpSpPr>
        <p:sp>
          <p:nvSpPr>
            <p:cNvPr id="76" name="Freeform: Shape 75">
              <a:extLst>
                <a:ext uri="{FF2B5EF4-FFF2-40B4-BE49-F238E27FC236}">
                  <a16:creationId xmlns:a16="http://schemas.microsoft.com/office/drawing/2014/main" id="{984DCDA5-A261-4103-B44C-068DCEA033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4E59A2A1-1352-47AA-80C2-0FF537594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 name="Marcador de contenido 3">
            <a:extLst>
              <a:ext uri="{FF2B5EF4-FFF2-40B4-BE49-F238E27FC236}">
                <a16:creationId xmlns:a16="http://schemas.microsoft.com/office/drawing/2014/main" id="{27231FC0-80CD-6830-5383-D33A9FAD613F}"/>
              </a:ext>
            </a:extLst>
          </p:cNvPr>
          <p:cNvSpPr>
            <a:spLocks noGrp="1"/>
          </p:cNvSpPr>
          <p:nvPr>
            <p:ph idx="1"/>
          </p:nvPr>
        </p:nvSpPr>
        <p:spPr>
          <a:xfrm>
            <a:off x="6981826" y="3146400"/>
            <a:ext cx="4391024" cy="2682000"/>
          </a:xfrm>
        </p:spPr>
        <p:txBody>
          <a:bodyPr>
            <a:normAutofit/>
          </a:bodyPr>
          <a:lstStyle/>
          <a:p>
            <a:r>
              <a:rPr lang="es-AR" sz="2400">
                <a:solidFill>
                  <a:schemeClr val="bg1">
                    <a:alpha val="80000"/>
                  </a:schemeClr>
                </a:solidFill>
              </a:rPr>
              <a:t>Chernóbil era una planta nuclear, hoy en día es una de las zonas más contaminadas del mundo.</a:t>
            </a:r>
          </a:p>
          <a:p>
            <a:endParaRPr lang="es-AR" sz="2400" dirty="0">
              <a:solidFill>
                <a:schemeClr val="bg1">
                  <a:alpha val="80000"/>
                </a:schemeClr>
              </a:solidFill>
            </a:endParaRPr>
          </a:p>
        </p:txBody>
      </p:sp>
    </p:spTree>
    <p:extLst>
      <p:ext uri="{BB962C8B-B14F-4D97-AF65-F5344CB8AC3E}">
        <p14:creationId xmlns:p14="http://schemas.microsoft.com/office/powerpoint/2010/main" val="1478601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21A75659-5A6F-4F77-9679-678A00B9D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Chernobyl: A 34 años de la explosión nuclear más grande la historia | Filo  News">
            <a:extLst>
              <a:ext uri="{FF2B5EF4-FFF2-40B4-BE49-F238E27FC236}">
                <a16:creationId xmlns:a16="http://schemas.microsoft.com/office/drawing/2014/main" id="{E70472AF-232F-3988-A4F5-1D2227BC31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818" t="7697" b="1394"/>
          <a:stretch/>
        </p:blipFill>
        <p:spPr bwMode="auto">
          <a:xfrm>
            <a:off x="20" y="10"/>
            <a:ext cx="8668492" cy="6857990"/>
          </a:xfrm>
          <a:prstGeom prst="rect">
            <a:avLst/>
          </a:prstGeom>
          <a:noFill/>
          <a:extLst>
            <a:ext uri="{909E8E84-426E-40DD-AFC4-6F175D3DCCD1}">
              <a14:hiddenFill xmlns:a14="http://schemas.microsoft.com/office/drawing/2010/main">
                <a:solidFill>
                  <a:srgbClr val="FFFFFF"/>
                </a:solidFill>
              </a14:hiddenFill>
            </a:ext>
          </a:extLst>
        </p:spPr>
      </p:pic>
      <p:sp>
        <p:nvSpPr>
          <p:cNvPr id="193" name="Rectangle 192">
            <a:extLst>
              <a:ext uri="{FF2B5EF4-FFF2-40B4-BE49-F238E27FC236}">
                <a16:creationId xmlns:a16="http://schemas.microsoft.com/office/drawing/2014/main" id="{E30A3A45-140E-431E-AED0-07EF836310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35399" y="0"/>
            <a:ext cx="9756601" cy="6858000"/>
          </a:xfrm>
          <a:prstGeom prst="rect">
            <a:avLst/>
          </a:prstGeom>
          <a:gradFill>
            <a:gsLst>
              <a:gs pos="53000">
                <a:schemeClr val="bg1"/>
              </a:gs>
              <a:gs pos="35000">
                <a:schemeClr val="bg1">
                  <a:alpha val="76000"/>
                </a:schemeClr>
              </a:gs>
              <a:gs pos="19000">
                <a:schemeClr val="bg1">
                  <a:alpha val="40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EA1EE934-EC3D-2DA2-8B8D-839289255A30}"/>
              </a:ext>
            </a:extLst>
          </p:cNvPr>
          <p:cNvSpPr>
            <a:spLocks noGrp="1"/>
          </p:cNvSpPr>
          <p:nvPr>
            <p:ph type="title"/>
          </p:nvPr>
        </p:nvSpPr>
        <p:spPr>
          <a:xfrm>
            <a:off x="8395868" y="1161288"/>
            <a:ext cx="3438144" cy="1124712"/>
          </a:xfrm>
        </p:spPr>
        <p:txBody>
          <a:bodyPr anchor="b">
            <a:normAutofit/>
          </a:bodyPr>
          <a:lstStyle/>
          <a:p>
            <a:r>
              <a:rPr lang="es-AR" sz="2800"/>
              <a:t>¿Qué paso en Chernóbil?</a:t>
            </a:r>
          </a:p>
        </p:txBody>
      </p:sp>
      <p:sp>
        <p:nvSpPr>
          <p:cNvPr id="194" name="Rectangle 19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687333"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5" name="Rectangle 19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3018" y="2443480"/>
            <a:ext cx="3218688"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Marcador de contenido 2">
            <a:extLst>
              <a:ext uri="{FF2B5EF4-FFF2-40B4-BE49-F238E27FC236}">
                <a16:creationId xmlns:a16="http://schemas.microsoft.com/office/drawing/2014/main" id="{F63BC699-2673-C321-2300-B277B7B34204}"/>
              </a:ext>
            </a:extLst>
          </p:cNvPr>
          <p:cNvSpPr>
            <a:spLocks noGrp="1"/>
          </p:cNvSpPr>
          <p:nvPr>
            <p:ph idx="1"/>
          </p:nvPr>
        </p:nvSpPr>
        <p:spPr>
          <a:xfrm>
            <a:off x="8395868" y="2718054"/>
            <a:ext cx="3438906" cy="3207258"/>
          </a:xfrm>
        </p:spPr>
        <p:txBody>
          <a:bodyPr anchor="t">
            <a:normAutofit/>
          </a:bodyPr>
          <a:lstStyle/>
          <a:p>
            <a:r>
              <a:rPr lang="es-ES" sz="1700"/>
              <a:t>Hasta mediados de los años 80 poca gente sabía que cerca de la ucraniana ciudad de Chernóbil existía una importante central nuclear. Un lugar desconocido hasta el 26 de abril de 1986, cuando uno de los cuatro reactores de una central de Ucrania empezó a arder, provocando lo que acabaría siendo el peor desastre nuclear de la historia</a:t>
            </a:r>
            <a:endParaRPr lang="es-AR" sz="1700"/>
          </a:p>
        </p:txBody>
      </p:sp>
    </p:spTree>
    <p:extLst>
      <p:ext uri="{BB962C8B-B14F-4D97-AF65-F5344CB8AC3E}">
        <p14:creationId xmlns:p14="http://schemas.microsoft.com/office/powerpoint/2010/main" val="2827354975"/>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21A75659-5A6F-4F77-9679-678A00B9D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a:extLst>
              <a:ext uri="{FF2B5EF4-FFF2-40B4-BE49-F238E27FC236}">
                <a16:creationId xmlns:a16="http://schemas.microsoft.com/office/drawing/2014/main" id="{4C81A3EB-6A6A-555F-8474-018A6E8CFC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304" r="17857" b="9091"/>
          <a:stretch/>
        </p:blipFill>
        <p:spPr bwMode="auto">
          <a:xfrm>
            <a:off x="20" y="10"/>
            <a:ext cx="8668492" cy="6857990"/>
          </a:xfrm>
          <a:prstGeom prst="rect">
            <a:avLst/>
          </a:prstGeom>
          <a:noFill/>
          <a:extLst>
            <a:ext uri="{909E8E84-426E-40DD-AFC4-6F175D3DCCD1}">
              <a14:hiddenFill xmlns:a14="http://schemas.microsoft.com/office/drawing/2010/main">
                <a:solidFill>
                  <a:srgbClr val="FFFFFF"/>
                </a:solidFill>
              </a14:hiddenFill>
            </a:ext>
          </a:extLst>
        </p:spPr>
      </p:pic>
      <p:sp>
        <p:nvSpPr>
          <p:cNvPr id="193" name="Rectangle 192">
            <a:extLst>
              <a:ext uri="{FF2B5EF4-FFF2-40B4-BE49-F238E27FC236}">
                <a16:creationId xmlns:a16="http://schemas.microsoft.com/office/drawing/2014/main" id="{E30A3A45-140E-431E-AED0-07EF836310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35399" y="0"/>
            <a:ext cx="9756601" cy="6858000"/>
          </a:xfrm>
          <a:prstGeom prst="rect">
            <a:avLst/>
          </a:prstGeom>
          <a:gradFill>
            <a:gsLst>
              <a:gs pos="53000">
                <a:schemeClr val="bg1"/>
              </a:gs>
              <a:gs pos="35000">
                <a:schemeClr val="bg1">
                  <a:alpha val="76000"/>
                </a:schemeClr>
              </a:gs>
              <a:gs pos="19000">
                <a:schemeClr val="bg1">
                  <a:alpha val="40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290AFAE0-D2C1-DD1B-5224-EFD1FEC9AA83}"/>
              </a:ext>
            </a:extLst>
          </p:cNvPr>
          <p:cNvSpPr>
            <a:spLocks noGrp="1"/>
          </p:cNvSpPr>
          <p:nvPr>
            <p:ph type="title"/>
          </p:nvPr>
        </p:nvSpPr>
        <p:spPr>
          <a:xfrm>
            <a:off x="8395868" y="1161288"/>
            <a:ext cx="3438144" cy="1124712"/>
          </a:xfrm>
        </p:spPr>
        <p:txBody>
          <a:bodyPr anchor="b">
            <a:normAutofit/>
          </a:bodyPr>
          <a:lstStyle/>
          <a:p>
            <a:r>
              <a:rPr lang="es-AR" sz="2800"/>
              <a:t>¿Qué causó el accidente?</a:t>
            </a:r>
          </a:p>
        </p:txBody>
      </p:sp>
      <p:sp>
        <p:nvSpPr>
          <p:cNvPr id="194" name="Rectangle 19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687333"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5" name="Rectangle 19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3018" y="2443480"/>
            <a:ext cx="3218688"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Marcador de contenido 2">
            <a:extLst>
              <a:ext uri="{FF2B5EF4-FFF2-40B4-BE49-F238E27FC236}">
                <a16:creationId xmlns:a16="http://schemas.microsoft.com/office/drawing/2014/main" id="{C7167F3A-992B-4BB5-F465-3FFBF558201C}"/>
              </a:ext>
            </a:extLst>
          </p:cNvPr>
          <p:cNvSpPr>
            <a:spLocks noGrp="1"/>
          </p:cNvSpPr>
          <p:nvPr>
            <p:ph idx="1"/>
          </p:nvPr>
        </p:nvSpPr>
        <p:spPr>
          <a:xfrm>
            <a:off x="8395868" y="2718054"/>
            <a:ext cx="3438906" cy="3207258"/>
          </a:xfrm>
        </p:spPr>
        <p:txBody>
          <a:bodyPr anchor="t">
            <a:normAutofit/>
          </a:bodyPr>
          <a:lstStyle/>
          <a:p>
            <a:r>
              <a:rPr lang="es-ES" sz="1700"/>
              <a:t>El reactor RBMK (condensador de alta potencia) número cuatro de la planta nuclear de Chernóbil, en Prípiat (Ucrania) estalló. Los responsables de la central no siguieron las medidas de seguridad de la central y el combustible de uranio del reactor se recalentó.</a:t>
            </a:r>
          </a:p>
          <a:p>
            <a:endParaRPr lang="es-AR" sz="1700"/>
          </a:p>
        </p:txBody>
      </p:sp>
    </p:spTree>
    <p:extLst>
      <p:ext uri="{BB962C8B-B14F-4D97-AF65-F5344CB8AC3E}">
        <p14:creationId xmlns:p14="http://schemas.microsoft.com/office/powerpoint/2010/main" val="123744232"/>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a:extLst>
              <a:ext uri="{FF2B5EF4-FFF2-40B4-BE49-F238E27FC236}">
                <a16:creationId xmlns:a16="http://schemas.microsoft.com/office/drawing/2014/main" id="{CDC437CC-8E97-EA1C-4A52-79AF526B1B02}"/>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t="15220" b="194"/>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E62ABD7E-1303-C304-3CEE-EDA0940A41FB}"/>
              </a:ext>
            </a:extLst>
          </p:cNvPr>
          <p:cNvSpPr>
            <a:spLocks noGrp="1"/>
          </p:cNvSpPr>
          <p:nvPr>
            <p:ph type="title"/>
          </p:nvPr>
        </p:nvSpPr>
        <p:spPr>
          <a:xfrm>
            <a:off x="838200" y="365125"/>
            <a:ext cx="10515600" cy="1325563"/>
          </a:xfrm>
        </p:spPr>
        <p:txBody>
          <a:bodyPr>
            <a:normAutofit/>
          </a:bodyPr>
          <a:lstStyle/>
          <a:p>
            <a:r>
              <a:rPr lang="es-AR" sz="5400">
                <a:solidFill>
                  <a:srgbClr val="FFFFFF"/>
                </a:solidFill>
              </a:rPr>
              <a:t>¿A cuanta gente afectó?</a:t>
            </a:r>
          </a:p>
        </p:txBody>
      </p:sp>
      <p:sp>
        <p:nvSpPr>
          <p:cNvPr id="73" name="sketchy line">
            <a:extLst>
              <a:ext uri="{FF2B5EF4-FFF2-40B4-BE49-F238E27FC236}">
                <a16:creationId xmlns:a16="http://schemas.microsoft.com/office/drawing/2014/main" id="{7E2BE7F7-CA89-4002-ACCE-A478AEA24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 y="1681544"/>
            <a:ext cx="9692640" cy="18288"/>
          </a:xfrm>
          <a:custGeom>
            <a:avLst/>
            <a:gdLst>
              <a:gd name="connsiteX0" fmla="*/ 0 w 9692640"/>
              <a:gd name="connsiteY0" fmla="*/ 0 h 18288"/>
              <a:gd name="connsiteX1" fmla="*/ 401552 w 9692640"/>
              <a:gd name="connsiteY1" fmla="*/ 0 h 18288"/>
              <a:gd name="connsiteX2" fmla="*/ 996957 w 9692640"/>
              <a:gd name="connsiteY2" fmla="*/ 0 h 18288"/>
              <a:gd name="connsiteX3" fmla="*/ 1398509 w 9692640"/>
              <a:gd name="connsiteY3" fmla="*/ 0 h 18288"/>
              <a:gd name="connsiteX4" fmla="*/ 2090841 w 9692640"/>
              <a:gd name="connsiteY4" fmla="*/ 0 h 18288"/>
              <a:gd name="connsiteX5" fmla="*/ 2686246 w 9692640"/>
              <a:gd name="connsiteY5" fmla="*/ 0 h 18288"/>
              <a:gd name="connsiteX6" fmla="*/ 3475504 w 9692640"/>
              <a:gd name="connsiteY6" fmla="*/ 0 h 18288"/>
              <a:gd name="connsiteX7" fmla="*/ 4361688 w 9692640"/>
              <a:gd name="connsiteY7" fmla="*/ 0 h 18288"/>
              <a:gd name="connsiteX8" fmla="*/ 5054019 w 9692640"/>
              <a:gd name="connsiteY8" fmla="*/ 0 h 18288"/>
              <a:gd name="connsiteX9" fmla="*/ 5940204 w 9692640"/>
              <a:gd name="connsiteY9" fmla="*/ 0 h 18288"/>
              <a:gd name="connsiteX10" fmla="*/ 6632535 w 9692640"/>
              <a:gd name="connsiteY10" fmla="*/ 0 h 18288"/>
              <a:gd name="connsiteX11" fmla="*/ 7034087 w 9692640"/>
              <a:gd name="connsiteY11" fmla="*/ 0 h 18288"/>
              <a:gd name="connsiteX12" fmla="*/ 7532566 w 9692640"/>
              <a:gd name="connsiteY12" fmla="*/ 0 h 18288"/>
              <a:gd name="connsiteX13" fmla="*/ 8418750 w 9692640"/>
              <a:gd name="connsiteY13" fmla="*/ 0 h 18288"/>
              <a:gd name="connsiteX14" fmla="*/ 9692640 w 9692640"/>
              <a:gd name="connsiteY14" fmla="*/ 0 h 18288"/>
              <a:gd name="connsiteX15" fmla="*/ 9692640 w 9692640"/>
              <a:gd name="connsiteY15" fmla="*/ 18288 h 18288"/>
              <a:gd name="connsiteX16" fmla="*/ 9000309 w 9692640"/>
              <a:gd name="connsiteY16" fmla="*/ 18288 h 18288"/>
              <a:gd name="connsiteX17" fmla="*/ 8307977 w 9692640"/>
              <a:gd name="connsiteY17" fmla="*/ 18288 h 18288"/>
              <a:gd name="connsiteX18" fmla="*/ 7712572 w 9692640"/>
              <a:gd name="connsiteY18" fmla="*/ 18288 h 18288"/>
              <a:gd name="connsiteX19" fmla="*/ 7214093 w 9692640"/>
              <a:gd name="connsiteY19" fmla="*/ 18288 h 18288"/>
              <a:gd name="connsiteX20" fmla="*/ 6327909 w 9692640"/>
              <a:gd name="connsiteY20" fmla="*/ 18288 h 18288"/>
              <a:gd name="connsiteX21" fmla="*/ 5635578 w 9692640"/>
              <a:gd name="connsiteY21" fmla="*/ 18288 h 18288"/>
              <a:gd name="connsiteX22" fmla="*/ 4846320 w 9692640"/>
              <a:gd name="connsiteY22" fmla="*/ 18288 h 18288"/>
              <a:gd name="connsiteX23" fmla="*/ 4444768 w 9692640"/>
              <a:gd name="connsiteY23" fmla="*/ 18288 h 18288"/>
              <a:gd name="connsiteX24" fmla="*/ 3946289 w 9692640"/>
              <a:gd name="connsiteY24" fmla="*/ 18288 h 18288"/>
              <a:gd name="connsiteX25" fmla="*/ 3253958 w 9692640"/>
              <a:gd name="connsiteY25" fmla="*/ 18288 h 18288"/>
              <a:gd name="connsiteX26" fmla="*/ 2464700 w 9692640"/>
              <a:gd name="connsiteY26" fmla="*/ 18288 h 18288"/>
              <a:gd name="connsiteX27" fmla="*/ 2063148 w 9692640"/>
              <a:gd name="connsiteY27" fmla="*/ 18288 h 18288"/>
              <a:gd name="connsiteX28" fmla="*/ 1661595 w 9692640"/>
              <a:gd name="connsiteY28" fmla="*/ 18288 h 18288"/>
              <a:gd name="connsiteX29" fmla="*/ 969264 w 9692640"/>
              <a:gd name="connsiteY29" fmla="*/ 18288 h 18288"/>
              <a:gd name="connsiteX30" fmla="*/ 0 w 9692640"/>
              <a:gd name="connsiteY30" fmla="*/ 18288 h 18288"/>
              <a:gd name="connsiteX31" fmla="*/ 0 w 9692640"/>
              <a:gd name="connsiteY3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92640" h="18288" fill="none" extrusionOk="0">
                <a:moveTo>
                  <a:pt x="0" y="0"/>
                </a:moveTo>
                <a:cubicBezTo>
                  <a:pt x="142992" y="4732"/>
                  <a:pt x="265909" y="-3365"/>
                  <a:pt x="401552" y="0"/>
                </a:cubicBezTo>
                <a:cubicBezTo>
                  <a:pt x="537195" y="3365"/>
                  <a:pt x="738153" y="6482"/>
                  <a:pt x="996957" y="0"/>
                </a:cubicBezTo>
                <a:cubicBezTo>
                  <a:pt x="1255762" y="-6482"/>
                  <a:pt x="1280511" y="12509"/>
                  <a:pt x="1398509" y="0"/>
                </a:cubicBezTo>
                <a:cubicBezTo>
                  <a:pt x="1516507" y="-12509"/>
                  <a:pt x="1782573" y="-31523"/>
                  <a:pt x="2090841" y="0"/>
                </a:cubicBezTo>
                <a:cubicBezTo>
                  <a:pt x="2399109" y="31523"/>
                  <a:pt x="2488380" y="26286"/>
                  <a:pt x="2686246" y="0"/>
                </a:cubicBezTo>
                <a:cubicBezTo>
                  <a:pt x="2884112" y="-26286"/>
                  <a:pt x="3186024" y="-14734"/>
                  <a:pt x="3475504" y="0"/>
                </a:cubicBezTo>
                <a:cubicBezTo>
                  <a:pt x="3764984" y="14734"/>
                  <a:pt x="4053017" y="43292"/>
                  <a:pt x="4361688" y="0"/>
                </a:cubicBezTo>
                <a:cubicBezTo>
                  <a:pt x="4670359" y="-43292"/>
                  <a:pt x="4736164" y="-729"/>
                  <a:pt x="5054019" y="0"/>
                </a:cubicBezTo>
                <a:cubicBezTo>
                  <a:pt x="5371874" y="729"/>
                  <a:pt x="5543528" y="-22963"/>
                  <a:pt x="5940204" y="0"/>
                </a:cubicBezTo>
                <a:cubicBezTo>
                  <a:pt x="6336881" y="22963"/>
                  <a:pt x="6423838" y="6469"/>
                  <a:pt x="6632535" y="0"/>
                </a:cubicBezTo>
                <a:cubicBezTo>
                  <a:pt x="6841232" y="-6469"/>
                  <a:pt x="6852819" y="17036"/>
                  <a:pt x="7034087" y="0"/>
                </a:cubicBezTo>
                <a:cubicBezTo>
                  <a:pt x="7215355" y="-17036"/>
                  <a:pt x="7313136" y="11151"/>
                  <a:pt x="7532566" y="0"/>
                </a:cubicBezTo>
                <a:cubicBezTo>
                  <a:pt x="7751996" y="-11151"/>
                  <a:pt x="8015001" y="25614"/>
                  <a:pt x="8418750" y="0"/>
                </a:cubicBezTo>
                <a:cubicBezTo>
                  <a:pt x="8822499" y="-25614"/>
                  <a:pt x="9163239" y="48603"/>
                  <a:pt x="9692640" y="0"/>
                </a:cubicBezTo>
                <a:cubicBezTo>
                  <a:pt x="9691955" y="4437"/>
                  <a:pt x="9693170" y="10717"/>
                  <a:pt x="9692640" y="18288"/>
                </a:cubicBezTo>
                <a:cubicBezTo>
                  <a:pt x="9545125" y="42172"/>
                  <a:pt x="9164259" y="6706"/>
                  <a:pt x="9000309" y="18288"/>
                </a:cubicBezTo>
                <a:cubicBezTo>
                  <a:pt x="8836359" y="29870"/>
                  <a:pt x="8521035" y="-14108"/>
                  <a:pt x="8307977" y="18288"/>
                </a:cubicBezTo>
                <a:cubicBezTo>
                  <a:pt x="8094919" y="50684"/>
                  <a:pt x="7881757" y="11235"/>
                  <a:pt x="7712572" y="18288"/>
                </a:cubicBezTo>
                <a:cubicBezTo>
                  <a:pt x="7543387" y="25341"/>
                  <a:pt x="7358861" y="20625"/>
                  <a:pt x="7214093" y="18288"/>
                </a:cubicBezTo>
                <a:cubicBezTo>
                  <a:pt x="7069325" y="15951"/>
                  <a:pt x="6523705" y="52160"/>
                  <a:pt x="6327909" y="18288"/>
                </a:cubicBezTo>
                <a:cubicBezTo>
                  <a:pt x="6132113" y="-15584"/>
                  <a:pt x="5923847" y="21204"/>
                  <a:pt x="5635578" y="18288"/>
                </a:cubicBezTo>
                <a:cubicBezTo>
                  <a:pt x="5347309" y="15372"/>
                  <a:pt x="5114749" y="50642"/>
                  <a:pt x="4846320" y="18288"/>
                </a:cubicBezTo>
                <a:cubicBezTo>
                  <a:pt x="4577891" y="-14066"/>
                  <a:pt x="4576701" y="1487"/>
                  <a:pt x="4444768" y="18288"/>
                </a:cubicBezTo>
                <a:cubicBezTo>
                  <a:pt x="4312835" y="35089"/>
                  <a:pt x="4112575" y="15158"/>
                  <a:pt x="3946289" y="18288"/>
                </a:cubicBezTo>
                <a:cubicBezTo>
                  <a:pt x="3780003" y="21418"/>
                  <a:pt x="3396009" y="18797"/>
                  <a:pt x="3253958" y="18288"/>
                </a:cubicBezTo>
                <a:cubicBezTo>
                  <a:pt x="3111907" y="17779"/>
                  <a:pt x="2760272" y="57223"/>
                  <a:pt x="2464700" y="18288"/>
                </a:cubicBezTo>
                <a:cubicBezTo>
                  <a:pt x="2169128" y="-20647"/>
                  <a:pt x="2232262" y="7960"/>
                  <a:pt x="2063148" y="18288"/>
                </a:cubicBezTo>
                <a:cubicBezTo>
                  <a:pt x="1894034" y="28616"/>
                  <a:pt x="1799338" y="3019"/>
                  <a:pt x="1661595" y="18288"/>
                </a:cubicBezTo>
                <a:cubicBezTo>
                  <a:pt x="1523852" y="33557"/>
                  <a:pt x="1113928" y="-4352"/>
                  <a:pt x="969264" y="18288"/>
                </a:cubicBezTo>
                <a:cubicBezTo>
                  <a:pt x="824600" y="40928"/>
                  <a:pt x="356149" y="-3128"/>
                  <a:pt x="0" y="18288"/>
                </a:cubicBezTo>
                <a:cubicBezTo>
                  <a:pt x="-540" y="12521"/>
                  <a:pt x="894" y="7749"/>
                  <a:pt x="0" y="0"/>
                </a:cubicBezTo>
                <a:close/>
              </a:path>
              <a:path w="9692640" h="18288" stroke="0" extrusionOk="0">
                <a:moveTo>
                  <a:pt x="0" y="0"/>
                </a:moveTo>
                <a:cubicBezTo>
                  <a:pt x="162642" y="3864"/>
                  <a:pt x="346119" y="-18364"/>
                  <a:pt x="498479" y="0"/>
                </a:cubicBezTo>
                <a:cubicBezTo>
                  <a:pt x="650839" y="18364"/>
                  <a:pt x="712065" y="-9389"/>
                  <a:pt x="900031" y="0"/>
                </a:cubicBezTo>
                <a:cubicBezTo>
                  <a:pt x="1087997" y="9389"/>
                  <a:pt x="1177291" y="3685"/>
                  <a:pt x="1398509" y="0"/>
                </a:cubicBezTo>
                <a:cubicBezTo>
                  <a:pt x="1619727" y="-3685"/>
                  <a:pt x="1874008" y="-8897"/>
                  <a:pt x="2090841" y="0"/>
                </a:cubicBezTo>
                <a:cubicBezTo>
                  <a:pt x="2307674" y="8897"/>
                  <a:pt x="2573432" y="-313"/>
                  <a:pt x="2880099" y="0"/>
                </a:cubicBezTo>
                <a:cubicBezTo>
                  <a:pt x="3186766" y="313"/>
                  <a:pt x="3422577" y="10664"/>
                  <a:pt x="3766283" y="0"/>
                </a:cubicBezTo>
                <a:cubicBezTo>
                  <a:pt x="4109989" y="-10664"/>
                  <a:pt x="4342683" y="-32873"/>
                  <a:pt x="4652467" y="0"/>
                </a:cubicBezTo>
                <a:cubicBezTo>
                  <a:pt x="4962251" y="32873"/>
                  <a:pt x="5122120" y="29155"/>
                  <a:pt x="5247872" y="0"/>
                </a:cubicBezTo>
                <a:cubicBezTo>
                  <a:pt x="5373625" y="-29155"/>
                  <a:pt x="5749491" y="1706"/>
                  <a:pt x="6037130" y="0"/>
                </a:cubicBezTo>
                <a:cubicBezTo>
                  <a:pt x="6324769" y="-1706"/>
                  <a:pt x="6531407" y="1172"/>
                  <a:pt x="6729461" y="0"/>
                </a:cubicBezTo>
                <a:cubicBezTo>
                  <a:pt x="6927515" y="-1172"/>
                  <a:pt x="7096794" y="-1520"/>
                  <a:pt x="7324867" y="0"/>
                </a:cubicBezTo>
                <a:cubicBezTo>
                  <a:pt x="7552940" y="1520"/>
                  <a:pt x="7878827" y="-17110"/>
                  <a:pt x="8114124" y="0"/>
                </a:cubicBezTo>
                <a:cubicBezTo>
                  <a:pt x="8349421" y="17110"/>
                  <a:pt x="8334208" y="15114"/>
                  <a:pt x="8515677" y="0"/>
                </a:cubicBezTo>
                <a:cubicBezTo>
                  <a:pt x="8697146" y="-15114"/>
                  <a:pt x="9236164" y="22466"/>
                  <a:pt x="9692640" y="0"/>
                </a:cubicBezTo>
                <a:cubicBezTo>
                  <a:pt x="9692735" y="8251"/>
                  <a:pt x="9692514" y="12333"/>
                  <a:pt x="9692640" y="18288"/>
                </a:cubicBezTo>
                <a:cubicBezTo>
                  <a:pt x="9410102" y="47398"/>
                  <a:pt x="9172773" y="7109"/>
                  <a:pt x="9000309" y="18288"/>
                </a:cubicBezTo>
                <a:cubicBezTo>
                  <a:pt x="8827845" y="29467"/>
                  <a:pt x="8713608" y="28372"/>
                  <a:pt x="8501830" y="18288"/>
                </a:cubicBezTo>
                <a:cubicBezTo>
                  <a:pt x="8290052" y="8204"/>
                  <a:pt x="7893416" y="3561"/>
                  <a:pt x="7712572" y="18288"/>
                </a:cubicBezTo>
                <a:cubicBezTo>
                  <a:pt x="7531728" y="33015"/>
                  <a:pt x="7480716" y="17052"/>
                  <a:pt x="7311020" y="18288"/>
                </a:cubicBezTo>
                <a:cubicBezTo>
                  <a:pt x="7141324" y="19524"/>
                  <a:pt x="6962706" y="15975"/>
                  <a:pt x="6618688" y="18288"/>
                </a:cubicBezTo>
                <a:cubicBezTo>
                  <a:pt x="6274670" y="20601"/>
                  <a:pt x="6230664" y="-1692"/>
                  <a:pt x="6120210" y="18288"/>
                </a:cubicBezTo>
                <a:cubicBezTo>
                  <a:pt x="6009756" y="38268"/>
                  <a:pt x="5442516" y="28115"/>
                  <a:pt x="5234026" y="18288"/>
                </a:cubicBezTo>
                <a:cubicBezTo>
                  <a:pt x="5025536" y="8461"/>
                  <a:pt x="4953693" y="18182"/>
                  <a:pt x="4832473" y="18288"/>
                </a:cubicBezTo>
                <a:cubicBezTo>
                  <a:pt x="4711253" y="18394"/>
                  <a:pt x="4414565" y="-11251"/>
                  <a:pt x="4140142" y="18288"/>
                </a:cubicBezTo>
                <a:cubicBezTo>
                  <a:pt x="3865719" y="47827"/>
                  <a:pt x="3819081" y="16772"/>
                  <a:pt x="3738590" y="18288"/>
                </a:cubicBezTo>
                <a:cubicBezTo>
                  <a:pt x="3658099" y="19804"/>
                  <a:pt x="3427576" y="1385"/>
                  <a:pt x="3240111" y="18288"/>
                </a:cubicBezTo>
                <a:cubicBezTo>
                  <a:pt x="3052646" y="35191"/>
                  <a:pt x="2749652" y="-13914"/>
                  <a:pt x="2450853" y="18288"/>
                </a:cubicBezTo>
                <a:cubicBezTo>
                  <a:pt x="2152054" y="50490"/>
                  <a:pt x="1928331" y="61101"/>
                  <a:pt x="1564669" y="18288"/>
                </a:cubicBezTo>
                <a:cubicBezTo>
                  <a:pt x="1201007" y="-24525"/>
                  <a:pt x="1217828" y="-275"/>
                  <a:pt x="1066190" y="18288"/>
                </a:cubicBezTo>
                <a:cubicBezTo>
                  <a:pt x="914552" y="36851"/>
                  <a:pt x="418290" y="-14785"/>
                  <a:pt x="0" y="18288"/>
                </a:cubicBezTo>
                <a:cubicBezTo>
                  <a:pt x="641" y="14236"/>
                  <a:pt x="889" y="755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5953D5D8-188B-8D6E-5775-C594F7F2AD5F}"/>
              </a:ext>
            </a:extLst>
          </p:cNvPr>
          <p:cNvSpPr>
            <a:spLocks noGrp="1"/>
          </p:cNvSpPr>
          <p:nvPr>
            <p:ph idx="1"/>
          </p:nvPr>
        </p:nvSpPr>
        <p:spPr>
          <a:xfrm>
            <a:off x="838200" y="2004446"/>
            <a:ext cx="10515600" cy="4176897"/>
          </a:xfrm>
        </p:spPr>
        <p:txBody>
          <a:bodyPr>
            <a:normAutofit/>
          </a:bodyPr>
          <a:lstStyle/>
          <a:p>
            <a:r>
              <a:rPr lang="es-ES" sz="1700">
                <a:solidFill>
                  <a:srgbClr val="FFFFFF"/>
                </a:solidFill>
              </a:rPr>
              <a:t>La explosión inicial segó la vida de dos trabajadores de la central. Otras 28 personas, entre bomberos y miembros de los servicios de emergencia encargados de la descontaminación, murieron durante los tres primeros meses siguientes a la explosión a causa de enfermedad por radiación aguda y otro trabajador falleció por paro cardíaco.</a:t>
            </a:r>
          </a:p>
          <a:p>
            <a:pPr marL="0" indent="0">
              <a:buNone/>
            </a:pPr>
            <a:endParaRPr lang="es-ES" sz="1700">
              <a:solidFill>
                <a:srgbClr val="FFFFFF"/>
              </a:solidFill>
            </a:endParaRPr>
          </a:p>
          <a:p>
            <a:r>
              <a:rPr lang="es-ES" sz="1700">
                <a:solidFill>
                  <a:srgbClr val="FFFFFF"/>
                </a:solidFill>
              </a:rPr>
              <a:t>Los cerca de 50.000 habitantes de Prípiat, una población situada a solo tres kilómetros de la planta, fueron evacuados 36 horas después del accidente. Durante las siguientes semanas se procedió a la evacuación de 67.000 personas que vivían en todo el perímetro contaminado.</a:t>
            </a:r>
          </a:p>
          <a:p>
            <a:endParaRPr lang="es-ES" sz="1700">
              <a:solidFill>
                <a:srgbClr val="FFFFFF"/>
              </a:solidFill>
            </a:endParaRPr>
          </a:p>
          <a:p>
            <a:r>
              <a:rPr lang="es-ES" sz="1700">
                <a:solidFill>
                  <a:srgbClr val="FFFFFF"/>
                </a:solidFill>
              </a:rPr>
              <a:t>La lluvia radiactiva, 400 veces superior a la radiactividad liberada en Hiroshima, expulsó a más de 300.000 personas de sus hogares. Un estudio llevado a cabo por un centenar de científicos concluyó que la radiación de Chernóbil podría haber costado la vida a unas 4.000 personas en los primeros 20 años después de la tragedia. Sin embargo, a mediados de 2005 el número de muertes atribuible al desastre nuclear no llegaba a los cincuenta casos.</a:t>
            </a:r>
          </a:p>
          <a:p>
            <a:endParaRPr lang="es-ES" sz="1700">
              <a:solidFill>
                <a:srgbClr val="FFFFFF"/>
              </a:solidFill>
            </a:endParaRPr>
          </a:p>
          <a:p>
            <a:r>
              <a:rPr lang="es-ES" sz="1700">
                <a:solidFill>
                  <a:srgbClr val="FFFFFF"/>
                </a:solidFill>
              </a:rPr>
              <a:t>Una de las enfermedades más generalizadas entre la población afectada fue el cáncer de tiroides. </a:t>
            </a:r>
          </a:p>
          <a:p>
            <a:endParaRPr lang="es-AR" sz="1700" dirty="0">
              <a:solidFill>
                <a:srgbClr val="FFFFFF"/>
              </a:solidFill>
            </a:endParaRPr>
          </a:p>
        </p:txBody>
      </p:sp>
    </p:spTree>
    <p:extLst>
      <p:ext uri="{BB962C8B-B14F-4D97-AF65-F5344CB8AC3E}">
        <p14:creationId xmlns:p14="http://schemas.microsoft.com/office/powerpoint/2010/main" val="921110074"/>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a:extLst>
              <a:ext uri="{FF2B5EF4-FFF2-40B4-BE49-F238E27FC236}">
                <a16:creationId xmlns:a16="http://schemas.microsoft.com/office/drawing/2014/main" id="{7CA37D9D-38BC-1DF0-3339-68BF4C13E25A}"/>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t="15730"/>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ED117F8E-82B0-6C23-D6E8-1C5957948AE5}"/>
              </a:ext>
            </a:extLst>
          </p:cNvPr>
          <p:cNvSpPr>
            <a:spLocks noGrp="1"/>
          </p:cNvSpPr>
          <p:nvPr>
            <p:ph type="title"/>
          </p:nvPr>
        </p:nvSpPr>
        <p:spPr>
          <a:xfrm>
            <a:off x="838200" y="365125"/>
            <a:ext cx="10515600" cy="1325563"/>
          </a:xfrm>
        </p:spPr>
        <p:txBody>
          <a:bodyPr>
            <a:normAutofit/>
          </a:bodyPr>
          <a:lstStyle/>
          <a:p>
            <a:r>
              <a:rPr lang="es-ES" sz="5400">
                <a:solidFill>
                  <a:srgbClr val="FFFFFF"/>
                </a:solidFill>
              </a:rPr>
              <a:t>¿Hasta dónde llegó la radiación?</a:t>
            </a:r>
            <a:endParaRPr lang="es-AR" sz="5400">
              <a:solidFill>
                <a:srgbClr val="FFFFFF"/>
              </a:solidFill>
            </a:endParaRPr>
          </a:p>
        </p:txBody>
      </p:sp>
      <p:sp>
        <p:nvSpPr>
          <p:cNvPr id="73" name="sketchy line">
            <a:extLst>
              <a:ext uri="{FF2B5EF4-FFF2-40B4-BE49-F238E27FC236}">
                <a16:creationId xmlns:a16="http://schemas.microsoft.com/office/drawing/2014/main" id="{7E2BE7F7-CA89-4002-ACCE-A478AEA24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 y="1681544"/>
            <a:ext cx="9692640" cy="18288"/>
          </a:xfrm>
          <a:custGeom>
            <a:avLst/>
            <a:gdLst>
              <a:gd name="connsiteX0" fmla="*/ 0 w 9692640"/>
              <a:gd name="connsiteY0" fmla="*/ 0 h 18288"/>
              <a:gd name="connsiteX1" fmla="*/ 401552 w 9692640"/>
              <a:gd name="connsiteY1" fmla="*/ 0 h 18288"/>
              <a:gd name="connsiteX2" fmla="*/ 996957 w 9692640"/>
              <a:gd name="connsiteY2" fmla="*/ 0 h 18288"/>
              <a:gd name="connsiteX3" fmla="*/ 1398509 w 9692640"/>
              <a:gd name="connsiteY3" fmla="*/ 0 h 18288"/>
              <a:gd name="connsiteX4" fmla="*/ 2090841 w 9692640"/>
              <a:gd name="connsiteY4" fmla="*/ 0 h 18288"/>
              <a:gd name="connsiteX5" fmla="*/ 2686246 w 9692640"/>
              <a:gd name="connsiteY5" fmla="*/ 0 h 18288"/>
              <a:gd name="connsiteX6" fmla="*/ 3475504 w 9692640"/>
              <a:gd name="connsiteY6" fmla="*/ 0 h 18288"/>
              <a:gd name="connsiteX7" fmla="*/ 4361688 w 9692640"/>
              <a:gd name="connsiteY7" fmla="*/ 0 h 18288"/>
              <a:gd name="connsiteX8" fmla="*/ 5054019 w 9692640"/>
              <a:gd name="connsiteY8" fmla="*/ 0 h 18288"/>
              <a:gd name="connsiteX9" fmla="*/ 5940204 w 9692640"/>
              <a:gd name="connsiteY9" fmla="*/ 0 h 18288"/>
              <a:gd name="connsiteX10" fmla="*/ 6632535 w 9692640"/>
              <a:gd name="connsiteY10" fmla="*/ 0 h 18288"/>
              <a:gd name="connsiteX11" fmla="*/ 7034087 w 9692640"/>
              <a:gd name="connsiteY11" fmla="*/ 0 h 18288"/>
              <a:gd name="connsiteX12" fmla="*/ 7532566 w 9692640"/>
              <a:gd name="connsiteY12" fmla="*/ 0 h 18288"/>
              <a:gd name="connsiteX13" fmla="*/ 8418750 w 9692640"/>
              <a:gd name="connsiteY13" fmla="*/ 0 h 18288"/>
              <a:gd name="connsiteX14" fmla="*/ 9692640 w 9692640"/>
              <a:gd name="connsiteY14" fmla="*/ 0 h 18288"/>
              <a:gd name="connsiteX15" fmla="*/ 9692640 w 9692640"/>
              <a:gd name="connsiteY15" fmla="*/ 18288 h 18288"/>
              <a:gd name="connsiteX16" fmla="*/ 9000309 w 9692640"/>
              <a:gd name="connsiteY16" fmla="*/ 18288 h 18288"/>
              <a:gd name="connsiteX17" fmla="*/ 8307977 w 9692640"/>
              <a:gd name="connsiteY17" fmla="*/ 18288 h 18288"/>
              <a:gd name="connsiteX18" fmla="*/ 7712572 w 9692640"/>
              <a:gd name="connsiteY18" fmla="*/ 18288 h 18288"/>
              <a:gd name="connsiteX19" fmla="*/ 7214093 w 9692640"/>
              <a:gd name="connsiteY19" fmla="*/ 18288 h 18288"/>
              <a:gd name="connsiteX20" fmla="*/ 6327909 w 9692640"/>
              <a:gd name="connsiteY20" fmla="*/ 18288 h 18288"/>
              <a:gd name="connsiteX21" fmla="*/ 5635578 w 9692640"/>
              <a:gd name="connsiteY21" fmla="*/ 18288 h 18288"/>
              <a:gd name="connsiteX22" fmla="*/ 4846320 w 9692640"/>
              <a:gd name="connsiteY22" fmla="*/ 18288 h 18288"/>
              <a:gd name="connsiteX23" fmla="*/ 4444768 w 9692640"/>
              <a:gd name="connsiteY23" fmla="*/ 18288 h 18288"/>
              <a:gd name="connsiteX24" fmla="*/ 3946289 w 9692640"/>
              <a:gd name="connsiteY24" fmla="*/ 18288 h 18288"/>
              <a:gd name="connsiteX25" fmla="*/ 3253958 w 9692640"/>
              <a:gd name="connsiteY25" fmla="*/ 18288 h 18288"/>
              <a:gd name="connsiteX26" fmla="*/ 2464700 w 9692640"/>
              <a:gd name="connsiteY26" fmla="*/ 18288 h 18288"/>
              <a:gd name="connsiteX27" fmla="*/ 2063148 w 9692640"/>
              <a:gd name="connsiteY27" fmla="*/ 18288 h 18288"/>
              <a:gd name="connsiteX28" fmla="*/ 1661595 w 9692640"/>
              <a:gd name="connsiteY28" fmla="*/ 18288 h 18288"/>
              <a:gd name="connsiteX29" fmla="*/ 969264 w 9692640"/>
              <a:gd name="connsiteY29" fmla="*/ 18288 h 18288"/>
              <a:gd name="connsiteX30" fmla="*/ 0 w 9692640"/>
              <a:gd name="connsiteY30" fmla="*/ 18288 h 18288"/>
              <a:gd name="connsiteX31" fmla="*/ 0 w 9692640"/>
              <a:gd name="connsiteY3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92640" h="18288" fill="none" extrusionOk="0">
                <a:moveTo>
                  <a:pt x="0" y="0"/>
                </a:moveTo>
                <a:cubicBezTo>
                  <a:pt x="142992" y="4732"/>
                  <a:pt x="265909" y="-3365"/>
                  <a:pt x="401552" y="0"/>
                </a:cubicBezTo>
                <a:cubicBezTo>
                  <a:pt x="537195" y="3365"/>
                  <a:pt x="738153" y="6482"/>
                  <a:pt x="996957" y="0"/>
                </a:cubicBezTo>
                <a:cubicBezTo>
                  <a:pt x="1255762" y="-6482"/>
                  <a:pt x="1280511" y="12509"/>
                  <a:pt x="1398509" y="0"/>
                </a:cubicBezTo>
                <a:cubicBezTo>
                  <a:pt x="1516507" y="-12509"/>
                  <a:pt x="1782573" y="-31523"/>
                  <a:pt x="2090841" y="0"/>
                </a:cubicBezTo>
                <a:cubicBezTo>
                  <a:pt x="2399109" y="31523"/>
                  <a:pt x="2488380" y="26286"/>
                  <a:pt x="2686246" y="0"/>
                </a:cubicBezTo>
                <a:cubicBezTo>
                  <a:pt x="2884112" y="-26286"/>
                  <a:pt x="3186024" y="-14734"/>
                  <a:pt x="3475504" y="0"/>
                </a:cubicBezTo>
                <a:cubicBezTo>
                  <a:pt x="3764984" y="14734"/>
                  <a:pt x="4053017" y="43292"/>
                  <a:pt x="4361688" y="0"/>
                </a:cubicBezTo>
                <a:cubicBezTo>
                  <a:pt x="4670359" y="-43292"/>
                  <a:pt x="4736164" y="-729"/>
                  <a:pt x="5054019" y="0"/>
                </a:cubicBezTo>
                <a:cubicBezTo>
                  <a:pt x="5371874" y="729"/>
                  <a:pt x="5543528" y="-22963"/>
                  <a:pt x="5940204" y="0"/>
                </a:cubicBezTo>
                <a:cubicBezTo>
                  <a:pt x="6336881" y="22963"/>
                  <a:pt x="6423838" y="6469"/>
                  <a:pt x="6632535" y="0"/>
                </a:cubicBezTo>
                <a:cubicBezTo>
                  <a:pt x="6841232" y="-6469"/>
                  <a:pt x="6852819" y="17036"/>
                  <a:pt x="7034087" y="0"/>
                </a:cubicBezTo>
                <a:cubicBezTo>
                  <a:pt x="7215355" y="-17036"/>
                  <a:pt x="7313136" y="11151"/>
                  <a:pt x="7532566" y="0"/>
                </a:cubicBezTo>
                <a:cubicBezTo>
                  <a:pt x="7751996" y="-11151"/>
                  <a:pt x="8015001" y="25614"/>
                  <a:pt x="8418750" y="0"/>
                </a:cubicBezTo>
                <a:cubicBezTo>
                  <a:pt x="8822499" y="-25614"/>
                  <a:pt x="9163239" y="48603"/>
                  <a:pt x="9692640" y="0"/>
                </a:cubicBezTo>
                <a:cubicBezTo>
                  <a:pt x="9691955" y="4437"/>
                  <a:pt x="9693170" y="10717"/>
                  <a:pt x="9692640" y="18288"/>
                </a:cubicBezTo>
                <a:cubicBezTo>
                  <a:pt x="9545125" y="42172"/>
                  <a:pt x="9164259" y="6706"/>
                  <a:pt x="9000309" y="18288"/>
                </a:cubicBezTo>
                <a:cubicBezTo>
                  <a:pt x="8836359" y="29870"/>
                  <a:pt x="8521035" y="-14108"/>
                  <a:pt x="8307977" y="18288"/>
                </a:cubicBezTo>
                <a:cubicBezTo>
                  <a:pt x="8094919" y="50684"/>
                  <a:pt x="7881757" y="11235"/>
                  <a:pt x="7712572" y="18288"/>
                </a:cubicBezTo>
                <a:cubicBezTo>
                  <a:pt x="7543387" y="25341"/>
                  <a:pt x="7358861" y="20625"/>
                  <a:pt x="7214093" y="18288"/>
                </a:cubicBezTo>
                <a:cubicBezTo>
                  <a:pt x="7069325" y="15951"/>
                  <a:pt x="6523705" y="52160"/>
                  <a:pt x="6327909" y="18288"/>
                </a:cubicBezTo>
                <a:cubicBezTo>
                  <a:pt x="6132113" y="-15584"/>
                  <a:pt x="5923847" y="21204"/>
                  <a:pt x="5635578" y="18288"/>
                </a:cubicBezTo>
                <a:cubicBezTo>
                  <a:pt x="5347309" y="15372"/>
                  <a:pt x="5114749" y="50642"/>
                  <a:pt x="4846320" y="18288"/>
                </a:cubicBezTo>
                <a:cubicBezTo>
                  <a:pt x="4577891" y="-14066"/>
                  <a:pt x="4576701" y="1487"/>
                  <a:pt x="4444768" y="18288"/>
                </a:cubicBezTo>
                <a:cubicBezTo>
                  <a:pt x="4312835" y="35089"/>
                  <a:pt x="4112575" y="15158"/>
                  <a:pt x="3946289" y="18288"/>
                </a:cubicBezTo>
                <a:cubicBezTo>
                  <a:pt x="3780003" y="21418"/>
                  <a:pt x="3396009" y="18797"/>
                  <a:pt x="3253958" y="18288"/>
                </a:cubicBezTo>
                <a:cubicBezTo>
                  <a:pt x="3111907" y="17779"/>
                  <a:pt x="2760272" y="57223"/>
                  <a:pt x="2464700" y="18288"/>
                </a:cubicBezTo>
                <a:cubicBezTo>
                  <a:pt x="2169128" y="-20647"/>
                  <a:pt x="2232262" y="7960"/>
                  <a:pt x="2063148" y="18288"/>
                </a:cubicBezTo>
                <a:cubicBezTo>
                  <a:pt x="1894034" y="28616"/>
                  <a:pt x="1799338" y="3019"/>
                  <a:pt x="1661595" y="18288"/>
                </a:cubicBezTo>
                <a:cubicBezTo>
                  <a:pt x="1523852" y="33557"/>
                  <a:pt x="1113928" y="-4352"/>
                  <a:pt x="969264" y="18288"/>
                </a:cubicBezTo>
                <a:cubicBezTo>
                  <a:pt x="824600" y="40928"/>
                  <a:pt x="356149" y="-3128"/>
                  <a:pt x="0" y="18288"/>
                </a:cubicBezTo>
                <a:cubicBezTo>
                  <a:pt x="-540" y="12521"/>
                  <a:pt x="894" y="7749"/>
                  <a:pt x="0" y="0"/>
                </a:cubicBezTo>
                <a:close/>
              </a:path>
              <a:path w="9692640" h="18288" stroke="0" extrusionOk="0">
                <a:moveTo>
                  <a:pt x="0" y="0"/>
                </a:moveTo>
                <a:cubicBezTo>
                  <a:pt x="162642" y="3864"/>
                  <a:pt x="346119" y="-18364"/>
                  <a:pt x="498479" y="0"/>
                </a:cubicBezTo>
                <a:cubicBezTo>
                  <a:pt x="650839" y="18364"/>
                  <a:pt x="712065" y="-9389"/>
                  <a:pt x="900031" y="0"/>
                </a:cubicBezTo>
                <a:cubicBezTo>
                  <a:pt x="1087997" y="9389"/>
                  <a:pt x="1177291" y="3685"/>
                  <a:pt x="1398509" y="0"/>
                </a:cubicBezTo>
                <a:cubicBezTo>
                  <a:pt x="1619727" y="-3685"/>
                  <a:pt x="1874008" y="-8897"/>
                  <a:pt x="2090841" y="0"/>
                </a:cubicBezTo>
                <a:cubicBezTo>
                  <a:pt x="2307674" y="8897"/>
                  <a:pt x="2573432" y="-313"/>
                  <a:pt x="2880099" y="0"/>
                </a:cubicBezTo>
                <a:cubicBezTo>
                  <a:pt x="3186766" y="313"/>
                  <a:pt x="3422577" y="10664"/>
                  <a:pt x="3766283" y="0"/>
                </a:cubicBezTo>
                <a:cubicBezTo>
                  <a:pt x="4109989" y="-10664"/>
                  <a:pt x="4342683" y="-32873"/>
                  <a:pt x="4652467" y="0"/>
                </a:cubicBezTo>
                <a:cubicBezTo>
                  <a:pt x="4962251" y="32873"/>
                  <a:pt x="5122120" y="29155"/>
                  <a:pt x="5247872" y="0"/>
                </a:cubicBezTo>
                <a:cubicBezTo>
                  <a:pt x="5373625" y="-29155"/>
                  <a:pt x="5749491" y="1706"/>
                  <a:pt x="6037130" y="0"/>
                </a:cubicBezTo>
                <a:cubicBezTo>
                  <a:pt x="6324769" y="-1706"/>
                  <a:pt x="6531407" y="1172"/>
                  <a:pt x="6729461" y="0"/>
                </a:cubicBezTo>
                <a:cubicBezTo>
                  <a:pt x="6927515" y="-1172"/>
                  <a:pt x="7096794" y="-1520"/>
                  <a:pt x="7324867" y="0"/>
                </a:cubicBezTo>
                <a:cubicBezTo>
                  <a:pt x="7552940" y="1520"/>
                  <a:pt x="7878827" y="-17110"/>
                  <a:pt x="8114124" y="0"/>
                </a:cubicBezTo>
                <a:cubicBezTo>
                  <a:pt x="8349421" y="17110"/>
                  <a:pt x="8334208" y="15114"/>
                  <a:pt x="8515677" y="0"/>
                </a:cubicBezTo>
                <a:cubicBezTo>
                  <a:pt x="8697146" y="-15114"/>
                  <a:pt x="9236164" y="22466"/>
                  <a:pt x="9692640" y="0"/>
                </a:cubicBezTo>
                <a:cubicBezTo>
                  <a:pt x="9692735" y="8251"/>
                  <a:pt x="9692514" y="12333"/>
                  <a:pt x="9692640" y="18288"/>
                </a:cubicBezTo>
                <a:cubicBezTo>
                  <a:pt x="9410102" y="47398"/>
                  <a:pt x="9172773" y="7109"/>
                  <a:pt x="9000309" y="18288"/>
                </a:cubicBezTo>
                <a:cubicBezTo>
                  <a:pt x="8827845" y="29467"/>
                  <a:pt x="8713608" y="28372"/>
                  <a:pt x="8501830" y="18288"/>
                </a:cubicBezTo>
                <a:cubicBezTo>
                  <a:pt x="8290052" y="8204"/>
                  <a:pt x="7893416" y="3561"/>
                  <a:pt x="7712572" y="18288"/>
                </a:cubicBezTo>
                <a:cubicBezTo>
                  <a:pt x="7531728" y="33015"/>
                  <a:pt x="7480716" y="17052"/>
                  <a:pt x="7311020" y="18288"/>
                </a:cubicBezTo>
                <a:cubicBezTo>
                  <a:pt x="7141324" y="19524"/>
                  <a:pt x="6962706" y="15975"/>
                  <a:pt x="6618688" y="18288"/>
                </a:cubicBezTo>
                <a:cubicBezTo>
                  <a:pt x="6274670" y="20601"/>
                  <a:pt x="6230664" y="-1692"/>
                  <a:pt x="6120210" y="18288"/>
                </a:cubicBezTo>
                <a:cubicBezTo>
                  <a:pt x="6009756" y="38268"/>
                  <a:pt x="5442516" y="28115"/>
                  <a:pt x="5234026" y="18288"/>
                </a:cubicBezTo>
                <a:cubicBezTo>
                  <a:pt x="5025536" y="8461"/>
                  <a:pt x="4953693" y="18182"/>
                  <a:pt x="4832473" y="18288"/>
                </a:cubicBezTo>
                <a:cubicBezTo>
                  <a:pt x="4711253" y="18394"/>
                  <a:pt x="4414565" y="-11251"/>
                  <a:pt x="4140142" y="18288"/>
                </a:cubicBezTo>
                <a:cubicBezTo>
                  <a:pt x="3865719" y="47827"/>
                  <a:pt x="3819081" y="16772"/>
                  <a:pt x="3738590" y="18288"/>
                </a:cubicBezTo>
                <a:cubicBezTo>
                  <a:pt x="3658099" y="19804"/>
                  <a:pt x="3427576" y="1385"/>
                  <a:pt x="3240111" y="18288"/>
                </a:cubicBezTo>
                <a:cubicBezTo>
                  <a:pt x="3052646" y="35191"/>
                  <a:pt x="2749652" y="-13914"/>
                  <a:pt x="2450853" y="18288"/>
                </a:cubicBezTo>
                <a:cubicBezTo>
                  <a:pt x="2152054" y="50490"/>
                  <a:pt x="1928331" y="61101"/>
                  <a:pt x="1564669" y="18288"/>
                </a:cubicBezTo>
                <a:cubicBezTo>
                  <a:pt x="1201007" y="-24525"/>
                  <a:pt x="1217828" y="-275"/>
                  <a:pt x="1066190" y="18288"/>
                </a:cubicBezTo>
                <a:cubicBezTo>
                  <a:pt x="914552" y="36851"/>
                  <a:pt x="418290" y="-14785"/>
                  <a:pt x="0" y="18288"/>
                </a:cubicBezTo>
                <a:cubicBezTo>
                  <a:pt x="641" y="14236"/>
                  <a:pt x="889" y="755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C0A448CC-7D51-C700-5B38-E93BDE757194}"/>
              </a:ext>
            </a:extLst>
          </p:cNvPr>
          <p:cNvSpPr>
            <a:spLocks noGrp="1"/>
          </p:cNvSpPr>
          <p:nvPr>
            <p:ph idx="1"/>
          </p:nvPr>
        </p:nvSpPr>
        <p:spPr>
          <a:xfrm>
            <a:off x="838200" y="2004446"/>
            <a:ext cx="10515600" cy="4176897"/>
          </a:xfrm>
        </p:spPr>
        <p:txBody>
          <a:bodyPr>
            <a:normAutofit/>
          </a:bodyPr>
          <a:lstStyle/>
          <a:p>
            <a:r>
              <a:rPr lang="es-ES" sz="2200">
                <a:solidFill>
                  <a:srgbClr val="FFFFFF"/>
                </a:solidFill>
              </a:rPr>
              <a:t>Actualmente se estima que la contaminación se extiende por un área de unos 150.000 kilómetros cuadrados, comprendidos entre Bielorrusia, Rusia y Ucrania. La zona de exclusión engloba un radio de 30 kilómetros alrededor de la planta, abarcando una superficie aproximada de unos 5.200 kilómetros cuadrados.</a:t>
            </a:r>
          </a:p>
          <a:p>
            <a:endParaRPr lang="es-ES" sz="2200">
              <a:solidFill>
                <a:srgbClr val="FFFFFF"/>
              </a:solidFill>
            </a:endParaRPr>
          </a:p>
          <a:p>
            <a:r>
              <a:rPr lang="es-ES" sz="2200">
                <a:solidFill>
                  <a:srgbClr val="FFFFFF"/>
                </a:solidFill>
              </a:rPr>
              <a:t>La nube radiactiva originada por la explosión alcanzó más de 1.000 metros de altitud, aunque los vientos favorables la mantuvieron lejos de Prípiat, donde la población todavía no había sido evacuada. De no haber sido por la meteorología, la tragedia podría haber sido todavía peor.</a:t>
            </a:r>
          </a:p>
          <a:p>
            <a:endParaRPr lang="es-AR" sz="2200">
              <a:solidFill>
                <a:srgbClr val="FFFFFF"/>
              </a:solidFill>
            </a:endParaRPr>
          </a:p>
        </p:txBody>
      </p:sp>
    </p:spTree>
    <p:extLst>
      <p:ext uri="{BB962C8B-B14F-4D97-AF65-F5344CB8AC3E}">
        <p14:creationId xmlns:p14="http://schemas.microsoft.com/office/powerpoint/2010/main" val="3197342193"/>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1D3D91-DBD5-7BD8-80B2-B5E33F7CEDB7}"/>
              </a:ext>
            </a:extLst>
          </p:cNvPr>
          <p:cNvSpPr>
            <a:spLocks noGrp="1"/>
          </p:cNvSpPr>
          <p:nvPr>
            <p:ph type="title"/>
          </p:nvPr>
        </p:nvSpPr>
        <p:spPr>
          <a:xfrm>
            <a:off x="5069940" y="365124"/>
            <a:ext cx="6172200" cy="1828800"/>
          </a:xfrm>
        </p:spPr>
        <p:txBody>
          <a:bodyPr>
            <a:normAutofit/>
          </a:bodyPr>
          <a:lstStyle/>
          <a:p>
            <a:r>
              <a:rPr lang="es-ES"/>
              <a:t>¿Cómo se descontaminó la zona?</a:t>
            </a:r>
            <a:endParaRPr lang="es-AR"/>
          </a:p>
        </p:txBody>
      </p:sp>
      <p:pic>
        <p:nvPicPr>
          <p:cNvPr id="6146" name="Picture 2">
            <a:extLst>
              <a:ext uri="{FF2B5EF4-FFF2-40B4-BE49-F238E27FC236}">
                <a16:creationId xmlns:a16="http://schemas.microsoft.com/office/drawing/2014/main" id="{441661A6-5041-7C48-4877-1C0FAB61FD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889" r="10845"/>
          <a:stretch/>
        </p:blipFill>
        <p:spPr bwMode="auto">
          <a:xfrm>
            <a:off x="20" y="10"/>
            <a:ext cx="4639713"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a:extLst>
              <a:ext uri="{FF2B5EF4-FFF2-40B4-BE49-F238E27FC236}">
                <a16:creationId xmlns:a16="http://schemas.microsoft.com/office/drawing/2014/main" id="{CBE05278-3BDB-294F-B281-BD62B52A86D5}"/>
              </a:ext>
            </a:extLst>
          </p:cNvPr>
          <p:cNvSpPr>
            <a:spLocks noGrp="1"/>
          </p:cNvSpPr>
          <p:nvPr>
            <p:ph idx="1"/>
          </p:nvPr>
        </p:nvSpPr>
        <p:spPr>
          <a:xfrm>
            <a:off x="5069940" y="2322576"/>
            <a:ext cx="6172200" cy="3858768"/>
          </a:xfrm>
        </p:spPr>
        <p:txBody>
          <a:bodyPr>
            <a:normAutofit/>
          </a:bodyPr>
          <a:lstStyle/>
          <a:p>
            <a:r>
              <a:rPr lang="es-ES" sz="1700"/>
              <a:t>Durante los días siguientes a la explosión, miles de trabajadores, a los que se llamó ‘liquidadores’, se dirigieron a toda prisa hacia Chernóbil para combatir el desastre nuclear. Algunos de ellos se ocuparon directamente de los trabajos de descontaminación, aunque muchos otros trabajaban en la evacuación y la construcción de asentamientos destinados a los trabajadores de las plantas. Los mineros del carbón excavaron bajo el núcleo para bombear nitrógeno líquido y enfriar el combustible nuclear, mientras los pilotos de helicópteros arrojaron 4.500 toneladas de plomo, arena, arcilla y otros materiales para sofocar las llamas y absorber la radiactividad. Un equipo de soldados realizó incursiones cronometradas al techo de la central para limpiar los restos de grafito expulsados por la explosión. Esos 3.400 hombres, apodados irónicamente como ‘biorrobots’, absorbieron en unos segundos la dosis de radiación de toda una vida.</a:t>
            </a:r>
          </a:p>
          <a:p>
            <a:endParaRPr lang="es-AR" sz="1700"/>
          </a:p>
        </p:txBody>
      </p:sp>
    </p:spTree>
    <p:extLst>
      <p:ext uri="{BB962C8B-B14F-4D97-AF65-F5344CB8AC3E}">
        <p14:creationId xmlns:p14="http://schemas.microsoft.com/office/powerpoint/2010/main" val="267723949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TotalTime>
  <Words>947</Words>
  <Application>Microsoft Office PowerPoint</Application>
  <PresentationFormat>Panorámica</PresentationFormat>
  <Paragraphs>37</Paragraphs>
  <Slides>10</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10</vt:i4>
      </vt:variant>
    </vt:vector>
  </HeadingPairs>
  <TitlesOfParts>
    <vt:vector size="15" baseType="lpstr">
      <vt:lpstr>Arial</vt:lpstr>
      <vt:lpstr>Calibri</vt:lpstr>
      <vt:lpstr>Calibri Light</vt:lpstr>
      <vt:lpstr>Cavolini</vt:lpstr>
      <vt:lpstr>Tema de Office</vt:lpstr>
      <vt:lpstr>CHERNÓBIL</vt:lpstr>
      <vt:lpstr>Accidente nuclear e incidente nuclear</vt:lpstr>
      <vt:lpstr>Los principales accidentes nucleares de la historia han sido:</vt:lpstr>
      <vt:lpstr>¿Qué era y que es CHERNÓBIL?</vt:lpstr>
      <vt:lpstr>¿Qué paso en Chernóbil?</vt:lpstr>
      <vt:lpstr>¿Qué causó el accidente?</vt:lpstr>
      <vt:lpstr>¿A cuanta gente afectó?</vt:lpstr>
      <vt:lpstr>¿Hasta dónde llegó la radiación?</vt:lpstr>
      <vt:lpstr>¿Cómo se descontaminó la zona?</vt:lpstr>
      <vt:lpstr>¿Qué ocurrirá ahora con la planta?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CHERNÓBIL</dc:title>
  <dc:creator>MARTIN TOMAS OCTAVIO</dc:creator>
  <cp:lastModifiedBy>MARTIN TOMAS OCTAVIO</cp:lastModifiedBy>
  <cp:revision>4</cp:revision>
  <dcterms:created xsi:type="dcterms:W3CDTF">2022-05-15T22:33:03Z</dcterms:created>
  <dcterms:modified xsi:type="dcterms:W3CDTF">2022-05-16T01:18:40Z</dcterms:modified>
</cp:coreProperties>
</file>