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21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090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673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434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735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630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470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829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669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700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343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30E73-17CA-4668-AB66-C6B424D4D675}" type="datetimeFigureOut">
              <a:rPr lang="es-AR" smtClean="0"/>
              <a:t>17/5/2022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B1A4C-F2BA-4BE2-A726-93C59595521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886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5211" y="115911"/>
            <a:ext cx="9144000" cy="6362161"/>
          </a:xfrm>
        </p:spPr>
        <p:txBody>
          <a:bodyPr>
            <a:normAutofit/>
          </a:bodyPr>
          <a:lstStyle/>
          <a:p>
            <a:r>
              <a:rPr lang="es-AR" sz="3200" b="1" u="sng" dirty="0" smtClean="0">
                <a:solidFill>
                  <a:srgbClr val="00FFFF"/>
                </a:solidFill>
              </a:rPr>
              <a:t>Actividad integradora química. </a:t>
            </a:r>
            <a:br>
              <a:rPr lang="es-AR" sz="3200" b="1" u="sng" dirty="0" smtClean="0">
                <a:solidFill>
                  <a:srgbClr val="00FFFF"/>
                </a:solidFill>
              </a:rPr>
            </a:br>
            <a:r>
              <a:rPr lang="es-AR" sz="3200" b="1" u="sng" dirty="0" smtClean="0">
                <a:solidFill>
                  <a:srgbClr val="00FFFF"/>
                </a:solidFill>
              </a:rPr>
              <a:t/>
            </a:r>
            <a:br>
              <a:rPr lang="es-AR" sz="3200" b="1" u="sng" dirty="0" smtClean="0">
                <a:solidFill>
                  <a:srgbClr val="00FFFF"/>
                </a:solidFill>
              </a:rPr>
            </a:br>
            <a:r>
              <a:rPr lang="es-AR" sz="3200" b="1" i="1" dirty="0" smtClean="0">
                <a:solidFill>
                  <a:srgbClr val="00FFFF"/>
                </a:solidFill>
              </a:rPr>
              <a:t>Tema: los estados y los cambios de estados del agua</a:t>
            </a:r>
            <a:r>
              <a:rPr lang="es-AR" sz="3200" i="1" dirty="0" smtClean="0">
                <a:solidFill>
                  <a:srgbClr val="00FFFF"/>
                </a:solidFill>
              </a:rPr>
              <a:t>. </a:t>
            </a:r>
            <a:br>
              <a:rPr lang="es-AR" sz="3200" i="1" dirty="0" smtClean="0">
                <a:solidFill>
                  <a:srgbClr val="00FFFF"/>
                </a:solidFill>
              </a:rPr>
            </a:br>
            <a:r>
              <a:rPr lang="es-AR" sz="3200" i="1" dirty="0">
                <a:solidFill>
                  <a:srgbClr val="00FFFF"/>
                </a:solidFill>
              </a:rPr>
              <a:t/>
            </a:r>
            <a:br>
              <a:rPr lang="es-AR" sz="3200" i="1" dirty="0">
                <a:solidFill>
                  <a:srgbClr val="00FFFF"/>
                </a:solidFill>
              </a:rPr>
            </a:br>
            <a:r>
              <a:rPr lang="es-AR" sz="3200" b="1" i="1" dirty="0" smtClean="0">
                <a:solidFill>
                  <a:srgbClr val="00FFFF"/>
                </a:solidFill>
              </a:rPr>
              <a:t>Delfina </a:t>
            </a:r>
            <a:r>
              <a:rPr lang="es-AR" sz="3200" b="1" i="1" dirty="0" err="1" smtClean="0">
                <a:solidFill>
                  <a:srgbClr val="00FFFF"/>
                </a:solidFill>
              </a:rPr>
              <a:t>Yornet</a:t>
            </a:r>
            <a:r>
              <a:rPr lang="es-AR" sz="3200" b="1" i="1" dirty="0" smtClean="0">
                <a:solidFill>
                  <a:srgbClr val="00FFFF"/>
                </a:solidFill>
              </a:rPr>
              <a:t>  </a:t>
            </a:r>
            <a:br>
              <a:rPr lang="es-AR" sz="3200" b="1" i="1" dirty="0" smtClean="0">
                <a:solidFill>
                  <a:srgbClr val="00FFFF"/>
                </a:solidFill>
              </a:rPr>
            </a:br>
            <a:r>
              <a:rPr lang="es-AR" sz="3200" b="1" i="1" dirty="0">
                <a:solidFill>
                  <a:srgbClr val="00FFFF"/>
                </a:solidFill>
              </a:rPr>
              <a:t/>
            </a:r>
            <a:br>
              <a:rPr lang="es-AR" sz="3200" b="1" i="1" dirty="0">
                <a:solidFill>
                  <a:srgbClr val="00FFFF"/>
                </a:solidFill>
              </a:rPr>
            </a:br>
            <a:r>
              <a:rPr lang="es-AR" sz="3200" b="1" i="1" dirty="0" smtClean="0">
                <a:solidFill>
                  <a:srgbClr val="00FFFF"/>
                </a:solidFill>
              </a:rPr>
              <a:t>3 B </a:t>
            </a:r>
            <a:r>
              <a:rPr lang="es-AR" sz="3200" i="1" dirty="0" smtClean="0">
                <a:solidFill>
                  <a:srgbClr val="00FFFF"/>
                </a:solidFill>
              </a:rPr>
              <a:t/>
            </a:r>
            <a:br>
              <a:rPr lang="es-AR" sz="3200" i="1" dirty="0" smtClean="0">
                <a:solidFill>
                  <a:srgbClr val="00FFFF"/>
                </a:solidFill>
              </a:rPr>
            </a:br>
            <a:r>
              <a:rPr lang="es-AR" sz="2000" i="1" dirty="0"/>
              <a:t/>
            </a:r>
            <a:br>
              <a:rPr lang="es-AR" sz="2000" i="1" dirty="0"/>
            </a:br>
            <a:r>
              <a:rPr lang="es-AR" sz="2000" dirty="0" smtClean="0"/>
              <a:t/>
            </a:r>
            <a:br>
              <a:rPr lang="es-AR" sz="2000" dirty="0" smtClean="0"/>
            </a:br>
            <a:r>
              <a:rPr lang="es-AR" sz="2000" dirty="0"/>
              <a:t/>
            </a:r>
            <a:br>
              <a:rPr lang="es-AR" sz="2000" dirty="0"/>
            </a:br>
            <a:r>
              <a:rPr lang="es-AR" sz="2000" dirty="0"/>
              <a:t/>
            </a:r>
            <a:br>
              <a:rPr lang="es-AR" sz="2000" dirty="0"/>
            </a:br>
            <a:r>
              <a:rPr lang="es-AR" sz="2000" dirty="0" smtClean="0"/>
              <a:t/>
            </a:r>
            <a:br>
              <a:rPr lang="es-AR" sz="2000" dirty="0" smtClean="0"/>
            </a:b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53236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3213" y="811369"/>
            <a:ext cx="10515600" cy="3618963"/>
          </a:xfrm>
        </p:spPr>
        <p:txBody>
          <a:bodyPr>
            <a:normAutofit/>
          </a:bodyPr>
          <a:lstStyle/>
          <a:p>
            <a:r>
              <a:rPr lang="es-AR" sz="3200" b="1" u="sng" dirty="0">
                <a:solidFill>
                  <a:srgbClr val="FF0000"/>
                </a:solidFill>
              </a:rPr>
              <a:t>¿</a:t>
            </a:r>
            <a:r>
              <a:rPr lang="es-AR" sz="3200" b="1" u="sng" dirty="0" smtClean="0">
                <a:solidFill>
                  <a:srgbClr val="FF0000"/>
                </a:solidFill>
              </a:rPr>
              <a:t>Que es el agua? </a:t>
            </a:r>
            <a:br>
              <a:rPr lang="es-AR" sz="3200" b="1" u="sng" dirty="0" smtClean="0">
                <a:solidFill>
                  <a:srgbClr val="FF0000"/>
                </a:solidFill>
              </a:rPr>
            </a:b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2400" dirty="0" smtClean="0"/>
              <a:t>El agua es el elemento mas importante para el vida. Es de una importancia vital para el ser humano, así como para el resto de animales y seres vivos que nos acompañan en el planeta tierra. Resulta curioso que el 70 por ciento de la tierra sea agua y que el 70 por ciento de nuestro cuerpo también sea agua.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6355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9758" y="1573124"/>
            <a:ext cx="9144000" cy="2432206"/>
          </a:xfrm>
        </p:spPr>
        <p:txBody>
          <a:bodyPr>
            <a:normAutofit fontScale="90000"/>
          </a:bodyPr>
          <a:lstStyle/>
          <a:p>
            <a:r>
              <a:rPr lang="es-AR" sz="3600" b="1" dirty="0" smtClean="0">
                <a:solidFill>
                  <a:srgbClr val="FF0000"/>
                </a:solidFill>
              </a:rPr>
              <a:t>Las propiedades del agua son las siguientes:</a:t>
            </a:r>
            <a:br>
              <a:rPr lang="es-AR" sz="3600" b="1" dirty="0" smtClean="0">
                <a:solidFill>
                  <a:srgbClr val="FF0000"/>
                </a:solidFill>
              </a:rPr>
            </a:br>
            <a:r>
              <a:rPr lang="es-AR" sz="3600" b="1" dirty="0">
                <a:solidFill>
                  <a:srgbClr val="FF0000"/>
                </a:solidFill>
              </a:rPr>
              <a:t/>
            </a:r>
            <a:br>
              <a:rPr lang="es-AR" sz="3600" b="1" dirty="0">
                <a:solidFill>
                  <a:srgbClr val="FF0000"/>
                </a:solidFill>
              </a:rPr>
            </a:br>
            <a:r>
              <a:rPr lang="es-AR" sz="2800" dirty="0" smtClean="0"/>
              <a:t>*Su capacidad para regular la temperatura ambiente.</a:t>
            </a:r>
            <a:br>
              <a:rPr lang="es-AR" sz="2800" dirty="0" smtClean="0"/>
            </a:br>
            <a:r>
              <a:rPr lang="es-AR" sz="2800" dirty="0" smtClean="0"/>
              <a:t>*Sus propiedades de capilaridad y tensión superficial.</a:t>
            </a:r>
            <a:br>
              <a:rPr lang="es-AR" sz="2800" dirty="0" smtClean="0"/>
            </a:br>
            <a:r>
              <a:rPr lang="es-AR" sz="2800" dirty="0" smtClean="0"/>
              <a:t>*Su relación activa con la química de protones y electrones.</a:t>
            </a:r>
            <a:br>
              <a:rPr lang="es-AR" sz="2800" dirty="0" smtClean="0"/>
            </a:br>
            <a:r>
              <a:rPr lang="es-AR" sz="2800" dirty="0" smtClean="0"/>
              <a:t>*Etc.     </a:t>
            </a:r>
            <a:br>
              <a:rPr lang="es-AR" sz="2800" dirty="0" smtClean="0"/>
            </a:b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52435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96214"/>
            <a:ext cx="9144000" cy="2171330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solidFill>
                  <a:srgbClr val="FF0000"/>
                </a:solidFill>
              </a:rPr>
              <a:t>Los estados del agua son: </a:t>
            </a:r>
            <a:br>
              <a:rPr lang="es-AR" sz="3200" b="1" dirty="0" smtClean="0">
                <a:solidFill>
                  <a:srgbClr val="FF0000"/>
                </a:solidFill>
              </a:rPr>
            </a:br>
            <a:r>
              <a:rPr lang="es-AR" sz="3200" b="1" dirty="0">
                <a:solidFill>
                  <a:srgbClr val="FF0000"/>
                </a:solidFill>
              </a:rPr>
              <a:t/>
            </a:r>
            <a:br>
              <a:rPr lang="es-AR" sz="3200" b="1" dirty="0">
                <a:solidFill>
                  <a:srgbClr val="FF0000"/>
                </a:solidFill>
              </a:rPr>
            </a:br>
            <a:endParaRPr lang="es-AR" sz="3200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54" y="1983347"/>
            <a:ext cx="5847008" cy="292350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8060" y="1983347"/>
            <a:ext cx="4994746" cy="413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0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sz="3600" b="1" dirty="0" smtClean="0">
                <a:solidFill>
                  <a:srgbClr val="FF0000"/>
                </a:solidFill>
              </a:rPr>
              <a:t>Los cambios de estados del agua:</a:t>
            </a:r>
            <a:br>
              <a:rPr lang="es-AR" sz="3600" b="1" dirty="0" smtClean="0">
                <a:solidFill>
                  <a:srgbClr val="FF0000"/>
                </a:solidFill>
              </a:rPr>
            </a:br>
            <a:r>
              <a:rPr lang="es-AR" sz="2800" dirty="0"/>
              <a:t/>
            </a:r>
            <a:br>
              <a:rPr lang="es-AR" sz="2800" dirty="0"/>
            </a:br>
            <a:r>
              <a:rPr lang="es-AR" sz="2800" dirty="0"/>
              <a:t>Transformación de líquido a sólido, descendiendo la temperatura del agua por debajo de los 0° C. El </a:t>
            </a:r>
            <a:r>
              <a:rPr lang="es-AR" sz="2800" dirty="0" smtClean="0"/>
              <a:t>agua</a:t>
            </a:r>
            <a:r>
              <a:rPr lang="es-AR" sz="2800" dirty="0"/>
              <a:t> se solidifica, produciendo hielo, tal y como ocurre en nuestros congeladores o en el pico de las montañas. Derretimiento. Proceso inverso: transformación del agua sólida a líquida, añadiendo calor al </a:t>
            </a:r>
            <a:r>
              <a:rPr lang="es-AR" sz="2800" dirty="0" smtClean="0"/>
              <a:t>hielo. </a:t>
            </a:r>
            <a:br>
              <a:rPr lang="es-AR" sz="2800" dirty="0" smtClean="0"/>
            </a:br>
            <a:r>
              <a:rPr lang="es-AR" sz="2800" dirty="0"/>
              <a:t/>
            </a:r>
            <a:br>
              <a:rPr lang="es-AR" sz="2800" dirty="0"/>
            </a:br>
            <a:endParaRPr lang="es-AR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360" y="2923504"/>
            <a:ext cx="4482138" cy="355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98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5791" y="457200"/>
            <a:ext cx="6735651" cy="5608749"/>
          </a:xfrm>
          <a:prstGeom prst="rect">
            <a:avLst/>
          </a:prstGeom>
        </p:spPr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457201"/>
            <a:ext cx="3932237" cy="5608748"/>
          </a:xfrm>
        </p:spPr>
        <p:txBody>
          <a:bodyPr>
            <a:norm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</a:rPr>
              <a:t>4 EJEMPLOS:</a:t>
            </a:r>
          </a:p>
          <a:p>
            <a:endParaRPr lang="es-AR" sz="2400" b="1" dirty="0">
              <a:solidFill>
                <a:srgbClr val="FF0000"/>
              </a:solidFill>
            </a:endParaRPr>
          </a:p>
          <a:p>
            <a:r>
              <a:rPr lang="es-A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*Revisa </a:t>
            </a:r>
            <a:r>
              <a:rPr lang="es-A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 frecuencia las llaves y tuberías para detectar fugas. </a:t>
            </a:r>
          </a:p>
          <a:p>
            <a:r>
              <a:rPr lang="es-A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*Enjabona </a:t>
            </a:r>
            <a:r>
              <a:rPr lang="es-A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primero todos los trastes con la llave cerrada y después enjuágalos rápidamente</a:t>
            </a:r>
            <a:r>
              <a:rPr lang="es-A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s-AR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s-A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*Recolecta </a:t>
            </a:r>
            <a:r>
              <a:rPr lang="es-A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 agua de la regadera cuando te bañas. </a:t>
            </a:r>
          </a:p>
          <a:p>
            <a:r>
              <a:rPr lang="es-A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*Toma </a:t>
            </a:r>
            <a:r>
              <a:rPr lang="es-A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baños cortos de no más de 5 minutos y cierra la llave mientras te enjabonas.</a:t>
            </a:r>
          </a:p>
          <a:p>
            <a:endParaRPr lang="es-A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4208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64</Words>
  <Application>Microsoft Office PowerPoint</Application>
  <PresentationFormat>Panorámica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Actividad integradora química.   Tema: los estados y los cambios de estados del agua.   Delfina Yornet    3 B       </vt:lpstr>
      <vt:lpstr>¿Que es el agua?   El agua es el elemento mas importante para el vida. Es de una importancia vital para el ser humano, así como para el resto de animales y seres vivos que nos acompañan en el planeta tierra. Resulta curioso que el 70 por ciento de la tierra sea agua y que el 70 por ciento de nuestro cuerpo también sea agua. </vt:lpstr>
      <vt:lpstr>Las propiedades del agua son las siguientes:  *Su capacidad para regular la temperatura ambiente. *Sus propiedades de capilaridad y tensión superficial. *Su relación activa con la química de protones y electrones. *Etc.      </vt:lpstr>
      <vt:lpstr>Los estados del agua son:   </vt:lpstr>
      <vt:lpstr>Los cambios de estados del agua:  Transformación de líquido a sólido, descendiendo la temperatura del agua por debajo de los 0° C. El agua se solidifica, produciendo hielo, tal y como ocurre en nuestros congeladores o en el pico de las montañas. Derretimiento. Proceso inverso: transformación del agua sólida a líquida, añadiendo calor al hielo.   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Jairo</dc:creator>
  <cp:lastModifiedBy>Jairo</cp:lastModifiedBy>
  <cp:revision>6</cp:revision>
  <dcterms:created xsi:type="dcterms:W3CDTF">2022-05-17T16:43:26Z</dcterms:created>
  <dcterms:modified xsi:type="dcterms:W3CDTF">2022-05-17T17:56:33Z</dcterms:modified>
</cp:coreProperties>
</file>