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9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CFEDA-9490-402B-B73E-569E5E89C2EC}" type="datetimeFigureOut">
              <a:rPr lang="es-ES" smtClean="0"/>
              <a:pPr/>
              <a:t>17/05/2022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97735-95E1-4E28-8D6D-D73D204460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97735-95E1-4E28-8D6D-D73D20446095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97735-95E1-4E28-8D6D-D73D20446095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97735-95E1-4E28-8D6D-D73D20446095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97735-95E1-4E28-8D6D-D73D20446095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A66594-65F8-4240-93EC-20A3C0A8F32C}" type="datetimeFigureOut">
              <a:rPr lang="es-ES" smtClean="0"/>
              <a:pPr/>
              <a:t>17/05/2022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2CD299-EB84-4F81-83C1-DE0C66505C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66594-65F8-4240-93EC-20A3C0A8F32C}" type="datetimeFigureOut">
              <a:rPr lang="es-ES" smtClean="0"/>
              <a:pPr/>
              <a:t>17/05/2022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CD299-EB84-4F81-83C1-DE0C66505C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66594-65F8-4240-93EC-20A3C0A8F32C}" type="datetimeFigureOut">
              <a:rPr lang="es-ES" smtClean="0"/>
              <a:pPr/>
              <a:t>17/05/2022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CD299-EB84-4F81-83C1-DE0C66505C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66594-65F8-4240-93EC-20A3C0A8F32C}" type="datetimeFigureOut">
              <a:rPr lang="es-ES" smtClean="0"/>
              <a:pPr/>
              <a:t>17/05/2022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CD299-EB84-4F81-83C1-DE0C66505CF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66594-65F8-4240-93EC-20A3C0A8F32C}" type="datetimeFigureOut">
              <a:rPr lang="es-ES" smtClean="0"/>
              <a:pPr/>
              <a:t>17/05/2022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CD299-EB84-4F81-83C1-DE0C66505CF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66594-65F8-4240-93EC-20A3C0A8F32C}" type="datetimeFigureOut">
              <a:rPr lang="es-ES" smtClean="0"/>
              <a:pPr/>
              <a:t>17/05/2022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CD299-EB84-4F81-83C1-DE0C66505CF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66594-65F8-4240-93EC-20A3C0A8F32C}" type="datetimeFigureOut">
              <a:rPr lang="es-ES" smtClean="0"/>
              <a:pPr/>
              <a:t>17/05/2022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CD299-EB84-4F81-83C1-DE0C66505C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66594-65F8-4240-93EC-20A3C0A8F32C}" type="datetimeFigureOut">
              <a:rPr lang="es-ES" smtClean="0"/>
              <a:pPr/>
              <a:t>17/05/2022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CD299-EB84-4F81-83C1-DE0C66505CF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66594-65F8-4240-93EC-20A3C0A8F32C}" type="datetimeFigureOut">
              <a:rPr lang="es-ES" smtClean="0"/>
              <a:pPr/>
              <a:t>17/05/2022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CD299-EB84-4F81-83C1-DE0C66505C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7A66594-65F8-4240-93EC-20A3C0A8F32C}" type="datetimeFigureOut">
              <a:rPr lang="es-ES" smtClean="0"/>
              <a:pPr/>
              <a:t>17/05/2022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CD299-EB84-4F81-83C1-DE0C66505C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A66594-65F8-4240-93EC-20A3C0A8F32C}" type="datetimeFigureOut">
              <a:rPr lang="es-ES" smtClean="0"/>
              <a:pPr/>
              <a:t>17/05/2022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2CD299-EB84-4F81-83C1-DE0C66505CF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7A66594-65F8-4240-93EC-20A3C0A8F32C}" type="datetimeFigureOut">
              <a:rPr lang="es-ES" smtClean="0"/>
              <a:pPr/>
              <a:t>17/05/2022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F2CD299-EB84-4F81-83C1-DE0C66505C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3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gif"/><Relationship Id="rId5" Type="http://schemas.openxmlformats.org/officeDocument/2006/relationships/image" Target="../media/image9.jpeg"/><Relationship Id="rId10" Type="http://schemas.openxmlformats.org/officeDocument/2006/relationships/image" Target="../media/image14.gif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4.wav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gif"/><Relationship Id="rId4" Type="http://schemas.openxmlformats.org/officeDocument/2006/relationships/image" Target="../media/image16.jpeg"/><Relationship Id="rId9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4282" y="-357214"/>
            <a:ext cx="9144000" cy="1428759"/>
          </a:xfrm>
        </p:spPr>
        <p:txBody>
          <a:bodyPr>
            <a:normAutofit/>
          </a:bodyPr>
          <a:lstStyle/>
          <a:p>
            <a:pPr algn="ctr"/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 Math" pitchFamily="18" charset="0"/>
              </a:rPr>
              <a:t>¡Trabajo Practico! </a:t>
            </a:r>
            <a:endParaRPr lang="es-ES" sz="6000" b="1" dirty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71472" y="1357298"/>
            <a:ext cx="835824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Ariadna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Guerrero                                        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Curso:1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“A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”</a:t>
            </a:r>
            <a:endParaRPr lang="es-ES" sz="2800" dirty="0" smtClean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           </a:t>
            </a:r>
          </a:p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          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Laboratorio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 Informática                     </a:t>
            </a:r>
          </a:p>
          <a:p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endParaRPr lang="es-ES" sz="2800" b="1" dirty="0" smtClean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s-ES" sz="2800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          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Talleres de Minería  </a:t>
            </a:r>
          </a:p>
          <a:p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                                  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 “A”</a:t>
            </a:r>
          </a:p>
          <a:p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             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</a:p>
          <a:p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             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</a:t>
            </a: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</a:t>
            </a: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Colegio Del Prado”</a:t>
            </a:r>
            <a:endParaRPr lang="es-ES" sz="2800" b="1" dirty="0" smtClean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es-ES" sz="2800" b="1" dirty="0" smtClean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</a:p>
          <a:p>
            <a:endParaRPr lang="es-ES" sz="2800" b="1" dirty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es-ES" sz="2800" b="1" dirty="0" smtClean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es-ES" sz="2800" b="1" dirty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es-ES" sz="2800" b="1" dirty="0" smtClean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es-ES" sz="2800" b="1" dirty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es-ES" sz="2800" b="1" dirty="0" smtClean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         </a:t>
            </a:r>
            <a:endParaRPr lang="es-ES" sz="2800" b="1" dirty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" name="5 Imagen" descr="sof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71570" cy="1071570"/>
          </a:xfrm>
          <a:prstGeom prst="rect">
            <a:avLst/>
          </a:prstGeom>
        </p:spPr>
      </p:pic>
    </p:spTree>
  </p:cSld>
  <p:clrMapOvr>
    <a:masterClrMapping/>
  </p:clrMapOvr>
  <p:transition spd="med" advTm="11000">
    <p:circle/>
    <p:sndAc>
      <p:stSnd>
        <p:snd r:embed="rId3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501122" cy="1214446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" pitchFamily="18" charset="0"/>
              </a:rPr>
              <a:t>“Taller Laboratorio de Informática”</a:t>
            </a:r>
            <a:br>
              <a:rPr lang="es-ES" sz="40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" pitchFamily="18" charset="0"/>
              </a:rPr>
            </a:br>
            <a:r>
              <a:rPr lang="es-ES" sz="31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" pitchFamily="18" charset="0"/>
              </a:rPr>
              <a:t>                     </a:t>
            </a:r>
            <a:r>
              <a:rPr lang="es-ES" sz="31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" pitchFamily="18" charset="0"/>
              </a:rPr>
              <a:t> Profesora: Andrea Gómez </a:t>
            </a:r>
            <a:endParaRPr lang="es-ES" sz="4000" dirty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d:\Users\Secundaria\Desktop\Ariadna Guerrero uwu, fotos\2c27bde3-1ccf-4bb5-9f79-a651f8115e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57222" y="0"/>
            <a:ext cx="9906000" cy="7429500"/>
          </a:xfrm>
          <a:prstGeom prst="rect">
            <a:avLst/>
          </a:prstGeom>
          <a:noFill/>
        </p:spPr>
      </p:pic>
      <p:pic>
        <p:nvPicPr>
          <p:cNvPr id="1027" name="Picture 3" descr="d:\Users\Secundaria\Desktop\Ariadna Guerrero uwu, fotos\ca679fa8-991e-4ee0-9e93-5951ebcb6b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57222" y="0"/>
            <a:ext cx="9906000" cy="7429500"/>
          </a:xfrm>
          <a:prstGeom prst="rect">
            <a:avLst/>
          </a:prstGeom>
          <a:noFill/>
        </p:spPr>
      </p:pic>
      <p:pic>
        <p:nvPicPr>
          <p:cNvPr id="1028" name="Picture 4" descr="d:\Users\Secundaria\Desktop\Ariadna Guerrero uwu, fotos\d301ac93-a4f9-4ebb-b913-a56ee126944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57222" y="0"/>
            <a:ext cx="9906000" cy="7429500"/>
          </a:xfrm>
          <a:prstGeom prst="rect">
            <a:avLst/>
          </a:prstGeom>
          <a:noFill/>
        </p:spPr>
      </p:pic>
      <p:sp>
        <p:nvSpPr>
          <p:cNvPr id="5122" name="AutoShape 2" descr="Características de la computadora | Tecnología + Informá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24" name="AutoShape 4" descr="Características de la computadora | Tecnología + Informá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47" name="Picture 3" descr="▷ Computadora y Ordenador: Imágenes Animadas, Gifs y Animaciones ¡100%  GRATIS!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5286374"/>
            <a:ext cx="2333625" cy="1571626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428596" y="2857496"/>
            <a:ext cx="8929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" pitchFamily="18" charset="0"/>
              </a:rPr>
              <a:t>En el taller de Laboratorio de Informática aprendemos a utilizar diferentes herramientas informáticas y </a:t>
            </a:r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" pitchFamily="18" charset="0"/>
              </a:rPr>
              <a:t>tecnológicas </a:t>
            </a:r>
            <a:endParaRPr lang="es-ES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ambria" pitchFamily="18" charset="0"/>
            </a:endParaRPr>
          </a:p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lumMod val="95000"/>
                      <a:alpha val="40000"/>
                    </a:schemeClr>
                  </a:glow>
                </a:effectLst>
                <a:latin typeface="Cambria" pitchFamily="18" charset="0"/>
              </a:rPr>
              <a:t>   </a:t>
            </a:r>
            <a:endParaRPr lang="es-ES" sz="2800" dirty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bg1">
                    <a:lumMod val="95000"/>
                    <a:alpha val="40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6146" name="AutoShape 2" descr="Upgrade Payment Successful - Formidable PRO2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48" name="AutoShape 4" descr="Upgrade Payment Successful - Formidable PRO2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50" name="AutoShape 6" descr="Upgrade Payment Successful - Formidable PRO2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" name="14 Imagen" descr="working_on_computer_300_clr_5655 (1)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76" y="214290"/>
            <a:ext cx="1571636" cy="1571636"/>
          </a:xfrm>
          <a:prstGeom prst="rect">
            <a:avLst/>
          </a:prstGeom>
        </p:spPr>
      </p:pic>
    </p:spTree>
  </p:cSld>
  <p:clrMapOvr>
    <a:masterClrMapping/>
  </p:clrMapOvr>
  <p:transition spd="slow" advTm="0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857356" y="1785926"/>
            <a:ext cx="5929354" cy="135732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" pitchFamily="18" charset="0"/>
              </a:rPr>
              <a:t>  “Taller de Electricidad” </a:t>
            </a:r>
            <a:br>
              <a:rPr lang="es-ES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" pitchFamily="18" charset="0"/>
              </a:rPr>
            </a:b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" pitchFamily="18" charset="0"/>
              </a:rPr>
              <a:t>        </a:t>
            </a: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" pitchFamily="18" charset="0"/>
              </a:rPr>
              <a:t>Profesor: Roberto Mas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s-ES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" pitchFamily="18" charset="0"/>
              </a:rPr>
            </a:b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" pitchFamily="18" charset="0"/>
              </a:rPr>
              <a:t> </a:t>
            </a:r>
            <a:endParaRPr lang="es-ES" dirty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20 actividades que tienen que hacerse con electricid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928934"/>
            <a:ext cx="4143404" cy="2897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Users\Secundaria\Desktop\Ariadna Guerrero uwu, fotos\ea9681c0-b444-4502-9d4f-f5e5103928f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46" y="0"/>
            <a:ext cx="9906000" cy="7429500"/>
          </a:xfrm>
          <a:prstGeom prst="rect">
            <a:avLst/>
          </a:prstGeom>
          <a:noFill/>
        </p:spPr>
      </p:pic>
      <p:pic>
        <p:nvPicPr>
          <p:cNvPr id="1032" name="Picture 8" descr="d:\Users\Secundaria\Desktop\Ariadna Guerrero uwu, fotos\c617dce7-3c75-48e0-8183-75fe7eabe94c.jpg"/>
          <p:cNvPicPr>
            <a:picLocks noChangeAspect="1" noChangeArrowheads="1"/>
          </p:cNvPicPr>
          <p:nvPr/>
        </p:nvPicPr>
        <p:blipFill>
          <a:blip r:embed="rId6"/>
          <a:srcRect t="20354" r="1769" b="23894"/>
          <a:stretch>
            <a:fillRect/>
          </a:stretch>
        </p:blipFill>
        <p:spPr bwMode="auto">
          <a:xfrm>
            <a:off x="-214346" y="0"/>
            <a:ext cx="9929882" cy="7576265"/>
          </a:xfrm>
          <a:prstGeom prst="rect">
            <a:avLst/>
          </a:prstGeom>
          <a:noFill/>
        </p:spPr>
      </p:pic>
      <p:pic>
        <p:nvPicPr>
          <p:cNvPr id="1033" name="Picture 9" descr="d:\Users\Secundaria\Desktop\Ariadna Guerrero uwu, fotos\b9862fd9-bb91-492b-8560-0760154cbc6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57222" y="0"/>
            <a:ext cx="10096536" cy="7572402"/>
          </a:xfrm>
          <a:prstGeom prst="rect">
            <a:avLst/>
          </a:prstGeom>
          <a:noFill/>
        </p:spPr>
      </p:pic>
      <p:pic>
        <p:nvPicPr>
          <p:cNvPr id="3073" name="Picture 1" descr="D:\Users\Secundaria\Pictures\1a0f870a-2037-4890-b5f5-de77e2dc39f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715568" cy="7143750"/>
          </a:xfrm>
          <a:prstGeom prst="rect">
            <a:avLst/>
          </a:prstGeom>
          <a:noFill/>
        </p:spPr>
      </p:pic>
      <p:pic>
        <p:nvPicPr>
          <p:cNvPr id="12" name="11 Imagen" descr="58c394a5-4dcd-4f33-b9ef-b45e9f4f2f8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"/>
            <a:ext cx="9501222" cy="7125917"/>
          </a:xfrm>
          <a:prstGeom prst="rect">
            <a:avLst/>
          </a:prstGeom>
        </p:spPr>
      </p:pic>
      <p:sp>
        <p:nvSpPr>
          <p:cNvPr id="4098" name="AutoShape 2" descr="GIF green vert tesla - animated GIF on GIFER - by S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1000100" y="2357430"/>
            <a:ext cx="79296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" pitchFamily="18" charset="0"/>
              </a:rPr>
              <a:t>En este </a:t>
            </a:r>
            <a:r>
              <a:rPr lang="es-ES" sz="2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" pitchFamily="18" charset="0"/>
              </a:rPr>
              <a:t>taller </a:t>
            </a:r>
            <a:r>
              <a:rPr lang="es-ES" sz="2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" pitchFamily="18" charset="0"/>
              </a:rPr>
              <a:t>se realizan diferentes tareas, relacionadas al estudio de la energía eléctrica, su transformación, aprovechamiento, manejo y cuidados con la misma. Se desarrollan técnicas lectura de planos y de construcción de diversos circuitos, alumbrado,  </a:t>
            </a:r>
            <a:r>
              <a:rPr lang="es-ES" sz="2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" pitchFamily="18" charset="0"/>
              </a:rPr>
              <a:t>etc.</a:t>
            </a:r>
            <a:endParaRPr lang="es-ES" sz="2800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4100" name="AutoShape 4" descr="outlet gifs | Wiffle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4" name="AutoShape 8" descr="outlet gifs | Wiffle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6" name="Picture 10" descr="Electricidad on Make a 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58082" y="5357826"/>
            <a:ext cx="1571668" cy="1308791"/>
          </a:xfrm>
          <a:prstGeom prst="rect">
            <a:avLst/>
          </a:prstGeom>
          <a:noFill/>
        </p:spPr>
      </p:pic>
      <p:sp>
        <p:nvSpPr>
          <p:cNvPr id="4108" name="AutoShape 12" descr="GIF electricity - animated GIF on GIF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7" name="16 Imagen" descr="FS93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282" y="285728"/>
            <a:ext cx="1571636" cy="1178727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14480" y="2571744"/>
            <a:ext cx="8372476" cy="178595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" pitchFamily="18" charset="0"/>
              </a:rPr>
              <a:t>“Taller de Herramientas”</a:t>
            </a:r>
            <a:br>
              <a:rPr lang="es-ES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" pitchFamily="18" charset="0"/>
              </a:rPr>
            </a:b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" pitchFamily="18" charset="0"/>
              </a:rPr>
              <a:t>        </a:t>
            </a: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" pitchFamily="18" charset="0"/>
              </a:rPr>
              <a:t>Profesor: Matías Ariza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s-ES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" pitchFamily="18" charset="0"/>
              </a:rPr>
            </a:b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s-ES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" pitchFamily="18" charset="0"/>
              </a:rPr>
            </a:br>
            <a:endParaRPr lang="es-ES" dirty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8434" name="AutoShape 2" descr="Importaciones en el sector ferretero no se detienen - Fierr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6" name="AutoShape 4" descr="Importaciones en el sector ferretero no se detienen - Fierr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8" name="AutoShape 6" descr="Importaciones en el sector ferretero no se detienen - Fierr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6 Imagen" descr="herramientas-ferreteria-davani-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571876"/>
            <a:ext cx="4152333" cy="22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4" descr="d:\Users\Secundaria\Desktop\Ariadna Guerrero uwu, fotos\b93f42a6-8c14-49f2-bfac-be925735c8d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</p:spPr>
      </p:pic>
      <p:pic>
        <p:nvPicPr>
          <p:cNvPr id="1029" name="Picture 5" descr="d:\Users\Secundaria\Desktop\Ariadna Guerrero uwu, fotos\fbd217ae-3f75-4a4d-b73d-f3f9a0d09ed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1143032"/>
            <a:ext cx="9572692" cy="12763590"/>
          </a:xfrm>
          <a:prstGeom prst="rect">
            <a:avLst/>
          </a:prstGeom>
          <a:noFill/>
        </p:spPr>
      </p:pic>
      <p:pic>
        <p:nvPicPr>
          <p:cNvPr id="1030" name="Picture 6" descr="d:\Users\Secundaria\Desktop\Ariadna Guerrero uwu, fotos\614e8626-a545-4a00-bc51-80939e6149d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143172" y="-285776"/>
            <a:ext cx="15240000" cy="11430000"/>
          </a:xfrm>
          <a:prstGeom prst="rect">
            <a:avLst/>
          </a:prstGeom>
          <a:noFill/>
        </p:spPr>
      </p:pic>
      <p:sp>
        <p:nvSpPr>
          <p:cNvPr id="1033" name="AutoShape 9" descr="blob:https://web.whatsapp.com/574dd687-2503-40e6-9d41-660ef00295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8" name="Picture 14" descr="D:\Users\Secundaria\Pictures\574dd687-2503-40e6-9d41-660ef002955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85784" y="0"/>
            <a:ext cx="11144328" cy="8258951"/>
          </a:xfrm>
          <a:prstGeom prst="rect">
            <a:avLst/>
          </a:prstGeom>
          <a:noFill/>
        </p:spPr>
      </p:pic>
      <p:pic>
        <p:nvPicPr>
          <p:cNvPr id="13" name="12 Imagen" descr="carpenter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011108" cy="1643050"/>
          </a:xfrm>
          <a:prstGeom prst="rect">
            <a:avLst/>
          </a:prstGeom>
        </p:spPr>
      </p:pic>
      <p:pic>
        <p:nvPicPr>
          <p:cNvPr id="2052" name="Picture 4" descr="▷ Martillos y Mazos: Imágenes Animadas, Gifs y Animaciones ¡100% GRATIS!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00892" y="5410199"/>
            <a:ext cx="1905000" cy="1447801"/>
          </a:xfrm>
          <a:prstGeom prst="rect">
            <a:avLst/>
          </a:prstGeom>
          <a:noFill/>
        </p:spPr>
      </p:pic>
      <p:sp>
        <p:nvSpPr>
          <p:cNvPr id="17" name="16 CuadroTexto"/>
          <p:cNvSpPr txBox="1"/>
          <p:nvPr/>
        </p:nvSpPr>
        <p:spPr>
          <a:xfrm>
            <a:off x="1214414" y="2928934"/>
            <a:ext cx="7500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" pitchFamily="18" charset="0"/>
              </a:rPr>
              <a:t>En este taller se trabaja con herramientas para elaborar diferentes productos  de madera y aprender su uso.</a:t>
            </a:r>
            <a:endParaRPr lang="es-ES" sz="2800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300</TotalTime>
  <Words>92</Words>
  <Application>Microsoft Office PowerPoint</Application>
  <PresentationFormat>Presentación en pantalla (4:3)</PresentationFormat>
  <Paragraphs>30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Concurrencia</vt:lpstr>
      <vt:lpstr>¡Trabajo Practico! </vt:lpstr>
      <vt:lpstr>“Taller Laboratorio de Informática”                       Profesora: Andrea Gómez </vt:lpstr>
      <vt:lpstr>  “Taller de Electricidad”          Profesor: Roberto Mas   </vt:lpstr>
      <vt:lpstr>“Taller de Herramientas”         Profesor: Matías Ariza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Practico Nº5</dc:title>
  <dc:creator>Secundaria</dc:creator>
  <cp:lastModifiedBy>Secundaria</cp:lastModifiedBy>
  <cp:revision>44</cp:revision>
  <dcterms:created xsi:type="dcterms:W3CDTF">2022-05-03T18:23:48Z</dcterms:created>
  <dcterms:modified xsi:type="dcterms:W3CDTF">2022-05-17T18:39:52Z</dcterms:modified>
</cp:coreProperties>
</file>