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10000" max="10000" units="dev"/>
          <inkml:channel name="Y" type="integer" min="-10000" max="10000" units="dev"/>
          <inkml:channel name="F" type="integer" max="255" units="dev"/>
          <inkml:channel name="T" type="integer" units="dev"/>
        </inkml:traceFormat>
        <inkml:channelProperties>
          <inkml:channelProperty channel="X" name="resolution" value="1" units="1/dev"/>
          <inkml:channelProperty channel="Y" name="resolution" value="1" units="1/dev"/>
          <inkml:channelProperty channel="F" name="resolution" value="1" units="1/dev"/>
          <inkml:channelProperty channel="T" name="resolution" value="0" units="1/dev"/>
        </inkml:channelProperties>
      </inkml:inkSource>
      <inkml:timestamp xml:id="ts0" timeString="2022-05-17T22:14:32.59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antiAliased" value="0"/>
    </inkml:brush>
  </inkml:definitions>
  <inkml:trace contextRef="#ctx0" brushRef="#br0">15716 12144 33 0,'0'0'-3'0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customXml" Target="../ink/ink1.xml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 /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2F3058-FA0B-8B46-AAE4-9D1C7961C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vert="horz"/>
          <a:lstStyle/>
          <a:p>
            <a:r>
              <a:rPr lang="es-AR">
                <a:solidFill>
                  <a:schemeClr val="accent1">
                    <a:lumMod val="60000"/>
                    <a:lumOff val="40000"/>
                  </a:schemeClr>
                </a:solidFill>
              </a:rPr>
              <a:t>El agua</a:t>
            </a:r>
            <a:br>
              <a:rPr lang="es-AR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es-AR">
                <a:solidFill>
                  <a:schemeClr val="accent1">
                    <a:lumMod val="60000"/>
                    <a:lumOff val="40000"/>
                  </a:schemeClr>
                </a:solidFill>
              </a:rPr>
              <a:t>Sus estados y sus cambios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04E3E2-8F64-13B5-6C3C-560BE909D9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161" y="4448629"/>
            <a:ext cx="3165702" cy="1338943"/>
          </a:xfrm>
        </p:spPr>
        <p:txBody>
          <a:bodyPr/>
          <a:lstStyle/>
          <a:p>
            <a:r>
              <a:rPr lang="es-AR">
                <a:solidFill>
                  <a:schemeClr val="tx1"/>
                </a:solidFill>
              </a:rPr>
              <a:t>Paula Bretillot</a:t>
            </a:r>
          </a:p>
          <a:p>
            <a:r>
              <a:rPr lang="es-AR">
                <a:solidFill>
                  <a:schemeClr val="tx1"/>
                </a:solidFill>
              </a:rPr>
              <a:t>3° B</a:t>
            </a:r>
          </a:p>
          <a:p>
            <a:endParaRPr lang="es-AR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02895917-A3A5-DC24-580F-806F7282D9E8}"/>
                  </a:ext>
                </a:extLst>
              </p14:cNvPr>
              <p14:cNvContentPartPr/>
              <p14:nvPr/>
            </p14:nvContentPartPr>
            <p14:xfrm>
              <a:off x="5657760" y="4371840"/>
              <a:ext cx="360" cy="360"/>
            </p14:xfrm>
          </p:contentPart>
        </mc:Choice>
        <mc:Fallback xmlns=""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02895917-A3A5-DC24-580F-806F7282D9E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648400" y="43624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3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0CE05-DEC4-512A-1678-1E944620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Vaporización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C0A39E-FE96-5FB5-C1D3-1A51551BCA9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El Paso 1 material del estado líquido al gaseoso se lo denomina vaporización hay dos tipos de vaporización ebullición y la evaporización el proceso de ebullición en líquido hierve como el estado gaseoso es aquel en el que existe el máximo desorden en el caso de la ebullición</a:t>
            </a:r>
          </a:p>
          <a:p>
            <a:r>
              <a:rPr lang="es-AR"/>
              <a:t>La vaporización del líquido comienza por las partículas más cercanas de la fuente de calor entonces cuando hervimos agua se forman burbujas que ascienden a la superficie y escapan del líquido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32EE4AB1-94B1-833C-A454-232305190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33241"/>
            <a:ext cx="1897743" cy="1581453"/>
          </a:xfrm>
          <a:prstGeom prst="rect">
            <a:avLst/>
          </a:prstGeom>
        </p:spPr>
      </p:pic>
      <p:pic>
        <p:nvPicPr>
          <p:cNvPr id="5" name="Imagen 5">
            <a:extLst>
              <a:ext uri="{FF2B5EF4-FFF2-40B4-BE49-F238E27FC236}">
                <a16:creationId xmlns:a16="http://schemas.microsoft.com/office/drawing/2014/main" id="{DFADE384-4089-4C0B-5492-8F3072044B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860" y="4789510"/>
            <a:ext cx="914854" cy="1563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29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D85A07-4110-0AC6-2C70-313F52F75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Volatilizacion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F0B57D-3B7E-EC7F-CA11-BFE6AA92C83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Es el cambio del Estado sólido al estado gaseoso, es cuando pasa directamente sin el estado líquido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6CCF87B-0BFD-79B3-0842-301A1FF72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190" y="2943978"/>
            <a:ext cx="2999619" cy="299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39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EFD7A-BC23-B466-1CE9-7EEFAD3EB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Sublimación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FCBD1C-8762-ABCE-B439-DB397583FE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El paso del estado gaseoso al Estado sólido sin pasar por el estado líquido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E1862D18-C734-9244-B6F2-FBFCBEB52A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535" y="2867931"/>
            <a:ext cx="4295321" cy="3221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41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A2394-FE7D-2F36-8772-AB348B5E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Sus estados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3DC5A1-EE56-6EAE-21D9-F47A437AB4C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18979"/>
          </a:xfrm>
        </p:spPr>
        <p:txBody>
          <a:bodyPr/>
          <a:lstStyle/>
          <a:p>
            <a:r>
              <a:rPr lang="es-AR"/>
              <a:t>Existen 5 tipos de estados ( líquido, gaseoso, solido, plasma y el condensado)@ en el agua Se ve el líquido, el solido y el gaseoso.</a:t>
            </a:r>
          </a:p>
          <a:p>
            <a:pPr marL="457200" lvl="1" indent="0">
              <a:buNone/>
            </a:pPr>
            <a:endParaRPr lang="es-AR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3A6D827-29D6-0CF3-A399-1F6B6D8113F0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9751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FE5D87-B2F7-C459-374A-F3DB313B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Solido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BC6190-455B-D752-56B6-3283CB137D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Los sólidos Tienen forma y volumen propio,              </a:t>
            </a:r>
          </a:p>
          <a:p>
            <a:pPr marL="0" indent="0">
              <a:buNone/>
            </a:pPr>
            <a:r>
              <a:rPr lang="es-AR"/>
              <a:t>Se congela debido a la solidificación.</a:t>
            </a:r>
          </a:p>
          <a:p>
            <a:r>
              <a:rPr lang="es-AR"/>
              <a:t>La solidificación es un proceso similar en</a:t>
            </a:r>
          </a:p>
          <a:p>
            <a:pPr marL="0" indent="0">
              <a:buNone/>
            </a:pPr>
            <a:r>
              <a:rPr lang="es-AR"/>
              <a:t> el que un líquido (agua) se convierte en un</a:t>
            </a:r>
          </a:p>
          <a:p>
            <a:pPr marL="0" indent="0">
              <a:buNone/>
            </a:pPr>
            <a:r>
              <a:rPr lang="es-AR"/>
              <a:t> sólido (hielo), no al disminuir su temperatura,</a:t>
            </a:r>
          </a:p>
          <a:p>
            <a:pPr marL="0" indent="0">
              <a:buNone/>
            </a:pPr>
            <a:r>
              <a:rPr lang="es-AR"/>
              <a:t> sino al aumentar la presión a la que se encuentra sometido.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6F42D667-3620-E4D9-8EC1-C1C4FFE16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8309" y="1681237"/>
            <a:ext cx="3044977" cy="304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85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CA342-3086-EC46-633C-F898B7A12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Líquido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DA963C-CD1B-44FC-B16A-660FFA9E957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El agua en el estado líquido se puede modificar </a:t>
            </a:r>
          </a:p>
          <a:p>
            <a:pPr marL="0" indent="0">
              <a:buNone/>
            </a:pPr>
            <a:r>
              <a:rPr lang="es-AR"/>
              <a:t>En los otros dos estados. Tiene volumen propio</a:t>
            </a:r>
          </a:p>
          <a:p>
            <a:pPr marL="0" indent="0">
              <a:buNone/>
            </a:pPr>
            <a:r>
              <a:rPr lang="es-AR"/>
              <a:t>Pero no forma.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23A58FFE-9690-CDD7-20BA-76115F5142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6288" y="1533493"/>
            <a:ext cx="1843998" cy="379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633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EDE2E3-1755-61DA-CD7E-8784C04BD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Gaseosos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4B5A0-AF60-67A6-59E1-03E4BF34AB0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El gas no tiene ni forma ni volumen propio,</a:t>
            </a:r>
          </a:p>
          <a:p>
            <a:pPr marL="0" indent="0">
              <a:buNone/>
            </a:pPr>
            <a:endParaRPr lang="es-AR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BEEF4CE7-9261-A4AC-7BF9-FED1495854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2529" y="2250980"/>
            <a:ext cx="3424106" cy="342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7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3D89D3-4988-CEA6-DCFD-8527509E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Cambios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740908-065F-F223-4593-F1C158A62FD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s-AR"/>
          </a:p>
          <a:p>
            <a:pPr marL="0" indent="0">
              <a:buNone/>
            </a:pPr>
            <a:endParaRPr lang="es-AR"/>
          </a:p>
          <a:p>
            <a:pPr marL="0" indent="0">
              <a:buNone/>
            </a:pPr>
            <a:endParaRPr lang="es-AR"/>
          </a:p>
          <a:p>
            <a:pPr marL="0" indent="0">
              <a:buNone/>
            </a:pPr>
            <a:endParaRPr lang="es-AR"/>
          </a:p>
          <a:p>
            <a:pPr marL="0" indent="0">
              <a:buNone/>
            </a:pPr>
            <a:endParaRPr lang="es-AR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4884DD74-34C2-4FEA-4C50-F2886C7B5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1449" y="1593120"/>
            <a:ext cx="6848475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606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9CCA8-43A8-8291-AC4C-F7FA5D792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Fusion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EA5161-584E-6A62-8D3D-5CCE31E1F31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La fusión: es el cambio del estado solido al líquido Para Transformar sólido en un líquido es necesario romper ese orden mediante la entrega de energía al sistema. </a:t>
            </a:r>
          </a:p>
          <a:p>
            <a:pPr marL="0" indent="0">
              <a:buNone/>
            </a:pPr>
            <a:r>
              <a:rPr lang="es-AR"/>
              <a:t>Al recibir calor del medio, la fuerza de atracción entre las partículas se debilita y tienda igualarse con la fuerza de repulsión.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8F0EEE6E-5412-7D7A-F880-62D1D9F99D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079145"/>
            <a:ext cx="3810000" cy="2536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48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AA356-A0EA-2E11-69EC-5745F92A3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Solidificación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DF4036-DB3A-E761-F427-381A05E78B8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7631" y="2348949"/>
            <a:ext cx="10363826" cy="3424107"/>
          </a:xfrm>
        </p:spPr>
        <p:txBody>
          <a:bodyPr/>
          <a:lstStyle/>
          <a:p>
            <a:r>
              <a:rPr lang="es-AR"/>
              <a:t>La solidificación es es el es el paso del estado líquido al Estado sólido mediante el frío con el cual se ordenan las partículas.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2948509C-C106-D11F-6BE8-72DB91F923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V="1">
            <a:off x="4503965" y="3542312"/>
            <a:ext cx="4984750" cy="194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375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1AB86-98BE-11AC-ACD8-E4867AC78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Condensación y licuación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4BBD17-7613-9A87-2D89-94C3C0D6492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AR"/>
              <a:t>Es el paso del estado gaseoso al estado líquido que se puede dar de dos formas la primera ocurre cuando las partículas de una sustancia en estado de vapor son enfriadas a este pasaje natural por enfriamiento se lo denomina condensación</a:t>
            </a:r>
          </a:p>
          <a:p>
            <a:r>
              <a:rPr lang="es-AR"/>
              <a:t>El segundo ocurre cuando las partículas de una sustancia gaseosa se enfrían hasta temperaturas muy bajas y luego se las comprime aplicándoles una presión muy alta a este pasaje de gas a líquido por enfriamiento y compresión se lo domina licuación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8A1062DA-D9E5-3430-4C16-417F6A274D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128" y="5261823"/>
            <a:ext cx="2128236" cy="1596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89309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Gota</vt:lpstr>
      <vt:lpstr>El agua Sus estados y sus cambios</vt:lpstr>
      <vt:lpstr>Sus estados </vt:lpstr>
      <vt:lpstr>Solido</vt:lpstr>
      <vt:lpstr>Líquido </vt:lpstr>
      <vt:lpstr>Gaseosos</vt:lpstr>
      <vt:lpstr>Cambios </vt:lpstr>
      <vt:lpstr>Fusion</vt:lpstr>
      <vt:lpstr>Solidificación </vt:lpstr>
      <vt:lpstr>Condensación y licuación </vt:lpstr>
      <vt:lpstr>Vaporización </vt:lpstr>
      <vt:lpstr>Volatilizacion</vt:lpstr>
      <vt:lpstr>Sublimación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agua Sus estados y sus cambios</dc:title>
  <dc:creator>542645525220</dc:creator>
  <cp:lastModifiedBy>542645525220</cp:lastModifiedBy>
  <cp:revision>4</cp:revision>
  <dcterms:created xsi:type="dcterms:W3CDTF">2022-05-17T21:38:44Z</dcterms:created>
  <dcterms:modified xsi:type="dcterms:W3CDTF">2022-05-17T22:51:29Z</dcterms:modified>
</cp:coreProperties>
</file>