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41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5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7B77A-8D90-42EC-A9DE-BFAB7592FA1E}" type="datetimeFigureOut">
              <a:rPr lang="es-ES" smtClean="0"/>
              <a:t>18/05/2022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1D4A07-32E4-4109-A955-966D915BCD5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2779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5D74544-40F8-4387-BC8E-EA89A97964EE}" type="datetimeFigureOut">
              <a:rPr lang="es-ES" smtClean="0"/>
              <a:t>18/05/2022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2486C7B-64A9-4395-8D11-C4C92FA6F3B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D74544-40F8-4387-BC8E-EA89A97964EE}" type="datetimeFigureOut">
              <a:rPr lang="es-ES" smtClean="0"/>
              <a:t>18/05/2022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486C7B-64A9-4395-8D11-C4C92FA6F3B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D74544-40F8-4387-BC8E-EA89A97964EE}" type="datetimeFigureOut">
              <a:rPr lang="es-ES" smtClean="0"/>
              <a:t>18/05/2022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486C7B-64A9-4395-8D11-C4C92FA6F3B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D74544-40F8-4387-BC8E-EA89A97964EE}" type="datetimeFigureOut">
              <a:rPr lang="es-ES" smtClean="0"/>
              <a:t>18/05/2022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486C7B-64A9-4395-8D11-C4C92FA6F3B0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D74544-40F8-4387-BC8E-EA89A97964EE}" type="datetimeFigureOut">
              <a:rPr lang="es-ES" smtClean="0"/>
              <a:t>18/05/2022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486C7B-64A9-4395-8D11-C4C92FA6F3B0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D74544-40F8-4387-BC8E-EA89A97964EE}" type="datetimeFigureOut">
              <a:rPr lang="es-ES" smtClean="0"/>
              <a:t>18/05/2022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486C7B-64A9-4395-8D11-C4C92FA6F3B0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D74544-40F8-4387-BC8E-EA89A97964EE}" type="datetimeFigureOut">
              <a:rPr lang="es-ES" smtClean="0"/>
              <a:t>18/05/2022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486C7B-64A9-4395-8D11-C4C92FA6F3B0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D74544-40F8-4387-BC8E-EA89A97964EE}" type="datetimeFigureOut">
              <a:rPr lang="es-ES" smtClean="0"/>
              <a:t>18/05/2022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486C7B-64A9-4395-8D11-C4C92FA6F3B0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D74544-40F8-4387-BC8E-EA89A97964EE}" type="datetimeFigureOut">
              <a:rPr lang="es-ES" smtClean="0"/>
              <a:t>18/05/2022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486C7B-64A9-4395-8D11-C4C92FA6F3B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5D74544-40F8-4387-BC8E-EA89A97964EE}" type="datetimeFigureOut">
              <a:rPr lang="es-ES" smtClean="0"/>
              <a:t>18/05/2022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486C7B-64A9-4395-8D11-C4C92FA6F3B0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5D74544-40F8-4387-BC8E-EA89A97964EE}" type="datetimeFigureOut">
              <a:rPr lang="es-ES" smtClean="0"/>
              <a:t>18/05/2022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2486C7B-64A9-4395-8D11-C4C92FA6F3B0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5D74544-40F8-4387-BC8E-EA89A97964EE}" type="datetimeFigureOut">
              <a:rPr lang="es-ES" smtClean="0"/>
              <a:t>18/05/2022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2486C7B-64A9-4395-8D11-C4C92FA6F3B0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1.wav"/><Relationship Id="rId1" Type="http://schemas.openxmlformats.org/officeDocument/2006/relationships/audio" Target="NULL" TargetMode="External"/><Relationship Id="rId6" Type="http://schemas.openxmlformats.org/officeDocument/2006/relationships/image" Target="../media/image18.pn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Los estados del agua y sus propiedades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1700808"/>
            <a:ext cx="6400800" cy="5157192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Carola </a:t>
            </a:r>
            <a:r>
              <a:rPr lang="es-ES" dirty="0" err="1" smtClean="0"/>
              <a:t>Sebastianelli</a:t>
            </a:r>
            <a:r>
              <a:rPr lang="es-ES" dirty="0" smtClean="0"/>
              <a:t> 3ºB</a:t>
            </a:r>
          </a:p>
          <a:p>
            <a:r>
              <a:rPr lang="es-ES" dirty="0" err="1" smtClean="0"/>
              <a:t>Quimica</a:t>
            </a:r>
            <a:endParaRPr lang="es-ES" dirty="0"/>
          </a:p>
        </p:txBody>
      </p:sp>
      <p:pic>
        <p:nvPicPr>
          <p:cNvPr id="4" name="3 Imagen" descr="El agua en la historia de la Químic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628799"/>
            <a:ext cx="5976664" cy="39961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553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s-ES" dirty="0" smtClean="0"/>
              <a:t> </a:t>
            </a:r>
            <a:r>
              <a:rPr lang="es-ES" sz="2400" dirty="0" smtClean="0"/>
              <a:t>Es el paso de liquido a gaseoso</a:t>
            </a:r>
          </a:p>
          <a:p>
            <a:pPr>
              <a:buFont typeface="Arial" pitchFamily="34" charset="0"/>
              <a:buChar char="•"/>
            </a:pPr>
            <a:endParaRPr lang="es-ES" sz="2400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 smtClean="0"/>
              <a:t>Evaporación</a:t>
            </a:r>
            <a:br>
              <a:rPr lang="es-ES" dirty="0" smtClean="0"/>
            </a:br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90" t="58476" r="9680"/>
          <a:stretch/>
        </p:blipFill>
        <p:spPr>
          <a:xfrm>
            <a:off x="665909" y="2276872"/>
            <a:ext cx="3288020" cy="2232248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4" b="55848"/>
          <a:stretch/>
        </p:blipFill>
        <p:spPr>
          <a:xfrm>
            <a:off x="5148064" y="3403035"/>
            <a:ext cx="3419475" cy="1939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283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el paso del estado gaseoso a liquid0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Condensacion</a:t>
            </a:r>
            <a:endParaRPr lang="es-ES" dirty="0"/>
          </a:p>
        </p:txBody>
      </p:sp>
      <p:pic>
        <p:nvPicPr>
          <p:cNvPr id="2052" name="Picture 4" descr="C:\Users\flia\AppData\Local\Microsoft\Windows\Temporary Internet Files\Content.IE5\9UJE8FK1\condensacion-ventanas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16832"/>
            <a:ext cx="5796136" cy="4347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6507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dirty="0" smtClean="0"/>
              <a:t>                        Es el paso del estado liquido al solido.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Solidificacion</a:t>
            </a:r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052736"/>
            <a:ext cx="2676525" cy="5419725"/>
          </a:xfrm>
          <a:prstGeom prst="rect">
            <a:avLst/>
          </a:prstGeom>
        </p:spPr>
      </p:pic>
      <p:pic>
        <p:nvPicPr>
          <p:cNvPr id="1028" name="Picture 4" descr="C:\Users\flia\AppData\Local\Microsoft\Windows\Temporary Internet Files\Content.IE5\9UJE8FK1\vaso[1]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348879"/>
            <a:ext cx="3621559" cy="4123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j0214098.wav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end="1234.142"/>
                  <p14:bmkLst>
                    <p14:bmk name="Marcador 1" time="0"/>
                  </p14:bmkLst>
                </p14:media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092280" y="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18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350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Es una sustancia líquida que posee las siguientes cualidades</a:t>
            </a:r>
            <a:r>
              <a:rPr lang="es-ES" dirty="0" smtClean="0"/>
              <a:t>:</a:t>
            </a:r>
          </a:p>
          <a:p>
            <a:r>
              <a:rPr lang="es-ES" dirty="0" smtClean="0"/>
              <a:t>-</a:t>
            </a:r>
            <a:r>
              <a:rPr lang="es-ES" dirty="0"/>
              <a:t>Inodora: no tiene </a:t>
            </a:r>
            <a:r>
              <a:rPr lang="es-ES" dirty="0" smtClean="0"/>
              <a:t>olor</a:t>
            </a:r>
          </a:p>
          <a:p>
            <a:r>
              <a:rPr lang="es-ES" dirty="0" smtClean="0"/>
              <a:t>-</a:t>
            </a:r>
            <a:r>
              <a:rPr lang="es-ES" dirty="0"/>
              <a:t>Insípida: no tiene </a:t>
            </a:r>
            <a:r>
              <a:rPr lang="es-ES" dirty="0" smtClean="0"/>
              <a:t>sabor</a:t>
            </a:r>
          </a:p>
          <a:p>
            <a:r>
              <a:rPr lang="es-ES" dirty="0" smtClean="0"/>
              <a:t> </a:t>
            </a:r>
            <a:r>
              <a:rPr lang="es-ES" dirty="0"/>
              <a:t>-Incolora: no tiene </a:t>
            </a:r>
            <a:r>
              <a:rPr lang="es-ES" dirty="0" smtClean="0"/>
              <a:t>color</a:t>
            </a:r>
          </a:p>
          <a:p>
            <a:r>
              <a:rPr lang="es-ES" dirty="0" smtClean="0"/>
              <a:t>El </a:t>
            </a:r>
            <a:r>
              <a:rPr lang="es-ES" dirty="0"/>
              <a:t>agua es la fuente de la vida de todos los seres vivos que hay en la Tierra.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¿Que es el agua?</a:t>
            </a:r>
            <a:endParaRPr lang="es-ES" dirty="0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33"/>
          <a:stretch/>
        </p:blipFill>
        <p:spPr>
          <a:xfrm>
            <a:off x="6300192" y="4313165"/>
            <a:ext cx="2843808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040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Las propiedades más destacadas del agua son las siguientes:</a:t>
            </a:r>
          </a:p>
          <a:p>
            <a:r>
              <a:rPr lang="es-ES" dirty="0"/>
              <a:t>Su capacidad para regular la temperatura ambiente;</a:t>
            </a:r>
          </a:p>
          <a:p>
            <a:r>
              <a:rPr lang="es-ES" dirty="0"/>
              <a:t>Su flotabilidad en estado sólido (hielo) (Fig. 2);</a:t>
            </a:r>
          </a:p>
          <a:p>
            <a:r>
              <a:rPr lang="es-ES" dirty="0"/>
              <a:t>Sus propiedades de capilaridad y tensión superficial;</a:t>
            </a:r>
          </a:p>
          <a:p>
            <a:r>
              <a:rPr lang="es-ES" dirty="0"/>
              <a:t>Su marcada propiedad solvente (Fig. 3); y.</a:t>
            </a:r>
          </a:p>
          <a:p>
            <a:r>
              <a:rPr lang="es-ES" dirty="0"/>
              <a:t>Su relación activa con la química de protones y electrones.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Sus propiedades son: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828082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Podemos encontrar agua en tres estados</a:t>
            </a:r>
            <a:r>
              <a:rPr lang="es-ES" dirty="0" smtClean="0"/>
              <a:t>:</a:t>
            </a:r>
          </a:p>
          <a:p>
            <a:r>
              <a:rPr lang="es-ES" dirty="0" smtClean="0"/>
              <a:t>- Sólido</a:t>
            </a:r>
          </a:p>
          <a:p>
            <a:endParaRPr lang="es-ES" dirty="0" smtClean="0"/>
          </a:p>
          <a:p>
            <a:pPr marL="109728" indent="0">
              <a:buNone/>
            </a:pPr>
            <a:endParaRPr lang="es-ES" dirty="0" smtClean="0"/>
          </a:p>
          <a:p>
            <a:r>
              <a:rPr lang="es-ES" dirty="0" smtClean="0"/>
              <a:t>-Líquido</a:t>
            </a:r>
          </a:p>
          <a:p>
            <a:endParaRPr lang="es-ES" dirty="0" smtClean="0"/>
          </a:p>
          <a:p>
            <a:pPr marL="109728" indent="0">
              <a:buNone/>
            </a:pPr>
            <a:endParaRPr lang="es-ES" dirty="0" smtClean="0"/>
          </a:p>
          <a:p>
            <a:r>
              <a:rPr lang="es-ES" dirty="0" smtClean="0"/>
              <a:t>-</a:t>
            </a:r>
            <a:r>
              <a:rPr lang="es-ES" dirty="0"/>
              <a:t>Gaseoso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Estados del agua</a:t>
            </a:r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26"/>
          <a:stretch/>
        </p:blipFill>
        <p:spPr>
          <a:xfrm>
            <a:off x="5656399" y="3261477"/>
            <a:ext cx="1375229" cy="953427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61"/>
          <a:stretch/>
        </p:blipFill>
        <p:spPr>
          <a:xfrm>
            <a:off x="5849622" y="1988840"/>
            <a:ext cx="1064486" cy="952065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314" y="4417988"/>
            <a:ext cx="1359595" cy="1359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17259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 hielo es el resultado de la congelación del agua. Se da en las cumbres de las montañas y en los polos de la Tierra.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Estado solido</a:t>
            </a:r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068960"/>
            <a:ext cx="3314700" cy="273367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39" y="3220169"/>
            <a:ext cx="3601297" cy="2431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051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 agua líquida es mucho más abundante que los otros estados. Es la base de la vida. Se encuentra en los ríos, los lagos y los mares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Estado liquido</a:t>
            </a:r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3284984"/>
            <a:ext cx="6772275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91875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 agua cuando se evapora se junta en forma de nube. El agua se evapora debido al calentamiento del sol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Estado Gaseoso</a:t>
            </a:r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708920"/>
            <a:ext cx="4152900" cy="3409950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3618557"/>
            <a:ext cx="1962150" cy="159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4879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s-ES" dirty="0" smtClean="0"/>
              <a:t>FUSIÓN: </a:t>
            </a:r>
            <a:r>
              <a:rPr lang="es-ES" dirty="0"/>
              <a:t>el paso de sólido a </a:t>
            </a:r>
            <a:r>
              <a:rPr lang="es-ES" dirty="0" smtClean="0"/>
              <a:t>líquido</a:t>
            </a:r>
          </a:p>
          <a:p>
            <a:pPr marL="109728" indent="0">
              <a:buNone/>
            </a:pP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Cambios de estado</a:t>
            </a:r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2276872"/>
            <a:ext cx="2716170" cy="4360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995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0" t="2478" r="779"/>
          <a:stretch/>
        </p:blipFill>
        <p:spPr>
          <a:xfrm>
            <a:off x="1330035" y="1593272"/>
            <a:ext cx="6497783" cy="4413827"/>
          </a:xfr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Cambios de estado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05103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96</TotalTime>
  <Words>275</Words>
  <Application>Microsoft Office PowerPoint</Application>
  <PresentationFormat>Presentación en pantalla (4:3)</PresentationFormat>
  <Paragraphs>49</Paragraphs>
  <Slides>12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Concurrencia</vt:lpstr>
      <vt:lpstr>Los estados del agua y sus propiedades</vt:lpstr>
      <vt:lpstr>¿Que es el agua?</vt:lpstr>
      <vt:lpstr>Sus propiedades son:</vt:lpstr>
      <vt:lpstr>Estados del agua</vt:lpstr>
      <vt:lpstr>Estado solido</vt:lpstr>
      <vt:lpstr>Estado liquido</vt:lpstr>
      <vt:lpstr>Estado Gaseoso</vt:lpstr>
      <vt:lpstr>Cambios de estado</vt:lpstr>
      <vt:lpstr>Cambios de estado</vt:lpstr>
      <vt:lpstr>Evaporación </vt:lpstr>
      <vt:lpstr>Condensacion</vt:lpstr>
      <vt:lpstr>Solidificacion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estados del agua y sus propiedades</dc:title>
  <dc:creator>flia</dc:creator>
  <cp:lastModifiedBy>flia</cp:lastModifiedBy>
  <cp:revision>8</cp:revision>
  <dcterms:created xsi:type="dcterms:W3CDTF">2022-05-18T14:42:09Z</dcterms:created>
  <dcterms:modified xsi:type="dcterms:W3CDTF">2022-05-18T16:18:54Z</dcterms:modified>
</cp:coreProperties>
</file>