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5" Type="http://schemas.openxmlformats.org/officeDocument/2006/relationships/slide" Target="slides/slide4.xml" /><Relationship Id="rId10" Type="http://schemas.openxmlformats.org/officeDocument/2006/relationships/tableStyles" Target="tableStyles.xml" /><Relationship Id="rId4" Type="http://schemas.openxmlformats.org/officeDocument/2006/relationships/slide" Target="slides/slide3.xml" /><Relationship Id="rId9"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3.png"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3.png"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2.png" /></Relationships>
</file>

<file path=ppt/slideLayouts/_rels/slideLayout9.xml.rels><?xml version="1.0" encoding="UTF-8" standalone="yes"?>
<Relationships xmlns="http://schemas.openxmlformats.org/package/2006/relationships"><Relationship Id="rId3" Type="http://schemas.microsoft.com/office/2007/relationships/hdphoto" Target="../media/hdphoto2.wdp" /><Relationship Id="rId2" Type="http://schemas.openxmlformats.org/officeDocument/2006/relationships/image" Target="../media/image4.png" /><Relationship Id="rId1" Type="http://schemas.openxmlformats.org/officeDocument/2006/relationships/slideMaster" Target="../slideMasters/slideMaster1.xml" /><Relationship Id="rId5" Type="http://schemas.microsoft.com/office/2007/relationships/hdphoto" Target="../media/hdphoto1.wdp" /><Relationship Id="rId4" Type="http://schemas.openxmlformats.org/officeDocument/2006/relationships/image" Target="../media/image2.png"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s-MX"/>
              <a:t>Haz clic para modificar el estilo de título del patrón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5/18/2022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5/18/2022</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5/18/2022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5/18/2022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5/18/2022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MX"/>
              <a:t>Haz clic para modificar el estilo de título del patrón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DA16AA21-1863-4931-97CB-99D0A168701B}" type="datetimeFigureOut">
              <a:rPr lang="en-US" dirty="0"/>
              <a:t>5/18/2022</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s-MX"/>
              <a:t>Haz clic para modificar el estilo de título del patrón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3772C379-9A7C-4C87-A116-CBE9F58B04C5}" type="datetimeFigureOut">
              <a:rPr lang="en-US" dirty="0"/>
              <a:t>5/18/2022</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2.pn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image" Target="../media/image3.png"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microsoft.com/office/2007/relationships/hdphoto" Target="../media/hdphoto1.wdp"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5/18/2022</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2" Type="http://schemas.openxmlformats.org/officeDocument/2006/relationships/image" Target="../media/image5.jpe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6.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7.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8.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605FB0-4410-30FC-6695-97E85B1084D7}"/>
              </a:ext>
            </a:extLst>
          </p:cNvPr>
          <p:cNvSpPr>
            <a:spLocks noGrp="1"/>
          </p:cNvSpPr>
          <p:nvPr>
            <p:ph type="ctrTitle"/>
          </p:nvPr>
        </p:nvSpPr>
        <p:spPr>
          <a:xfrm>
            <a:off x="1958702" y="1253890"/>
            <a:ext cx="9966960" cy="3035808"/>
          </a:xfrm>
        </p:spPr>
        <p:txBody>
          <a:bodyPr/>
          <a:lstStyle/>
          <a:p>
            <a:r>
              <a:rPr lang="es-AR"/>
              <a:t>Cambios en la materia y agua </a:t>
            </a:r>
          </a:p>
        </p:txBody>
      </p:sp>
      <p:sp>
        <p:nvSpPr>
          <p:cNvPr id="3" name="Subtítulo 2">
            <a:extLst>
              <a:ext uri="{FF2B5EF4-FFF2-40B4-BE49-F238E27FC236}">
                <a16:creationId xmlns:a16="http://schemas.microsoft.com/office/drawing/2014/main" id="{A01BA071-BF6F-B0D3-0E3D-54863F2A1462}"/>
              </a:ext>
            </a:extLst>
          </p:cNvPr>
          <p:cNvSpPr>
            <a:spLocks noGrp="1"/>
          </p:cNvSpPr>
          <p:nvPr>
            <p:ph type="subTitle" idx="1"/>
          </p:nvPr>
        </p:nvSpPr>
        <p:spPr/>
        <p:txBody>
          <a:bodyPr/>
          <a:lstStyle/>
          <a:p>
            <a:r>
              <a:rPr lang="es-AR"/>
              <a:t>Martina Maturano roca</a:t>
            </a:r>
          </a:p>
          <a:p>
            <a:r>
              <a:rPr lang="es-AR"/>
              <a:t>3 B.          Química </a:t>
            </a:r>
          </a:p>
        </p:txBody>
      </p:sp>
    </p:spTree>
    <p:extLst>
      <p:ext uri="{BB962C8B-B14F-4D97-AF65-F5344CB8AC3E}">
        <p14:creationId xmlns:p14="http://schemas.microsoft.com/office/powerpoint/2010/main" val="3137104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2677A5-9085-F62B-5BC5-B69524CC761B}"/>
              </a:ext>
            </a:extLst>
          </p:cNvPr>
          <p:cNvSpPr>
            <a:spLocks noGrp="1"/>
          </p:cNvSpPr>
          <p:nvPr>
            <p:ph type="title"/>
          </p:nvPr>
        </p:nvSpPr>
        <p:spPr/>
        <p:txBody>
          <a:bodyPr/>
          <a:lstStyle/>
          <a:p>
            <a:r>
              <a:rPr lang="es-AR"/>
              <a:t>                 Estados  </a:t>
            </a:r>
          </a:p>
        </p:txBody>
      </p:sp>
      <p:pic>
        <p:nvPicPr>
          <p:cNvPr id="4" name="Imagen 4">
            <a:extLst>
              <a:ext uri="{FF2B5EF4-FFF2-40B4-BE49-F238E27FC236}">
                <a16:creationId xmlns:a16="http://schemas.microsoft.com/office/drawing/2014/main" id="{9832ED1D-05B1-819D-2483-B54554F621A7}"/>
              </a:ext>
            </a:extLst>
          </p:cNvPr>
          <p:cNvPicPr>
            <a:picLocks noGrp="1" noChangeAspect="1"/>
          </p:cNvPicPr>
          <p:nvPr>
            <p:ph idx="1"/>
          </p:nvPr>
        </p:nvPicPr>
        <p:blipFill>
          <a:blip r:embed="rId2"/>
          <a:stretch>
            <a:fillRect/>
          </a:stretch>
        </p:blipFill>
        <p:spPr>
          <a:xfrm>
            <a:off x="2705926" y="2109788"/>
            <a:ext cx="6738874" cy="4049712"/>
          </a:xfrm>
        </p:spPr>
      </p:pic>
    </p:spTree>
    <p:extLst>
      <p:ext uri="{BB962C8B-B14F-4D97-AF65-F5344CB8AC3E}">
        <p14:creationId xmlns:p14="http://schemas.microsoft.com/office/powerpoint/2010/main" val="633586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E09B46-D783-E7A3-B833-AB5BEA171581}"/>
              </a:ext>
            </a:extLst>
          </p:cNvPr>
          <p:cNvSpPr>
            <a:spLocks noGrp="1"/>
          </p:cNvSpPr>
          <p:nvPr>
            <p:ph type="title"/>
          </p:nvPr>
        </p:nvSpPr>
        <p:spPr/>
        <p:txBody>
          <a:bodyPr/>
          <a:lstStyle/>
          <a:p>
            <a:r>
              <a:rPr lang="es-AR"/>
              <a:t>             Líquido </a:t>
            </a:r>
          </a:p>
        </p:txBody>
      </p:sp>
      <p:sp>
        <p:nvSpPr>
          <p:cNvPr id="3" name="Marcador de contenido 2">
            <a:extLst>
              <a:ext uri="{FF2B5EF4-FFF2-40B4-BE49-F238E27FC236}">
                <a16:creationId xmlns:a16="http://schemas.microsoft.com/office/drawing/2014/main" id="{4FCE1EB9-C755-86E0-00F8-6C34D1BE5A3D}"/>
              </a:ext>
            </a:extLst>
          </p:cNvPr>
          <p:cNvSpPr>
            <a:spLocks noGrp="1"/>
          </p:cNvSpPr>
          <p:nvPr>
            <p:ph idx="1"/>
          </p:nvPr>
        </p:nvSpPr>
        <p:spPr/>
        <p:txBody>
          <a:bodyPr/>
          <a:lstStyle/>
          <a:p>
            <a:r>
              <a:rPr lang="es-AR"/>
              <a:t>Estado de la materia Con un volumen definido Pero sin una forma física </a:t>
            </a:r>
          </a:p>
        </p:txBody>
      </p:sp>
      <p:pic>
        <p:nvPicPr>
          <p:cNvPr id="4" name="Imagen 4">
            <a:extLst>
              <a:ext uri="{FF2B5EF4-FFF2-40B4-BE49-F238E27FC236}">
                <a16:creationId xmlns:a16="http://schemas.microsoft.com/office/drawing/2014/main" id="{4EF9C88D-11FD-884A-5798-3FF903486AE0}"/>
              </a:ext>
            </a:extLst>
          </p:cNvPr>
          <p:cNvPicPr>
            <a:picLocks noChangeAspect="1"/>
          </p:cNvPicPr>
          <p:nvPr/>
        </p:nvPicPr>
        <p:blipFill>
          <a:blip r:embed="rId2"/>
          <a:stretch>
            <a:fillRect/>
          </a:stretch>
        </p:blipFill>
        <p:spPr>
          <a:xfrm>
            <a:off x="3160865" y="2539999"/>
            <a:ext cx="3987421" cy="3528013"/>
          </a:xfrm>
          <a:prstGeom prst="rect">
            <a:avLst/>
          </a:prstGeom>
        </p:spPr>
      </p:pic>
    </p:spTree>
    <p:extLst>
      <p:ext uri="{BB962C8B-B14F-4D97-AF65-F5344CB8AC3E}">
        <p14:creationId xmlns:p14="http://schemas.microsoft.com/office/powerpoint/2010/main" val="2561938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478AA0-2B14-CEBD-AECF-4EB4B5EC77A3}"/>
              </a:ext>
            </a:extLst>
          </p:cNvPr>
          <p:cNvSpPr>
            <a:spLocks noGrp="1"/>
          </p:cNvSpPr>
          <p:nvPr>
            <p:ph type="title"/>
          </p:nvPr>
        </p:nvSpPr>
        <p:spPr/>
        <p:txBody>
          <a:bodyPr/>
          <a:lstStyle/>
          <a:p>
            <a:r>
              <a:rPr lang="es-AR"/>
              <a:t>          Sólido </a:t>
            </a:r>
          </a:p>
        </p:txBody>
      </p:sp>
      <p:sp>
        <p:nvSpPr>
          <p:cNvPr id="3" name="Marcador de contenido 2">
            <a:extLst>
              <a:ext uri="{FF2B5EF4-FFF2-40B4-BE49-F238E27FC236}">
                <a16:creationId xmlns:a16="http://schemas.microsoft.com/office/drawing/2014/main" id="{A5DABCD8-2B47-2C0B-00B1-E181697F0B41}"/>
              </a:ext>
            </a:extLst>
          </p:cNvPr>
          <p:cNvSpPr>
            <a:spLocks noGrp="1"/>
          </p:cNvSpPr>
          <p:nvPr>
            <p:ph idx="1"/>
          </p:nvPr>
        </p:nvSpPr>
        <p:spPr/>
        <p:txBody>
          <a:bodyPr/>
          <a:lstStyle/>
          <a:p>
            <a:r>
              <a:rPr lang="es-AR"/>
              <a:t>Se caracteriza porque Las formas están unidas Presentan forma y volumen definido </a:t>
            </a:r>
          </a:p>
          <a:p>
            <a:pPr marL="0" indent="0">
              <a:buNone/>
            </a:pPr>
            <a:r>
              <a:rPr lang="es-AR"/>
              <a:t> </a:t>
            </a:r>
          </a:p>
        </p:txBody>
      </p:sp>
      <p:pic>
        <p:nvPicPr>
          <p:cNvPr id="4" name="Imagen 4">
            <a:extLst>
              <a:ext uri="{FF2B5EF4-FFF2-40B4-BE49-F238E27FC236}">
                <a16:creationId xmlns:a16="http://schemas.microsoft.com/office/drawing/2014/main" id="{ED9556DE-0CBF-0D3F-9599-EBEBD2CB62AE}"/>
              </a:ext>
            </a:extLst>
          </p:cNvPr>
          <p:cNvPicPr>
            <a:picLocks noChangeAspect="1"/>
          </p:cNvPicPr>
          <p:nvPr/>
        </p:nvPicPr>
        <p:blipFill>
          <a:blip r:embed="rId2"/>
          <a:stretch>
            <a:fillRect/>
          </a:stretch>
        </p:blipFill>
        <p:spPr>
          <a:xfrm>
            <a:off x="3674382" y="2720309"/>
            <a:ext cx="4465713" cy="3352785"/>
          </a:xfrm>
          <a:prstGeom prst="rect">
            <a:avLst/>
          </a:prstGeom>
        </p:spPr>
      </p:pic>
    </p:spTree>
    <p:extLst>
      <p:ext uri="{BB962C8B-B14F-4D97-AF65-F5344CB8AC3E}">
        <p14:creationId xmlns:p14="http://schemas.microsoft.com/office/powerpoint/2010/main" val="3171392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DAC762-E132-E24A-06E5-1B6EC64FEC9A}"/>
              </a:ext>
            </a:extLst>
          </p:cNvPr>
          <p:cNvSpPr>
            <a:spLocks noGrp="1"/>
          </p:cNvSpPr>
          <p:nvPr>
            <p:ph type="title"/>
          </p:nvPr>
        </p:nvSpPr>
        <p:spPr/>
        <p:txBody>
          <a:bodyPr/>
          <a:lstStyle/>
          <a:p>
            <a:r>
              <a:rPr lang="es-AR"/>
              <a:t>          Gaseoso </a:t>
            </a:r>
          </a:p>
        </p:txBody>
      </p:sp>
      <p:sp>
        <p:nvSpPr>
          <p:cNvPr id="3" name="Marcador de contenido 2">
            <a:extLst>
              <a:ext uri="{FF2B5EF4-FFF2-40B4-BE49-F238E27FC236}">
                <a16:creationId xmlns:a16="http://schemas.microsoft.com/office/drawing/2014/main" id="{25E63F32-8605-7BE4-FCF3-BBEA01C804B0}"/>
              </a:ext>
            </a:extLst>
          </p:cNvPr>
          <p:cNvSpPr>
            <a:spLocks noGrp="1"/>
          </p:cNvSpPr>
          <p:nvPr>
            <p:ph idx="1"/>
          </p:nvPr>
        </p:nvSpPr>
        <p:spPr/>
        <p:txBody>
          <a:bodyPr/>
          <a:lstStyle/>
          <a:p>
            <a:r>
              <a:rPr lang="es-AR" b="0" i="0">
                <a:solidFill>
                  <a:srgbClr val="4D5156"/>
                </a:solidFill>
                <a:effectLst/>
                <a:latin typeface="Roboto" panose="02000000000000000000" pitchFamily="2" charset="0"/>
              </a:rPr>
              <a:t>En un </a:t>
            </a:r>
            <a:r>
              <a:rPr lang="es-AR" b="1" i="0">
                <a:solidFill>
                  <a:srgbClr val="4D5156"/>
                </a:solidFill>
                <a:effectLst/>
                <a:latin typeface="Roboto" panose="02000000000000000000" pitchFamily="2" charset="0"/>
              </a:rPr>
              <a:t>estado gaseoso</a:t>
            </a:r>
            <a:r>
              <a:rPr lang="es-AR" b="0" i="0">
                <a:solidFill>
                  <a:srgbClr val="4D5156"/>
                </a:solidFill>
                <a:effectLst/>
                <a:latin typeface="Roboto" panose="02000000000000000000" pitchFamily="2" charset="0"/>
              </a:rPr>
              <a:t> las partículas que forman la materia están muy apartadas, tanto que la única manera de mantenerlas juntas es encerrándolas en un recipiente. Los gases ocupan todo el espacio disponible porque no hay cohesión entre sus átomos.</a:t>
            </a:r>
            <a:endParaRPr lang="es-AR"/>
          </a:p>
        </p:txBody>
      </p:sp>
      <p:pic>
        <p:nvPicPr>
          <p:cNvPr id="4" name="Imagen 4">
            <a:extLst>
              <a:ext uri="{FF2B5EF4-FFF2-40B4-BE49-F238E27FC236}">
                <a16:creationId xmlns:a16="http://schemas.microsoft.com/office/drawing/2014/main" id="{9BF5DB0B-8BA0-0910-6ED7-4CB58B553ED6}"/>
              </a:ext>
            </a:extLst>
          </p:cNvPr>
          <p:cNvPicPr>
            <a:picLocks noChangeAspect="1"/>
          </p:cNvPicPr>
          <p:nvPr/>
        </p:nvPicPr>
        <p:blipFill>
          <a:blip r:embed="rId2"/>
          <a:stretch>
            <a:fillRect/>
          </a:stretch>
        </p:blipFill>
        <p:spPr>
          <a:xfrm>
            <a:off x="4636407" y="3125938"/>
            <a:ext cx="5451736" cy="3614738"/>
          </a:xfrm>
          <a:prstGeom prst="rect">
            <a:avLst/>
          </a:prstGeom>
        </p:spPr>
      </p:pic>
    </p:spTree>
    <p:extLst>
      <p:ext uri="{BB962C8B-B14F-4D97-AF65-F5344CB8AC3E}">
        <p14:creationId xmlns:p14="http://schemas.microsoft.com/office/powerpoint/2010/main" val="35716638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Letras en madera">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5</Slides>
  <Notes>0</Notes>
  <HiddenSlides>0</HiddenSlide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Letras en madera</vt:lpstr>
      <vt:lpstr>Cambios en la materia y agua </vt:lpstr>
      <vt:lpstr>                 Estados  </vt:lpstr>
      <vt:lpstr>             Líquido </vt:lpstr>
      <vt:lpstr>          Sólido </vt:lpstr>
      <vt:lpstr>          Gaseoso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Cambios en la materia y agua </dc:title>
  <dc:creator>542644860286</dc:creator>
  <cp:lastModifiedBy>542644860286</cp:lastModifiedBy>
  <cp:revision>1</cp:revision>
  <dcterms:created xsi:type="dcterms:W3CDTF">2022-05-18T21:02:18Z</dcterms:created>
  <dcterms:modified xsi:type="dcterms:W3CDTF">2022-05-18T21:23:11Z</dcterms:modified>
</cp:coreProperties>
</file>