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5093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8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1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2432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40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2691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85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49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4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8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4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6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7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20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7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7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1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95572C4-3789-4881-9FC6-E4126855C6C5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EE58BF7-4DA4-44AE-B5C0-D03AE2A1B6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  <p:sldLayoutId id="2147483840" r:id="rId15"/>
    <p:sldLayoutId id="2147483841" r:id="rId16"/>
    <p:sldLayoutId id="214748384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 agua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Renata Ortiz 3B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1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411480"/>
            <a:ext cx="8534400" cy="1507067"/>
          </a:xfrm>
        </p:spPr>
        <p:txBody>
          <a:bodyPr/>
          <a:lstStyle/>
          <a:p>
            <a:r>
              <a:rPr lang="es-ES" dirty="0" smtClean="0"/>
              <a:t>propiedades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4212" y="1347893"/>
            <a:ext cx="7453948" cy="2975913"/>
          </a:xfrm>
        </p:spPr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Su capacidad para regular la temperatura </a:t>
            </a:r>
            <a:r>
              <a:rPr lang="es-ES" dirty="0" smtClean="0">
                <a:solidFill>
                  <a:schemeClr val="tx1"/>
                </a:solidFill>
              </a:rPr>
              <a:t>ambiente.</a:t>
            </a:r>
            <a:endParaRPr lang="es-ES" dirty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Su flotabilidad en estado sólido (hielo</a:t>
            </a:r>
            <a:r>
              <a:rPr lang="es-ES" dirty="0" smtClean="0">
                <a:solidFill>
                  <a:schemeClr val="tx1"/>
                </a:solidFill>
              </a:rPr>
              <a:t>).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Sus</a:t>
            </a:r>
            <a:r>
              <a:rPr lang="es-ES" dirty="0">
                <a:solidFill>
                  <a:schemeClr val="tx1"/>
                </a:solidFill>
              </a:rPr>
              <a:t> </a:t>
            </a:r>
            <a:r>
              <a:rPr lang="es-ES" b="1" dirty="0">
                <a:solidFill>
                  <a:schemeClr val="tx1"/>
                </a:solidFill>
              </a:rPr>
              <a:t>propiedades</a:t>
            </a:r>
            <a:r>
              <a:rPr lang="es-ES" dirty="0">
                <a:solidFill>
                  <a:schemeClr val="tx1"/>
                </a:solidFill>
              </a:rPr>
              <a:t> de capilaridad y tensión </a:t>
            </a:r>
            <a:r>
              <a:rPr lang="es-ES" dirty="0" smtClean="0">
                <a:solidFill>
                  <a:schemeClr val="tx1"/>
                </a:solidFill>
              </a:rPr>
              <a:t>superficial.</a:t>
            </a:r>
            <a:endParaRPr lang="es-ES" dirty="0">
              <a:solidFill>
                <a:schemeClr val="tx1"/>
              </a:solidFill>
            </a:endParaRPr>
          </a:p>
          <a:p>
            <a:r>
              <a:rPr lang="es-ES" dirty="0" smtClean="0">
                <a:solidFill>
                  <a:schemeClr val="tx1"/>
                </a:solidFill>
              </a:rPr>
              <a:t> Su </a:t>
            </a:r>
            <a:r>
              <a:rPr lang="es-ES" dirty="0">
                <a:solidFill>
                  <a:schemeClr val="tx1"/>
                </a:solidFill>
              </a:rPr>
              <a:t>marcada </a:t>
            </a:r>
            <a:r>
              <a:rPr lang="es-ES" b="1" dirty="0">
                <a:solidFill>
                  <a:schemeClr val="tx1"/>
                </a:solidFill>
              </a:rPr>
              <a:t>propiedad</a:t>
            </a:r>
            <a:r>
              <a:rPr lang="es-ES" dirty="0">
                <a:solidFill>
                  <a:schemeClr val="tx1"/>
                </a:solidFill>
              </a:rPr>
              <a:t> </a:t>
            </a:r>
            <a:r>
              <a:rPr lang="es-ES" dirty="0" smtClean="0">
                <a:solidFill>
                  <a:schemeClr val="tx1"/>
                </a:solidFill>
              </a:rPr>
              <a:t>solvente.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Su </a:t>
            </a:r>
            <a:r>
              <a:rPr lang="es-ES" dirty="0">
                <a:solidFill>
                  <a:schemeClr val="tx1"/>
                </a:solidFill>
              </a:rPr>
              <a:t>relación activa con la química de protones y electrones.</a:t>
            </a:r>
          </a:p>
          <a:p>
            <a:endParaRPr lang="en-US" dirty="0"/>
          </a:p>
        </p:txBody>
      </p:sp>
      <p:pic>
        <p:nvPicPr>
          <p:cNvPr id="1026" name="Picture 2" descr="Cómo se dice el agua o la ag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249" y="3627907"/>
            <a:ext cx="2200275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834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29640" y="123779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       </a:t>
            </a:r>
            <a:endParaRPr lang="en-US" dirty="0"/>
          </a:p>
        </p:txBody>
      </p:sp>
      <p:sp>
        <p:nvSpPr>
          <p:cNvPr id="4" name="CuadroTexto 3"/>
          <p:cNvSpPr txBox="1"/>
          <p:nvPr/>
        </p:nvSpPr>
        <p:spPr>
          <a:xfrm>
            <a:off x="731520" y="470263"/>
            <a:ext cx="11051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</a:t>
            </a:r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4864826" y="2360730"/>
            <a:ext cx="4911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AGUA</a:t>
            </a:r>
            <a:endParaRPr lang="en-US" sz="4800" dirty="0"/>
          </a:p>
        </p:txBody>
      </p:sp>
      <p:sp>
        <p:nvSpPr>
          <p:cNvPr id="6" name="CuadroTexto 5"/>
          <p:cNvSpPr txBox="1"/>
          <p:nvPr/>
        </p:nvSpPr>
        <p:spPr>
          <a:xfrm>
            <a:off x="2854236" y="2502146"/>
            <a:ext cx="21684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Cambios de estado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CuadroTexto 6"/>
          <p:cNvSpPr txBox="1"/>
          <p:nvPr/>
        </p:nvSpPr>
        <p:spPr>
          <a:xfrm>
            <a:off x="7418615" y="2591563"/>
            <a:ext cx="1807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estados</a:t>
            </a:r>
            <a:endParaRPr lang="en-US" dirty="0"/>
          </a:p>
        </p:txBody>
      </p:sp>
      <p:sp>
        <p:nvSpPr>
          <p:cNvPr id="8" name="CuadroTexto 7"/>
          <p:cNvSpPr txBox="1"/>
          <p:nvPr/>
        </p:nvSpPr>
        <p:spPr>
          <a:xfrm>
            <a:off x="352696" y="1901982"/>
            <a:ext cx="21825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Volatilización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Fusión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Vaporización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Solidificación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Condensación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</a:t>
            </a:r>
            <a:r>
              <a:rPr lang="es-ES" dirty="0" smtClean="0"/>
              <a:t>ublimación</a:t>
            </a:r>
            <a:endParaRPr lang="en-US" dirty="0"/>
          </a:p>
        </p:txBody>
      </p:sp>
      <p:sp>
        <p:nvSpPr>
          <p:cNvPr id="10" name="CuadroTexto 9"/>
          <p:cNvSpPr txBox="1"/>
          <p:nvPr/>
        </p:nvSpPr>
        <p:spPr>
          <a:xfrm>
            <a:off x="8801100" y="2086648"/>
            <a:ext cx="23251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Solido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Gaseoso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Liquido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Plasmático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Condensado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cxnSp>
        <p:nvCxnSpPr>
          <p:cNvPr id="12" name="Conector recto de flecha 11"/>
          <p:cNvCxnSpPr/>
          <p:nvPr/>
        </p:nvCxnSpPr>
        <p:spPr>
          <a:xfrm flipH="1" flipV="1">
            <a:off x="4363540" y="2784917"/>
            <a:ext cx="587829" cy="8361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 flipH="1">
            <a:off x="2364378" y="2776229"/>
            <a:ext cx="391886" cy="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>
            <a:endCxn id="7" idx="1"/>
          </p:cNvCxnSpPr>
          <p:nvPr/>
        </p:nvCxnSpPr>
        <p:spPr>
          <a:xfrm>
            <a:off x="6867798" y="2776228"/>
            <a:ext cx="550817" cy="1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>
            <a:off x="8482149" y="2793278"/>
            <a:ext cx="318951" cy="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0368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726577" cy="758281"/>
          </a:xfrm>
        </p:spPr>
        <p:txBody>
          <a:bodyPr>
            <a:normAutofit/>
          </a:bodyPr>
          <a:lstStyle/>
          <a:p>
            <a:r>
              <a:rPr lang="es-ES" sz="3600" dirty="0" smtClean="0"/>
              <a:t>ESTADOS DEL AGUA</a:t>
            </a:r>
            <a:endParaRPr lang="en-US" sz="36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38200" y="1123406"/>
            <a:ext cx="1016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dirty="0"/>
              <a:t>Existen 5 estados del agua, en este caso solo veremos los 3 principales.</a:t>
            </a:r>
            <a:endParaRPr lang="en-US" dirty="0"/>
          </a:p>
          <a:p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838200" y="1946366"/>
            <a:ext cx="2309949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1600" dirty="0"/>
              <a:t>Solido                     </a:t>
            </a:r>
            <a:endParaRPr lang="es-ES" sz="1600" dirty="0" smtClean="0"/>
          </a:p>
          <a:p>
            <a:endParaRPr lang="es-ES" sz="1600" dirty="0" smtClean="0"/>
          </a:p>
          <a:p>
            <a:endParaRPr lang="es-ES" sz="1600" dirty="0"/>
          </a:p>
          <a:p>
            <a:r>
              <a:rPr lang="es-ES" sz="1600" dirty="0" smtClean="0"/>
              <a:t> Este </a:t>
            </a:r>
            <a:r>
              <a:rPr lang="es-ES" sz="1600" dirty="0"/>
              <a:t>tiene forma y volumen propio. </a:t>
            </a:r>
            <a:endParaRPr lang="en-US" sz="1600" dirty="0"/>
          </a:p>
          <a:p>
            <a:r>
              <a:rPr lang="es-ES" sz="1600" dirty="0"/>
              <a:t>Las partículas solo vibran en sus lugares.</a:t>
            </a:r>
            <a:endParaRPr lang="en-US" sz="1600" dirty="0"/>
          </a:p>
          <a:p>
            <a:r>
              <a:rPr lang="es-ES" sz="1600" dirty="0"/>
              <a:t>La fuerza de atracción es muy grande y</a:t>
            </a:r>
            <a:endParaRPr lang="en-US" sz="1600" dirty="0"/>
          </a:p>
          <a:p>
            <a:r>
              <a:rPr lang="es-ES" sz="1600" dirty="0"/>
              <a:t> la de repulsión es muy pequeña.</a:t>
            </a:r>
            <a:endParaRPr lang="en-US" sz="1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4219302" y="1946366"/>
            <a:ext cx="263869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Gaseoso</a:t>
            </a:r>
          </a:p>
          <a:p>
            <a:endParaRPr lang="es-ES" sz="1600" dirty="0"/>
          </a:p>
          <a:p>
            <a:endParaRPr lang="es-ES" sz="1600" dirty="0" smtClean="0"/>
          </a:p>
          <a:p>
            <a:r>
              <a:rPr lang="es-ES" sz="1600" dirty="0"/>
              <a:t>No poseen ni forma ni volumen propio</a:t>
            </a:r>
            <a:r>
              <a:rPr lang="es-ES" sz="1600" dirty="0" smtClean="0"/>
              <a:t>. En los </a:t>
            </a:r>
            <a:r>
              <a:rPr lang="es-ES" sz="1600" dirty="0"/>
              <a:t>gases las partículas están en constante                 </a:t>
            </a:r>
            <a:r>
              <a:rPr lang="es-ES" sz="1600" dirty="0" smtClean="0"/>
              <a:t>movimiento, independiente uno de las otras. Fuerza de atracción nula y bastante fuerza de repulsión.</a:t>
            </a:r>
            <a:endParaRPr lang="en-US" sz="1600" dirty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 </a:t>
            </a:r>
            <a:endParaRPr lang="en-US" dirty="0"/>
          </a:p>
        </p:txBody>
      </p:sp>
      <p:sp>
        <p:nvSpPr>
          <p:cNvPr id="10" name="CuadroTexto 9"/>
          <p:cNvSpPr txBox="1"/>
          <p:nvPr/>
        </p:nvSpPr>
        <p:spPr>
          <a:xfrm>
            <a:off x="8294914" y="1946366"/>
            <a:ext cx="25211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Líquidos</a:t>
            </a:r>
          </a:p>
          <a:p>
            <a:endParaRPr lang="es-ES" sz="1600" dirty="0"/>
          </a:p>
          <a:p>
            <a:endParaRPr lang="es-ES" sz="1600" dirty="0" smtClean="0"/>
          </a:p>
          <a:p>
            <a:r>
              <a:rPr lang="es-ES" sz="1600" dirty="0" smtClean="0"/>
              <a:t>No poseen forma propia pero si conserva su volumen. Las fuerzas de atracción y de repulsión de los líquidos están igualadas.</a:t>
            </a:r>
            <a:endParaRPr lang="es-ES" sz="1600" dirty="0"/>
          </a:p>
          <a:p>
            <a:r>
              <a:rPr lang="es-ES" dirty="0" smtClean="0"/>
              <a:t> </a:t>
            </a:r>
            <a:endParaRPr lang="en-US" dirty="0"/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1254034" y="2299063"/>
            <a:ext cx="0" cy="36576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4767943" y="2286000"/>
            <a:ext cx="0" cy="45720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8791303" y="2142309"/>
            <a:ext cx="13063" cy="404948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200761"/>
            <a:ext cx="1531051" cy="114681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818" y="5220979"/>
            <a:ext cx="1699122" cy="112659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9417" y="4386732"/>
            <a:ext cx="1784719" cy="1274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7175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2143" y="-12097"/>
            <a:ext cx="8534400" cy="1507067"/>
          </a:xfrm>
        </p:spPr>
        <p:txBody>
          <a:bodyPr>
            <a:normAutofit/>
          </a:bodyPr>
          <a:lstStyle/>
          <a:p>
            <a:r>
              <a:rPr lang="es-ES" sz="3600" dirty="0" smtClean="0"/>
              <a:t>CAMBIOS DE ESTADOS DEL AGUA</a:t>
            </a:r>
            <a:endParaRPr lang="en-US" sz="3600" dirty="0"/>
          </a:p>
        </p:txBody>
      </p:sp>
      <p:sp>
        <p:nvSpPr>
          <p:cNvPr id="4" name="CuadroTexto 3"/>
          <p:cNvSpPr txBox="1"/>
          <p:nvPr/>
        </p:nvSpPr>
        <p:spPr>
          <a:xfrm>
            <a:off x="465613" y="1593669"/>
            <a:ext cx="1985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</a:t>
            </a:r>
            <a:r>
              <a:rPr lang="es-ES" b="1" dirty="0" smtClean="0"/>
              <a:t>volatilización</a:t>
            </a:r>
            <a:r>
              <a:rPr lang="es-ES" dirty="0" smtClean="0"/>
              <a:t> es el cambio que experimenta una sustancia al pasar del estado solido al estado gaseoso.</a:t>
            </a:r>
            <a:endParaRPr lang="en-US" dirty="0"/>
          </a:p>
        </p:txBody>
      </p:sp>
      <p:sp>
        <p:nvSpPr>
          <p:cNvPr id="6" name="CuadroTexto 5"/>
          <p:cNvSpPr txBox="1"/>
          <p:nvPr/>
        </p:nvSpPr>
        <p:spPr>
          <a:xfrm>
            <a:off x="3024051" y="2521684"/>
            <a:ext cx="21814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</a:t>
            </a:r>
            <a:r>
              <a:rPr lang="es-ES" b="1" dirty="0" smtClean="0"/>
              <a:t> fusión </a:t>
            </a:r>
            <a:r>
              <a:rPr lang="es-ES" dirty="0" smtClean="0"/>
              <a:t>es el cambio del estado solido al liquido.</a:t>
            </a:r>
            <a:endParaRPr lang="en-US" dirty="0"/>
          </a:p>
        </p:txBody>
      </p:sp>
      <p:sp>
        <p:nvSpPr>
          <p:cNvPr id="7" name="CuadroTexto 6"/>
          <p:cNvSpPr txBox="1"/>
          <p:nvPr/>
        </p:nvSpPr>
        <p:spPr>
          <a:xfrm>
            <a:off x="5643154" y="1593669"/>
            <a:ext cx="22076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</a:t>
            </a:r>
            <a:r>
              <a:rPr lang="es-ES" b="1" dirty="0" smtClean="0"/>
              <a:t>vaporización</a:t>
            </a:r>
            <a:r>
              <a:rPr lang="es-ES" dirty="0" smtClean="0"/>
              <a:t> es el paso de un material del estado liquido al gaseoso.</a:t>
            </a:r>
            <a:endParaRPr lang="en-US" dirty="0"/>
          </a:p>
        </p:txBody>
      </p:sp>
      <p:sp>
        <p:nvSpPr>
          <p:cNvPr id="9" name="CuadroTexto 8"/>
          <p:cNvSpPr txBox="1"/>
          <p:nvPr/>
        </p:nvSpPr>
        <p:spPr>
          <a:xfrm>
            <a:off x="8996543" y="1975284"/>
            <a:ext cx="26648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</a:t>
            </a:r>
            <a:r>
              <a:rPr lang="es-ES" b="1" dirty="0" smtClean="0"/>
              <a:t>sublimación</a:t>
            </a:r>
            <a:r>
              <a:rPr lang="es-ES" dirty="0" smtClean="0"/>
              <a:t> es el cambio del estado gaseoso al estado solido. </a:t>
            </a:r>
            <a:endParaRPr lang="en-US" dirty="0"/>
          </a:p>
        </p:txBody>
      </p:sp>
      <p:sp>
        <p:nvSpPr>
          <p:cNvPr id="10" name="CuadroTexto 9"/>
          <p:cNvSpPr txBox="1"/>
          <p:nvPr/>
        </p:nvSpPr>
        <p:spPr>
          <a:xfrm>
            <a:off x="2665412" y="4777872"/>
            <a:ext cx="26386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</a:t>
            </a:r>
            <a:r>
              <a:rPr lang="es-ES" b="1" dirty="0" smtClean="0"/>
              <a:t>solidificación</a:t>
            </a:r>
            <a:r>
              <a:rPr lang="es-ES" dirty="0" smtClean="0"/>
              <a:t> el cambio de una sustancia al pasar del estado liquido al estado solido.</a:t>
            </a:r>
            <a:endParaRPr lang="en-U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5780314" y="3735977"/>
            <a:ext cx="389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</a:t>
            </a:r>
            <a:r>
              <a:rPr lang="es-ES" b="1" dirty="0" smtClean="0"/>
              <a:t>condensación</a:t>
            </a:r>
            <a:r>
              <a:rPr lang="es-ES" dirty="0" smtClean="0"/>
              <a:t> es el paso de una sustancia del estado gaseoso al liquido.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83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6103" y="2129246"/>
            <a:ext cx="10842171" cy="1583025"/>
          </a:xfrm>
        </p:spPr>
        <p:txBody>
          <a:bodyPr>
            <a:normAutofit/>
          </a:bodyPr>
          <a:lstStyle/>
          <a:p>
            <a:r>
              <a:rPr lang="es-ES" dirty="0" smtClean="0"/>
              <a:t>Gracias por llegar hasta acá.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00840" y="3291841"/>
            <a:ext cx="4397241" cy="1458928"/>
          </a:xfrm>
        </p:spPr>
        <p:txBody>
          <a:bodyPr/>
          <a:lstStyle/>
          <a:p>
            <a:r>
              <a:rPr lang="es-ES" dirty="0" smtClean="0"/>
              <a:t>Espero que te hayas informado.</a:t>
            </a:r>
          </a:p>
          <a:p>
            <a:r>
              <a:rPr lang="es-ES" dirty="0"/>
              <a:t>Renata Ortiz 3B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37477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69</TotalTime>
  <Words>259</Words>
  <Application>Microsoft Office PowerPoint</Application>
  <PresentationFormat>Panorámica</PresentationFormat>
  <Paragraphs>56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Sector</vt:lpstr>
      <vt:lpstr>El agua</vt:lpstr>
      <vt:lpstr>propiedades</vt:lpstr>
      <vt:lpstr>Presentación de PowerPoint</vt:lpstr>
      <vt:lpstr>ESTADOS DEL AGUA</vt:lpstr>
      <vt:lpstr>CAMBIOS DE ESTADOS DEL AGUA</vt:lpstr>
      <vt:lpstr>Gracias por llegar hasta acá.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agua</dc:title>
  <dc:creator>USUARIO</dc:creator>
  <cp:lastModifiedBy>USUARIO</cp:lastModifiedBy>
  <cp:revision>12</cp:revision>
  <dcterms:created xsi:type="dcterms:W3CDTF">2022-05-18T20:16:40Z</dcterms:created>
  <dcterms:modified xsi:type="dcterms:W3CDTF">2022-05-18T21:29:47Z</dcterms:modified>
</cp:coreProperties>
</file>