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493" autoAdjust="0"/>
    <p:restoredTop sz="94660" autoAdjust="0"/>
  </p:normalViewPr>
  <p:slideViewPr>
    <p:cSldViewPr>
      <p:cViewPr varScale="1">
        <p:scale>
          <a:sx n="117" d="100"/>
          <a:sy n="117" d="100"/>
        </p:scale>
        <p:origin x="-207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548D1-1846-4572-AEFD-7BE50E83705B}" type="datetimeFigureOut">
              <a:rPr lang="es-ES" smtClean="0"/>
              <a:t>11/05/2022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507AF-008A-4B6F-8464-85B2615FC0C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4819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507AF-008A-4B6F-8464-85B2615FC0C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6189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0350EDF-B09E-49AC-9E5E-74E5657EB981}" type="datetimeFigureOut">
              <a:rPr lang="es-ES" smtClean="0"/>
              <a:t>11/05/2022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A695685-89BE-4A68-BEF6-27072B23C0E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0EDF-B09E-49AC-9E5E-74E5657EB981}" type="datetimeFigureOut">
              <a:rPr lang="es-ES" smtClean="0"/>
              <a:t>11/05/2022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5685-89BE-4A68-BEF6-27072B23C0E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0EDF-B09E-49AC-9E5E-74E5657EB981}" type="datetimeFigureOut">
              <a:rPr lang="es-ES" smtClean="0"/>
              <a:t>11/05/2022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5685-89BE-4A68-BEF6-27072B23C0E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0350EDF-B09E-49AC-9E5E-74E5657EB981}" type="datetimeFigureOut">
              <a:rPr lang="es-ES" smtClean="0"/>
              <a:t>11/05/2022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5685-89BE-4A68-BEF6-27072B23C0E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0350EDF-B09E-49AC-9E5E-74E5657EB981}" type="datetimeFigureOut">
              <a:rPr lang="es-ES" smtClean="0"/>
              <a:t>11/05/2022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A695685-89BE-4A68-BEF6-27072B23C0EC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0350EDF-B09E-49AC-9E5E-74E5657EB981}" type="datetimeFigureOut">
              <a:rPr lang="es-ES" smtClean="0"/>
              <a:t>11/05/2022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A695685-89BE-4A68-BEF6-27072B23C0E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0350EDF-B09E-49AC-9E5E-74E5657EB981}" type="datetimeFigureOut">
              <a:rPr lang="es-ES" smtClean="0"/>
              <a:t>11/05/2022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A695685-89BE-4A68-BEF6-27072B23C0E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50EDF-B09E-49AC-9E5E-74E5657EB981}" type="datetimeFigureOut">
              <a:rPr lang="es-ES" smtClean="0"/>
              <a:t>11/05/2022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95685-89BE-4A68-BEF6-27072B23C0E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0350EDF-B09E-49AC-9E5E-74E5657EB981}" type="datetimeFigureOut">
              <a:rPr lang="es-ES" smtClean="0"/>
              <a:t>11/05/2022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A695685-89BE-4A68-BEF6-27072B23C0E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0350EDF-B09E-49AC-9E5E-74E5657EB981}" type="datetimeFigureOut">
              <a:rPr lang="es-ES" smtClean="0"/>
              <a:t>11/05/2022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A695685-89BE-4A68-BEF6-27072B23C0E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0350EDF-B09E-49AC-9E5E-74E5657EB981}" type="datetimeFigureOut">
              <a:rPr lang="es-ES" smtClean="0"/>
              <a:t>11/05/2022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A695685-89BE-4A68-BEF6-27072B23C0E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0350EDF-B09E-49AC-9E5E-74E5657EB981}" type="datetimeFigureOut">
              <a:rPr lang="es-ES" smtClean="0"/>
              <a:t>11/05/2022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695685-89BE-4A68-BEF6-27072B23C0EC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cdc.gov/condomeffectiveness/spanish/male-condom-use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 smtClean="0"/>
              <a:t>SIFILIS</a:t>
            </a:r>
            <a:br>
              <a:rPr lang="es-AR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1844824"/>
            <a:ext cx="6400800" cy="1752600"/>
          </a:xfrm>
        </p:spPr>
        <p:txBody>
          <a:bodyPr/>
          <a:lstStyle/>
          <a:p>
            <a:r>
              <a:rPr lang="es-A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DESCRIPCION</a:t>
            </a:r>
          </a:p>
          <a:p>
            <a:endParaRPr lang="es-A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s-A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71600" y="4221088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La </a:t>
            </a:r>
            <a:r>
              <a:rPr lang="es-AR" dirty="0" err="1" smtClean="0"/>
              <a:t>sifilis</a:t>
            </a:r>
            <a:r>
              <a:rPr lang="es-AR" dirty="0" smtClean="0"/>
              <a:t> se puede transmitir o contagiar a </a:t>
            </a:r>
            <a:r>
              <a:rPr lang="es-AR" dirty="0" err="1" smtClean="0"/>
              <a:t>traves</a:t>
            </a:r>
            <a:r>
              <a:rPr lang="es-AR" dirty="0" smtClean="0"/>
              <a:t> del contacto sexual, de la placenta al feto hasta incluso por un simple beso.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2555675"/>
            <a:ext cx="79568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La </a:t>
            </a:r>
            <a:r>
              <a:rPr lang="es-ES" b="1" dirty="0"/>
              <a:t>sífilis</a:t>
            </a:r>
            <a:r>
              <a:rPr lang="es-ES" dirty="0"/>
              <a:t> es una enfermedad de transmisión sexual causada por una bacteria. Infecta el área genital, los labios, la boca o el ano y afecta tanto a los hombres como a las mujeres. Por lo general se adquiere por contacto sexual con una persona que la tiene. También puede pasar de la madre al bebé durante el embarazo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3465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FASES:</a:t>
            </a:r>
            <a:br>
              <a:rPr lang="es-AR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s-AR" sz="2000" dirty="0" smtClean="0"/>
              <a:t>1: Empieza con yagas sin dolor que luego se curan o se van solas. ( Pueden aparecer en los labios, en el pene, en la vagina o en otra parte del cuerpo).</a:t>
            </a:r>
          </a:p>
          <a:p>
            <a:r>
              <a:rPr lang="es-AR" sz="2000" dirty="0" smtClean="0"/>
              <a:t>2</a:t>
            </a:r>
            <a:r>
              <a:rPr lang="es-AR" sz="2000" dirty="0" smtClean="0">
                <a:sym typeface="Wingdings" pitchFamily="2" charset="2"/>
              </a:rPr>
              <a:t>:(altas probabilidades de contagio)</a:t>
            </a:r>
            <a:r>
              <a:rPr lang="es-AR" sz="2000" dirty="0" smtClean="0"/>
              <a:t> Aparece un salpullido en la piel de aspecto rojizo</a:t>
            </a:r>
            <a:r>
              <a:rPr lang="es-ES" sz="2000" dirty="0" smtClean="0"/>
              <a:t>. Una vez que la </a:t>
            </a:r>
            <a:r>
              <a:rPr lang="es-ES" sz="2000" dirty="0" err="1" smtClean="0"/>
              <a:t>sifilis</a:t>
            </a:r>
            <a:r>
              <a:rPr lang="es-ES" sz="2000" dirty="0" smtClean="0"/>
              <a:t> se propaga por el organismo, pueden llegar a aparecer algunos </a:t>
            </a:r>
            <a:r>
              <a:rPr lang="es-ES" sz="2000" dirty="0" err="1" smtClean="0"/>
              <a:t>sintomas</a:t>
            </a:r>
            <a:r>
              <a:rPr lang="es-ES" sz="2000" dirty="0" smtClean="0"/>
              <a:t>.</a:t>
            </a:r>
          </a:p>
          <a:p>
            <a:r>
              <a:rPr lang="es-AR" sz="2000" dirty="0" smtClean="0"/>
              <a:t>Fiebre-Perdida de peso-Náuseas-Molestias generales-Dolor en el cuello-</a:t>
            </a:r>
            <a:r>
              <a:rPr lang="es-AR" sz="2000" dirty="0" err="1" smtClean="0"/>
              <a:t>Rigídez</a:t>
            </a:r>
            <a:r>
              <a:rPr lang="es-AR" sz="2000" dirty="0" smtClean="0"/>
              <a:t>, etc.</a:t>
            </a:r>
          </a:p>
          <a:p>
            <a:r>
              <a:rPr lang="es-AR" sz="2000" dirty="0" smtClean="0"/>
              <a:t>3: Etapa latente u oculta, después de que el salpullido de la etapa 2 se va por completo, la persona no tendrá ningún síntoma por mucho tiempo( puede ser desde 1 a 20 años). En esta etapa a pesar de no tener ningún síntoma se contagia de igual manera.</a:t>
            </a:r>
          </a:p>
          <a:p>
            <a:r>
              <a:rPr lang="es-AR" sz="2000" dirty="0" smtClean="0"/>
              <a:t>4: Esta etapa es la mas peligrosa de todas ya que si no se detecta o se trata puede llegar a ser mortal. Puede causar gomas, que son yagas grandes dentro del cuerpo o la piel, enfermedades cardiovasculares o una </a:t>
            </a:r>
            <a:r>
              <a:rPr lang="es-AR" sz="2000" dirty="0" err="1" smtClean="0"/>
              <a:t>neurosífilis</a:t>
            </a:r>
            <a:r>
              <a:rPr lang="es-AR" sz="2000" dirty="0"/>
              <a:t> </a:t>
            </a:r>
            <a:r>
              <a:rPr lang="es-AR" sz="2000" dirty="0" smtClean="0"/>
              <a:t>que afecta al sistema nervioso.</a:t>
            </a:r>
          </a:p>
          <a:p>
            <a:pPr marL="0" indent="0">
              <a:buNone/>
            </a:pPr>
            <a:endParaRPr lang="es-AR" dirty="0" smtClean="0"/>
          </a:p>
        </p:txBody>
      </p:sp>
    </p:spTree>
    <p:extLst>
      <p:ext uri="{BB962C8B-B14F-4D97-AF65-F5344CB8AC3E}">
        <p14:creationId xmlns:p14="http://schemas.microsoft.com/office/powerpoint/2010/main" val="56079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AR" dirty="0" smtClean="0"/>
              <a:t>NOXA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r>
              <a:rPr lang="es-AR" dirty="0" smtClean="0"/>
              <a:t>Treponema </a:t>
            </a:r>
            <a:r>
              <a:rPr lang="es-AR" dirty="0" err="1" smtClean="0"/>
              <a:t>Palidum</a:t>
            </a:r>
            <a:r>
              <a:rPr lang="es-AR" dirty="0" smtClean="0"/>
              <a:t>: Forma </a:t>
            </a:r>
            <a:r>
              <a:rPr lang="es-AR" dirty="0" err="1" smtClean="0"/>
              <a:t>helicoidál</a:t>
            </a:r>
            <a:endParaRPr lang="es-AR" dirty="0" smtClean="0"/>
          </a:p>
          <a:p>
            <a:r>
              <a:rPr lang="es-AR" dirty="0" smtClean="0"/>
              <a:t>Diámetro de 0.1 a 0.5 micras</a:t>
            </a:r>
          </a:p>
          <a:p>
            <a:r>
              <a:rPr lang="es-AR" dirty="0" smtClean="0"/>
              <a:t>3 flagelos </a:t>
            </a:r>
            <a:r>
              <a:rPr lang="es-AR" dirty="0" err="1" smtClean="0"/>
              <a:t>periplasmáticos</a:t>
            </a:r>
            <a:endParaRPr lang="es-AR" dirty="0" smtClean="0"/>
          </a:p>
          <a:p>
            <a:r>
              <a:rPr lang="es-AR" dirty="0" smtClean="0"/>
              <a:t>Muy móvil</a:t>
            </a:r>
          </a:p>
          <a:p>
            <a:pPr marL="0" indent="0">
              <a:buNone/>
            </a:pPr>
            <a:r>
              <a:rPr lang="es-AR" dirty="0" smtClean="0"/>
              <a:t>Entra al cuerpo a </a:t>
            </a:r>
            <a:r>
              <a:rPr lang="es-AR" dirty="0" err="1" smtClean="0"/>
              <a:t>traves</a:t>
            </a:r>
            <a:r>
              <a:rPr lang="es-AR" dirty="0" smtClean="0"/>
              <a:t> de membranas mucosas rotas, generalmente en los genitales.</a:t>
            </a:r>
            <a:endParaRPr lang="es-ES" dirty="0"/>
          </a:p>
        </p:txBody>
      </p:sp>
      <p:pic>
        <p:nvPicPr>
          <p:cNvPr id="2050" name="Picture 2" descr="Sífilis - Fundación Huésp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653136"/>
            <a:ext cx="4248472" cy="212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526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CURA O TRATAMIENTO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8"/>
          </a:xfrm>
        </p:spPr>
        <p:txBody>
          <a:bodyPr/>
          <a:lstStyle/>
          <a:p>
            <a:r>
              <a:rPr lang="es-AR" dirty="0" smtClean="0"/>
              <a:t>Tiene cura y es un antibiótico llamado penicilina.</a:t>
            </a:r>
            <a:endParaRPr lang="es-ES" dirty="0"/>
          </a:p>
        </p:txBody>
      </p:sp>
      <p:pic>
        <p:nvPicPr>
          <p:cNvPr id="1026" name="Picture 2" descr="Cura Para La Sífilis, Blister De Pastillas Salir De La Caja Verde Sobre  Fondo Blanco. Fotos, Retratos, Imágenes Y Fotografía De Archivo Libres De  Derecho. Image 34533628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780928"/>
            <a:ext cx="5184576" cy="2911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627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AR" dirty="0" smtClean="0"/>
              <a:t>Métodos de prevención: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72000"/>
          </a:xfrm>
        </p:spPr>
        <p:txBody>
          <a:bodyPr>
            <a:normAutofit/>
          </a:bodyPr>
          <a:lstStyle/>
          <a:p>
            <a:r>
              <a:rPr lang="es-ES" sz="2400" dirty="0"/>
              <a:t>La única manera de evitar las ETS es no tener relaciones sexuales vaginales, anales ni orales</a:t>
            </a:r>
            <a:r>
              <a:rPr lang="es-ES" sz="2400" dirty="0" smtClean="0"/>
              <a:t>.</a:t>
            </a:r>
            <a:endParaRPr lang="es-ES" sz="2400" dirty="0"/>
          </a:p>
          <a:p>
            <a:r>
              <a:rPr lang="es-ES" sz="2400" dirty="0" smtClean="0"/>
              <a:t>Usar </a:t>
            </a:r>
            <a:r>
              <a:rPr lang="es-ES" sz="2400" dirty="0"/>
              <a:t>condones de látex de </a:t>
            </a:r>
            <a:r>
              <a:rPr lang="es-ES" sz="2400" u="sng" dirty="0">
                <a:hlinkClick r:id="rId2"/>
              </a:rPr>
              <a:t>manera correcta</a:t>
            </a:r>
            <a:r>
              <a:rPr lang="es-ES" sz="2400" dirty="0"/>
              <a:t> cada vez que tenga relaciones sexuales. Los condones previenen la transmisión de la sífilis al evitar el contacto con las llagas, pero a veces, las llagas pueden estar en áreas que el condón no cubre. La sífilis todavía se puede transmitir al tener contacto con estas llagas.</a:t>
            </a:r>
          </a:p>
          <a:p>
            <a:endParaRPr lang="es-ES" dirty="0"/>
          </a:p>
        </p:txBody>
      </p:sp>
      <p:pic>
        <p:nvPicPr>
          <p:cNvPr id="3074" name="Picture 2" descr="Condones para hombre: tipos que existen y cómo funciona cada uno | GQ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365104"/>
            <a:ext cx="3600400" cy="2308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240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301006"/>
          </a:xfrm>
        </p:spPr>
        <p:txBody>
          <a:bodyPr/>
          <a:lstStyle/>
          <a:p>
            <a:r>
              <a:rPr lang="es-AR" dirty="0" smtClean="0"/>
              <a:t>DIU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/>
          <a:lstStyle/>
          <a:p>
            <a:r>
              <a:rPr lang="es-AR" dirty="0" smtClean="0"/>
              <a:t>Es un dispositivo de cobre en forma de T que </a:t>
            </a:r>
            <a:r>
              <a:rPr lang="es-AR" dirty="0" err="1" smtClean="0"/>
              <a:t>tienne</a:t>
            </a:r>
            <a:r>
              <a:rPr lang="es-AR" dirty="0" smtClean="0"/>
              <a:t> casi 100 % de eficacia. Impide el paso de los espermatozoides.</a:t>
            </a:r>
          </a:p>
          <a:p>
            <a:r>
              <a:rPr lang="es-AR" dirty="0" smtClean="0"/>
              <a:t>Dura de 3 a 10 años.</a:t>
            </a:r>
          </a:p>
          <a:p>
            <a:r>
              <a:rPr lang="es-AR" dirty="0" smtClean="0"/>
              <a:t>Se introduce en la vagina con un tubo y es un procedimiento muy sencillo que no dura mas de 5 minutos.</a:t>
            </a:r>
          </a:p>
          <a:p>
            <a:r>
              <a:rPr lang="es-AR" dirty="0" smtClean="0"/>
              <a:t>No interfieren en el coito.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994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Picture 2" descr="Dispositivo Intrauterino Silvercare Cu 380 Ag - Arveme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19312" y="2854325"/>
            <a:ext cx="4905375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17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Ventajas y Desventajas</a:t>
            </a:r>
            <a:br>
              <a:rPr lang="es-AR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80729"/>
            <a:ext cx="8229600" cy="4536504"/>
          </a:xfrm>
        </p:spPr>
        <p:txBody>
          <a:bodyPr>
            <a:normAutofit fontScale="85000" lnSpcReduction="20000"/>
          </a:bodyPr>
          <a:lstStyle/>
          <a:p>
            <a:r>
              <a:rPr lang="es-AR" dirty="0" smtClean="0"/>
              <a:t>No es molesto</a:t>
            </a:r>
          </a:p>
          <a:p>
            <a:r>
              <a:rPr lang="es-AR" dirty="0" smtClean="0"/>
              <a:t>No interfiere en el coito</a:t>
            </a:r>
          </a:p>
          <a:p>
            <a:r>
              <a:rPr lang="es-AR" dirty="0" smtClean="0"/>
              <a:t>Es </a:t>
            </a:r>
            <a:r>
              <a:rPr lang="es-AR" dirty="0" err="1" smtClean="0"/>
              <a:t>facil</a:t>
            </a:r>
            <a:r>
              <a:rPr lang="es-AR" dirty="0" smtClean="0"/>
              <a:t> de introducir y retirar</a:t>
            </a:r>
          </a:p>
          <a:p>
            <a:r>
              <a:rPr lang="es-AR" dirty="0" smtClean="0"/>
              <a:t>Es barato</a:t>
            </a:r>
          </a:p>
          <a:p>
            <a:r>
              <a:rPr lang="es-AR" dirty="0" smtClean="0"/>
              <a:t>No produce várices</a:t>
            </a:r>
          </a:p>
          <a:p>
            <a:r>
              <a:rPr lang="es-AR" dirty="0" smtClean="0"/>
              <a:t>Puede perforar el útero</a:t>
            </a:r>
          </a:p>
          <a:p>
            <a:r>
              <a:rPr lang="es-AR" dirty="0" smtClean="0"/>
              <a:t>Hay chances de expulsarlo</a:t>
            </a:r>
          </a:p>
          <a:p>
            <a:r>
              <a:rPr lang="es-AR" dirty="0" smtClean="0"/>
              <a:t>No protege de </a:t>
            </a:r>
            <a:r>
              <a:rPr lang="es-AR" dirty="0" err="1" smtClean="0"/>
              <a:t>ets</a:t>
            </a:r>
            <a:endParaRPr lang="es-AR" dirty="0" smtClean="0"/>
          </a:p>
          <a:p>
            <a:r>
              <a:rPr lang="es-AR" dirty="0" smtClean="0"/>
              <a:t>Hay una mínima chance de quedar embarazada.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  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987496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ADQUISICIÓN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En centros de salud, hospitales y farmacias.</a:t>
            </a:r>
            <a:endParaRPr lang="es-ES" dirty="0"/>
          </a:p>
        </p:txBody>
      </p:sp>
      <p:sp>
        <p:nvSpPr>
          <p:cNvPr id="4" name="AutoShape 2" descr="Las farmacias en tiempos de Covid-19: de gestoras del caos, a educadoras  sanitarias y soporte para los pacientes | @diariofarm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" name="AutoShape 4" descr="Las farmacias en tiempos de Covid-19: de gestoras del caos, a educadoras  sanitarias y soporte para los pacientes | @diariofarm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" name="AutoShape 6" descr="Las farmacias en tiempos de Covid-19: de gestoras del caos, a educadoras  sanitarias y soporte para los pacientes | @diariofarma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AutoShape 8" descr="Las farmacias en tiempos de Covid-19: de gestoras del caos, a educadoras  sanitarias y soporte para los pacientes | @diariofarma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AutoShape 10" descr="Las farmacias en tiempos de Covid-19: de gestoras del caos, a educadoras  sanitarias y soporte para los pacientes | @diariofarma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AutoShape 12" descr="Las farmacias en tiempos de Covid-19: de gestoras del caos, a educadoras  sanitarias y soporte para los pacientes | @diariofarm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AutoShape 14" descr="Las farmacias en tiempos de Covid-19: de gestoras del caos, a educadoras  sanitarias y soporte para los pacientes | @diariofarma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40" name="Picture 16" descr="Nueva campaña para detectar en farmacia a personas mayores en riesgo de  desnutrición | @diariofar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348880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18" descr="Crisis de salud impacta economía de los hospitales durante la pandemia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AutoShape 20" descr="Crisis de salud impacta economía de los hospitales durante la pandemia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3" name="AutoShape 22" descr="Crisis de salud impacta economía de los hospitales durante la pandemia"/>
          <p:cNvSpPr>
            <a:spLocks noChangeAspect="1" noChangeArrowheads="1"/>
          </p:cNvSpPr>
          <p:nvPr/>
        </p:nvSpPr>
        <p:spPr bwMode="auto">
          <a:xfrm>
            <a:off x="1527175" y="1227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" name="AutoShape 24" descr="Crisis de salud impacta economía de los hospitales durante la pandemia"/>
          <p:cNvSpPr>
            <a:spLocks noChangeAspect="1" noChangeArrowheads="1"/>
          </p:cNvSpPr>
          <p:nvPr/>
        </p:nvSpPr>
        <p:spPr bwMode="auto">
          <a:xfrm>
            <a:off x="1679575" y="1379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50" name="Picture 26" descr="Hospital Privado escala en la zona norte de la ciud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355574"/>
            <a:ext cx="2628900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33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97</TotalTime>
  <Words>403</Words>
  <Application>Microsoft Office PowerPoint</Application>
  <PresentationFormat>Presentación en pantalla (4:3)</PresentationFormat>
  <Paragraphs>40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Brío</vt:lpstr>
      <vt:lpstr>SIFILIS </vt:lpstr>
      <vt:lpstr>FASES: </vt:lpstr>
      <vt:lpstr>NOXA</vt:lpstr>
      <vt:lpstr>CURA O TRATAMIENTO</vt:lpstr>
      <vt:lpstr>Métodos de prevención:</vt:lpstr>
      <vt:lpstr>DIU</vt:lpstr>
      <vt:lpstr>Presentación de PowerPoint</vt:lpstr>
      <vt:lpstr>Ventajas y Desventajas </vt:lpstr>
      <vt:lpstr>ADQUISICIÓN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</dc:creator>
  <cp:lastModifiedBy>Admin</cp:lastModifiedBy>
  <cp:revision>13</cp:revision>
  <dcterms:created xsi:type="dcterms:W3CDTF">2022-05-12T00:35:24Z</dcterms:created>
  <dcterms:modified xsi:type="dcterms:W3CDTF">2022-05-12T02:15:53Z</dcterms:modified>
</cp:coreProperties>
</file>