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0" r:id="rId10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59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84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088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90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1529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769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1675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371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1045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256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780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40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789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377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068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229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917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12C3-28C5-4916-B2C5-5DD6F0E46D51}" type="datetimeFigureOut">
              <a:rPr lang="es-AR" smtClean="0"/>
              <a:t>9/5/2022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D38B8-138E-43C8-8481-8AA3F091A5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50326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BE648-741A-4B52-D4D9-C53D694C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8485"/>
            <a:ext cx="12192000" cy="3413098"/>
          </a:xfrm>
        </p:spPr>
        <p:txBody>
          <a:bodyPr/>
          <a:lstStyle/>
          <a:p>
            <a:r>
              <a:rPr lang="es-ES" dirty="0"/>
              <a:t>  </a:t>
            </a:r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PROPIEDADES Y CAMBIOS DE ESTADOS DEL AGUA </a:t>
            </a:r>
            <a:endParaRPr lang="es-A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5E11B-F7DF-105E-9D2E-5EED90CED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6313"/>
            <a:ext cx="10515600" cy="190168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QUIMICA 3 B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FACUNDO ESCRIVA </a:t>
            </a:r>
            <a:br>
              <a:rPr lang="es-ES" b="1" dirty="0">
                <a:solidFill>
                  <a:schemeClr val="bg1"/>
                </a:solidFill>
              </a:rPr>
            </a:br>
            <a:r>
              <a:rPr lang="es-ES" b="1" dirty="0">
                <a:solidFill>
                  <a:schemeClr val="bg1"/>
                </a:solidFill>
              </a:rPr>
              <a:t>ACTIVIDAD INTEGRADORA </a:t>
            </a:r>
            <a:endParaRPr lang="es-A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30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0D2CB-DF64-278A-F330-C67362B9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2744"/>
            <a:ext cx="9905998" cy="1478570"/>
          </a:xfrm>
        </p:spPr>
        <p:txBody>
          <a:bodyPr/>
          <a:lstStyle/>
          <a:p>
            <a:r>
              <a:rPr lang="es-ES" dirty="0"/>
              <a:t>¿QUE ES EL AGUA?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27DAC-932E-7FEC-B469-157EC6AEE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395261"/>
            <a:ext cx="9905999" cy="3541714"/>
          </a:xfrm>
        </p:spPr>
        <p:txBody>
          <a:bodyPr/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Sustancia líquida sin olor, color ni sabor que se encuentra en la naturaleza en estado más o menos puro formando ríos, lagos y mares, ocupa las tres cuartas partes del planeta Tierra y forma parte de los seres vivos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1860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5FC59-DBCA-DB6A-99B3-12E1A70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49" y="618518"/>
            <a:ext cx="9905999" cy="1223534"/>
          </a:xfrm>
        </p:spPr>
        <p:txBody>
          <a:bodyPr/>
          <a:lstStyle/>
          <a:p>
            <a:r>
              <a:rPr lang="es-ES" dirty="0"/>
              <a:t>ESTAS SON ALGUNAS DE SUS PROPIEDADES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2A5863-54F0-2F40-1293-26DAA668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9" y="1842052"/>
            <a:ext cx="9905999" cy="4608513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365D6A-D568-02A7-632A-57935DE4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8" y="1842052"/>
            <a:ext cx="990599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F076E-E537-4E8B-1DCE-77F54BBE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ESTADOS DEL AGUA:</a:t>
            </a:r>
            <a:br>
              <a:rPr lang="es-ES" dirty="0"/>
            </a:br>
            <a:r>
              <a:rPr lang="es-ES" dirty="0"/>
              <a:t>EL AGUA SE PUEDE ENCONTRAR EN TRES ESTADOS  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4A660FA-7581-2A5D-7276-F962729F0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91142"/>
            <a:ext cx="9905998" cy="445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6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647EC-AC8A-EC4D-699D-335D7209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ESTADO SOLIDO 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676C2E-4202-2918-6EE9-192B5C88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El hielo es el resultado de la congelación del agua.</a:t>
            </a:r>
            <a:endParaRPr lang="es-A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4DA19-3F17-A166-9C3F-D39BBFEA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ESTADO GASEOSO 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69420-C38B-17D9-9408-A89BFB9C8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El agua cuando se evapora se junta en forma de nube.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369610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079B5-B0D5-6456-0189-7B41C9B8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ESTADO LIQUIDO 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88058-A833-30E5-1549-F0FC6668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El agua líquida es mucho más abundante que los otros estados. Es la base de la vida.</a:t>
            </a:r>
            <a:endParaRPr lang="es-A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7360A-66F9-C50E-4B09-729C1485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Donde podemos encontrar los estados 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03B64E-14AF-2948-3310-E365278E6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519" y="2398643"/>
            <a:ext cx="8095352" cy="40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86964-5777-C561-E882-A8AFBB01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                    Cambios de estados 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3E4EAF5-B975-E0E0-41EE-E2967D5D5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391" y="1818792"/>
            <a:ext cx="9905998" cy="493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12741</TotalTime>
  <Words>142</Words>
  <Application>Microsoft Office PowerPoint</Application>
  <PresentationFormat>Panorámica</PresentationFormat>
  <Paragraphs>14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</vt:lpstr>
      <vt:lpstr>Lucida Sans Unicode</vt:lpstr>
      <vt:lpstr>Tw Cen MT</vt:lpstr>
      <vt:lpstr>Circuito</vt:lpstr>
      <vt:lpstr>  LAS PROPIEDADES Y CAMBIOS DE ESTADOS DEL AGUA </vt:lpstr>
      <vt:lpstr>¿QUE ES EL AGUA?</vt:lpstr>
      <vt:lpstr>ESTAS SON ALGUNAS DE SUS PROPIEDADES</vt:lpstr>
      <vt:lpstr>ESTADOS DEL AGUA: EL AGUA SE PUEDE ENCONTRAR EN TRES ESTADOS  </vt:lpstr>
      <vt:lpstr>ESTADO SOLIDO </vt:lpstr>
      <vt:lpstr>ESTADO GASEOSO </vt:lpstr>
      <vt:lpstr>ESTADO LIQUIDO </vt:lpstr>
      <vt:lpstr>Donde podemos encontrar los estados </vt:lpstr>
      <vt:lpstr>                    Cambios de estados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LAS PROPIEDADES Y CAMBIOS DE ESTADOS DEL AGUA </dc:title>
  <dc:creator>Juli Fj</dc:creator>
  <cp:lastModifiedBy>Juli Fj</cp:lastModifiedBy>
  <cp:revision>2</cp:revision>
  <cp:lastPrinted>2022-05-10T02:15:42Z</cp:lastPrinted>
  <dcterms:created xsi:type="dcterms:W3CDTF">2022-05-10T02:08:06Z</dcterms:created>
  <dcterms:modified xsi:type="dcterms:W3CDTF">2022-05-18T22:29:28Z</dcterms:modified>
</cp:coreProperties>
</file>