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p:cViewPr varScale="1">
        <p:scale>
          <a:sx n="74" d="100"/>
          <a:sy n="74" d="100"/>
        </p:scale>
        <p:origin x="5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CF7A6223-A2B8-4229-BC59-C97D8E0027B7}"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3589294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CF7A6223-A2B8-4229-BC59-C97D8E0027B7}"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3019760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CF7A6223-A2B8-4229-BC59-C97D8E0027B7}"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2517749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CF7A6223-A2B8-4229-BC59-C97D8E0027B7}"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325090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F7A6223-A2B8-4229-BC59-C97D8E0027B7}" type="datetimeFigureOut">
              <a:rPr lang="es-AR" smtClean="0"/>
              <a:t>18/5/2022</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580488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CF7A6223-A2B8-4229-BC59-C97D8E0027B7}"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18318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CF7A6223-A2B8-4229-BC59-C97D8E0027B7}" type="datetimeFigureOut">
              <a:rPr lang="es-AR" smtClean="0"/>
              <a:t>18/5/2022</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244920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CF7A6223-A2B8-4229-BC59-C97D8E0027B7}" type="datetimeFigureOut">
              <a:rPr lang="es-AR" smtClean="0"/>
              <a:t>18/5/2022</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17063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F7A6223-A2B8-4229-BC59-C97D8E0027B7}" type="datetimeFigureOut">
              <a:rPr lang="es-AR" smtClean="0"/>
              <a:t>18/5/2022</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11973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F7A6223-A2B8-4229-BC59-C97D8E0027B7}"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811189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F7A6223-A2B8-4229-BC59-C97D8E0027B7}" type="datetimeFigureOut">
              <a:rPr lang="es-AR" smtClean="0"/>
              <a:t>18/5/2022</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5B902790-1ABF-421B-842F-EADA20EA749C}" type="slidenum">
              <a:rPr lang="es-AR" smtClean="0"/>
              <a:t>‹Nº›</a:t>
            </a:fld>
            <a:endParaRPr lang="es-AR"/>
          </a:p>
        </p:txBody>
      </p:sp>
    </p:spTree>
    <p:extLst>
      <p:ext uri="{BB962C8B-B14F-4D97-AF65-F5344CB8AC3E}">
        <p14:creationId xmlns:p14="http://schemas.microsoft.com/office/powerpoint/2010/main" val="705486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A6223-A2B8-4229-BC59-C97D8E0027B7}" type="datetimeFigureOut">
              <a:rPr lang="es-AR" smtClean="0"/>
              <a:t>18/5/2022</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02790-1ABF-421B-842F-EADA20EA749C}" type="slidenum">
              <a:rPr lang="es-AR" smtClean="0"/>
              <a:t>‹Nº›</a:t>
            </a:fld>
            <a:endParaRPr lang="es-AR"/>
          </a:p>
        </p:txBody>
      </p:sp>
    </p:spTree>
    <p:extLst>
      <p:ext uri="{BB962C8B-B14F-4D97-AF65-F5344CB8AC3E}">
        <p14:creationId xmlns:p14="http://schemas.microsoft.com/office/powerpoint/2010/main" val="2828445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LOS ESTADOS DEL AGUA</a:t>
            </a:r>
            <a:endParaRPr lang="es-AR" dirty="0"/>
          </a:p>
        </p:txBody>
      </p:sp>
      <p:sp>
        <p:nvSpPr>
          <p:cNvPr id="3" name="Subtítulo 2"/>
          <p:cNvSpPr>
            <a:spLocks noGrp="1"/>
          </p:cNvSpPr>
          <p:nvPr>
            <p:ph type="subTitle" idx="1"/>
          </p:nvPr>
        </p:nvSpPr>
        <p:spPr/>
        <p:txBody>
          <a:bodyPr/>
          <a:lstStyle/>
          <a:p>
            <a:endParaRPr lang="es-AR" dirty="0"/>
          </a:p>
        </p:txBody>
      </p:sp>
    </p:spTree>
    <p:extLst>
      <p:ext uri="{BB962C8B-B14F-4D97-AF65-F5344CB8AC3E}">
        <p14:creationId xmlns:p14="http://schemas.microsoft.com/office/powerpoint/2010/main" val="957698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12443" y="1558344"/>
            <a:ext cx="10515600" cy="3528811"/>
          </a:xfrm>
        </p:spPr>
        <p:txBody>
          <a:bodyPr/>
          <a:lstStyle/>
          <a:p>
            <a:r>
              <a:rPr lang="es-ES" dirty="0" smtClean="0"/>
              <a:t>4-</a:t>
            </a:r>
            <a:r>
              <a:rPr lang="es-ES" dirty="0" smtClean="0">
                <a:solidFill>
                  <a:srgbClr val="FF0000"/>
                </a:solidFill>
              </a:rPr>
              <a:t> </a:t>
            </a:r>
            <a:r>
              <a:rPr lang="es-ES" dirty="0" smtClean="0">
                <a:solidFill>
                  <a:schemeClr val="accent1"/>
                </a:solidFill>
              </a:rPr>
              <a:t>SOLIDIFICACION</a:t>
            </a:r>
            <a:r>
              <a:rPr lang="es-ES" sz="2400" dirty="0" smtClean="0">
                <a:solidFill>
                  <a:schemeClr val="accent1"/>
                </a:solidFill>
              </a:rPr>
              <a:t>: </a:t>
            </a:r>
            <a:r>
              <a:rPr lang="es-ES" sz="2400" dirty="0" smtClean="0"/>
              <a:t>es </a:t>
            </a:r>
            <a:r>
              <a:rPr lang="es-ES" sz="2400" dirty="0"/>
              <a:t>un proceso similar en el que un líquido (agua) se convierte en un sólido (hielo), no al disminuir su temperatura, sino al aumentar la presión a la que se encuentra sometido.</a:t>
            </a:r>
            <a:endParaRPr lang="es-ES" sz="2400" dirty="0" smtClean="0">
              <a:solidFill>
                <a:schemeClr val="accent1"/>
              </a:solidFill>
            </a:endParaRPr>
          </a:p>
          <a:p>
            <a:r>
              <a:rPr lang="es-ES" dirty="0" smtClean="0"/>
              <a:t>5-</a:t>
            </a:r>
            <a:r>
              <a:rPr lang="es-ES" dirty="0" smtClean="0">
                <a:solidFill>
                  <a:srgbClr val="FF0000"/>
                </a:solidFill>
              </a:rPr>
              <a:t> </a:t>
            </a:r>
            <a:r>
              <a:rPr lang="es-ES" dirty="0" smtClean="0">
                <a:solidFill>
                  <a:schemeClr val="accent1"/>
                </a:solidFill>
              </a:rPr>
              <a:t>CONDENSACION/LICUACION</a:t>
            </a:r>
            <a:r>
              <a:rPr lang="es-ES" sz="2400" dirty="0" smtClean="0"/>
              <a:t>: </a:t>
            </a:r>
            <a:r>
              <a:rPr lang="es-ES" sz="2400" dirty="0" smtClean="0"/>
              <a:t>es </a:t>
            </a:r>
            <a:r>
              <a:rPr lang="es-ES" sz="2400" dirty="0"/>
              <a:t>un proceso similar en el que un líquido (agua) se convierte en un sólido (hielo), no al disminuir su temperatura, sino al aumentar la presión a la que se encuentra sometido.</a:t>
            </a:r>
            <a:endParaRPr lang="es-ES" sz="2400" dirty="0" smtClean="0"/>
          </a:p>
          <a:p>
            <a:r>
              <a:rPr lang="es-ES" dirty="0" smtClean="0"/>
              <a:t>6-</a:t>
            </a:r>
            <a:r>
              <a:rPr lang="es-ES" dirty="0" smtClean="0">
                <a:solidFill>
                  <a:srgbClr val="FF0000"/>
                </a:solidFill>
              </a:rPr>
              <a:t> </a:t>
            </a:r>
            <a:r>
              <a:rPr lang="es-ES" dirty="0" smtClean="0">
                <a:solidFill>
                  <a:schemeClr val="accent1"/>
                </a:solidFill>
              </a:rPr>
              <a:t>SUBLIMACION</a:t>
            </a:r>
            <a:r>
              <a:rPr lang="es-ES" sz="2400" dirty="0" smtClean="0"/>
              <a:t>: </a:t>
            </a:r>
            <a:r>
              <a:rPr lang="es-ES" sz="2400" dirty="0" smtClean="0"/>
              <a:t>El</a:t>
            </a:r>
            <a:r>
              <a:rPr lang="es-ES" sz="2400" dirty="0"/>
              <a:t> agua pasa al estado de vapor, no solo por la evaporación directa y la transpiración de las plantas y animales, sino por sublimación (paso directo del agua sólida a vapor de agua).</a:t>
            </a:r>
            <a:endParaRPr lang="es-AR" sz="2400" dirty="0" smtClean="0"/>
          </a:p>
          <a:p>
            <a:endParaRPr lang="es-AR" dirty="0"/>
          </a:p>
        </p:txBody>
      </p:sp>
    </p:spTree>
    <p:extLst>
      <p:ext uri="{BB962C8B-B14F-4D97-AF65-F5344CB8AC3E}">
        <p14:creationId xmlns:p14="http://schemas.microsoft.com/office/powerpoint/2010/main" val="2438909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5811838"/>
          </a:xfrm>
        </p:spPr>
        <p:txBody>
          <a:bodyPr>
            <a:normAutofit/>
          </a:bodyPr>
          <a:lstStyle/>
          <a:p>
            <a:r>
              <a:rPr lang="es-ES" sz="6600" dirty="0" smtClean="0"/>
              <a:t>EXISTEN 3 ESTADOS DEL AGUA</a:t>
            </a:r>
            <a:endParaRPr lang="es-AR" sz="6600" dirty="0"/>
          </a:p>
        </p:txBody>
      </p:sp>
    </p:spTree>
    <p:extLst>
      <p:ext uri="{BB962C8B-B14F-4D97-AF65-F5344CB8AC3E}">
        <p14:creationId xmlns:p14="http://schemas.microsoft.com/office/powerpoint/2010/main" val="302653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061433"/>
          </a:xfrm>
        </p:spPr>
        <p:txBody>
          <a:bodyPr>
            <a:normAutofit/>
          </a:bodyPr>
          <a:lstStyle/>
          <a:p>
            <a:r>
              <a:rPr lang="es-ES" sz="5400" dirty="0" smtClean="0"/>
              <a:t>1- El estado “SOLIDO”</a:t>
            </a:r>
            <a:br>
              <a:rPr lang="es-ES" sz="5400" dirty="0" smtClean="0"/>
            </a:br>
            <a:r>
              <a:rPr lang="es-ES" sz="5400" dirty="0" smtClean="0"/>
              <a:t>2- El estado “LIQUIDO”</a:t>
            </a:r>
            <a:br>
              <a:rPr lang="es-ES" sz="5400" dirty="0" smtClean="0"/>
            </a:br>
            <a:r>
              <a:rPr lang="es-ES" sz="5400" dirty="0" smtClean="0"/>
              <a:t>3- EL estado “GASEOSO”</a:t>
            </a:r>
            <a:endParaRPr lang="es-AR" sz="5400" dirty="0"/>
          </a:p>
        </p:txBody>
      </p:sp>
    </p:spTree>
    <p:extLst>
      <p:ext uri="{BB962C8B-B14F-4D97-AF65-F5344CB8AC3E}">
        <p14:creationId xmlns:p14="http://schemas.microsoft.com/office/powerpoint/2010/main" val="4083223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1- El estado “SOLIDO”</a:t>
            </a:r>
            <a:endParaRPr lang="es-AR" dirty="0"/>
          </a:p>
        </p:txBody>
      </p:sp>
      <p:sp>
        <p:nvSpPr>
          <p:cNvPr id="3" name="Marcador de contenido 2"/>
          <p:cNvSpPr>
            <a:spLocks noGrp="1"/>
          </p:cNvSpPr>
          <p:nvPr>
            <p:ph idx="1"/>
          </p:nvPr>
        </p:nvSpPr>
        <p:spPr/>
        <p:txBody>
          <a:bodyPr>
            <a:normAutofit/>
          </a:bodyPr>
          <a:lstStyle/>
          <a:p>
            <a:r>
              <a:rPr lang="es-ES" dirty="0">
                <a:ea typeface="Arial Unicode MS" panose="020B0604020202020204" pitchFamily="34" charset="-128"/>
                <a:cs typeface="Arial Unicode MS" panose="020B0604020202020204" pitchFamily="34" charset="-128"/>
              </a:rPr>
              <a:t>Cuando </a:t>
            </a:r>
            <a:r>
              <a:rPr lang="es-ES" dirty="0" smtClean="0">
                <a:ea typeface="Arial Unicode MS" panose="020B0604020202020204" pitchFamily="34" charset="-128"/>
                <a:cs typeface="Arial Unicode MS" panose="020B0604020202020204" pitchFamily="34" charset="-128"/>
              </a:rPr>
              <a:t>el agua está </a:t>
            </a:r>
            <a:r>
              <a:rPr lang="es-ES" dirty="0">
                <a:ea typeface="Arial Unicode MS" panose="020B0604020202020204" pitchFamily="34" charset="-128"/>
                <a:cs typeface="Arial Unicode MS" panose="020B0604020202020204" pitchFamily="34" charset="-128"/>
              </a:rPr>
              <a:t>en estado sólido, sus átomos están muy juntos y tan apretados que lo convierten en un cuerpo firme, de forma regular y volumen definido</a:t>
            </a:r>
            <a:endParaRPr lang="es-AR" dirty="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07059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El estado “LIQUIDO”</a:t>
            </a:r>
            <a:endParaRPr lang="es-AR" dirty="0"/>
          </a:p>
        </p:txBody>
      </p:sp>
      <p:sp>
        <p:nvSpPr>
          <p:cNvPr id="3" name="Marcador de contenido 2"/>
          <p:cNvSpPr>
            <a:spLocks noGrp="1"/>
          </p:cNvSpPr>
          <p:nvPr>
            <p:ph idx="1"/>
          </p:nvPr>
        </p:nvSpPr>
        <p:spPr/>
        <p:txBody>
          <a:bodyPr/>
          <a:lstStyle/>
          <a:p>
            <a:r>
              <a:rPr lang="es-ES" dirty="0" smtClean="0"/>
              <a:t>En el estado liquido </a:t>
            </a:r>
            <a:r>
              <a:rPr lang="es-ES" dirty="0"/>
              <a:t>Las partículas ya no están ordenadas. La ligazón entre las moléculas se rompe y el agua puede así tomar la forma del recipiente que la contiene. Las partículas están muy cerca unas de otras, y así el líquido es prácticamente incompresible</a:t>
            </a:r>
            <a:endParaRPr lang="es-AR" dirty="0"/>
          </a:p>
        </p:txBody>
      </p:sp>
    </p:spTree>
    <p:extLst>
      <p:ext uri="{BB962C8B-B14F-4D97-AF65-F5344CB8AC3E}">
        <p14:creationId xmlns:p14="http://schemas.microsoft.com/office/powerpoint/2010/main" val="2140406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3- El estado “GASEOSO”</a:t>
            </a:r>
            <a:endParaRPr lang="es-AR" dirty="0"/>
          </a:p>
        </p:txBody>
      </p:sp>
      <p:sp>
        <p:nvSpPr>
          <p:cNvPr id="3" name="Marcador de contenido 2"/>
          <p:cNvSpPr>
            <a:spLocks noGrp="1"/>
          </p:cNvSpPr>
          <p:nvPr>
            <p:ph idx="1"/>
          </p:nvPr>
        </p:nvSpPr>
        <p:spPr/>
        <p:txBody>
          <a:bodyPr/>
          <a:lstStyle/>
          <a:p>
            <a:r>
              <a:rPr lang="es-ES" dirty="0"/>
              <a:t>En un estado gaseoso las partículas que forman la materia están muy apartadas, tanto que la única manera de mantenerlas juntas es encerrándolas en un recipiente. Los gases ocupan todo el espacio disponible porque no hay cohesión entre sus átomos.</a:t>
            </a:r>
            <a:endParaRPr lang="es-AR" dirty="0"/>
          </a:p>
        </p:txBody>
      </p:sp>
    </p:spTree>
    <p:extLst>
      <p:ext uri="{BB962C8B-B14F-4D97-AF65-F5344CB8AC3E}">
        <p14:creationId xmlns:p14="http://schemas.microsoft.com/office/powerpoint/2010/main" val="110213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151" y="390883"/>
            <a:ext cx="11990231" cy="6467117"/>
          </a:xfrm>
        </p:spPr>
        <p:txBody>
          <a:bodyPr>
            <a:normAutofit/>
          </a:bodyPr>
          <a:lstStyle/>
          <a:p>
            <a:pPr algn="ctr"/>
            <a:r>
              <a:rPr lang="es-ES" sz="5400" dirty="0" smtClean="0"/>
              <a:t>LOS CAMBIOS DE EASTADO DEL AGUA</a:t>
            </a:r>
            <a:endParaRPr lang="es-AR" sz="5400" dirty="0"/>
          </a:p>
        </p:txBody>
      </p:sp>
    </p:spTree>
    <p:extLst>
      <p:ext uri="{BB962C8B-B14F-4D97-AF65-F5344CB8AC3E}">
        <p14:creationId xmlns:p14="http://schemas.microsoft.com/office/powerpoint/2010/main" val="3878920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Loa cambios de estado de la materia son 6</a:t>
            </a:r>
            <a:endParaRPr lang="es-AR" dirty="0"/>
          </a:p>
        </p:txBody>
      </p:sp>
      <p:sp>
        <p:nvSpPr>
          <p:cNvPr id="3" name="Marcador de contenido 2"/>
          <p:cNvSpPr>
            <a:spLocks noGrp="1"/>
          </p:cNvSpPr>
          <p:nvPr>
            <p:ph idx="1"/>
          </p:nvPr>
        </p:nvSpPr>
        <p:spPr>
          <a:xfrm>
            <a:off x="632138" y="1555169"/>
            <a:ext cx="10515600" cy="4351338"/>
          </a:xfrm>
        </p:spPr>
        <p:txBody>
          <a:bodyPr/>
          <a:lstStyle/>
          <a:p>
            <a:pPr marL="0" indent="0">
              <a:buNone/>
            </a:pPr>
            <a:r>
              <a:rPr lang="es-ES" dirty="0"/>
              <a:t> </a:t>
            </a:r>
            <a:r>
              <a:rPr lang="es-ES" dirty="0" smtClean="0"/>
              <a:t>Los cambios de estado se pueden producir por el calor o por el frio los que se producen por el calor están escritos en color “ROJO” y los que se producen por el frio en color “CELESTE”</a:t>
            </a:r>
          </a:p>
          <a:p>
            <a:r>
              <a:rPr lang="es-ES" dirty="0" smtClean="0"/>
              <a:t>1-</a:t>
            </a:r>
            <a:r>
              <a:rPr lang="es-ES" dirty="0" smtClean="0">
                <a:solidFill>
                  <a:srgbClr val="FF0000"/>
                </a:solidFill>
              </a:rPr>
              <a:t> FUSIÓN </a:t>
            </a:r>
          </a:p>
          <a:p>
            <a:r>
              <a:rPr lang="es-ES" dirty="0" smtClean="0"/>
              <a:t>2-</a:t>
            </a:r>
            <a:r>
              <a:rPr lang="es-ES" dirty="0" smtClean="0">
                <a:solidFill>
                  <a:srgbClr val="FF0000"/>
                </a:solidFill>
              </a:rPr>
              <a:t> VAPORIZACION</a:t>
            </a:r>
          </a:p>
          <a:p>
            <a:r>
              <a:rPr lang="es-ES" dirty="0" smtClean="0"/>
              <a:t>3-</a:t>
            </a:r>
            <a:r>
              <a:rPr lang="es-ES" dirty="0" smtClean="0">
                <a:solidFill>
                  <a:srgbClr val="FF0000"/>
                </a:solidFill>
              </a:rPr>
              <a:t> VOLATILIZACION </a:t>
            </a:r>
          </a:p>
          <a:p>
            <a:r>
              <a:rPr lang="es-ES" dirty="0" smtClean="0"/>
              <a:t>4-</a:t>
            </a:r>
            <a:r>
              <a:rPr lang="es-ES" dirty="0" smtClean="0">
                <a:solidFill>
                  <a:srgbClr val="FF0000"/>
                </a:solidFill>
              </a:rPr>
              <a:t> </a:t>
            </a:r>
            <a:r>
              <a:rPr lang="es-ES" dirty="0" smtClean="0">
                <a:solidFill>
                  <a:schemeClr val="accent1"/>
                </a:solidFill>
              </a:rPr>
              <a:t>SOLIDIFICACION </a:t>
            </a:r>
          </a:p>
          <a:p>
            <a:r>
              <a:rPr lang="es-ES" dirty="0" smtClean="0"/>
              <a:t>5-</a:t>
            </a:r>
            <a:r>
              <a:rPr lang="es-ES" dirty="0" smtClean="0">
                <a:solidFill>
                  <a:srgbClr val="FF0000"/>
                </a:solidFill>
              </a:rPr>
              <a:t> </a:t>
            </a:r>
            <a:r>
              <a:rPr lang="es-ES" dirty="0" smtClean="0">
                <a:solidFill>
                  <a:schemeClr val="accent1"/>
                </a:solidFill>
              </a:rPr>
              <a:t>CONDENSACION/LICUACION</a:t>
            </a:r>
          </a:p>
          <a:p>
            <a:r>
              <a:rPr lang="es-ES" dirty="0" smtClean="0"/>
              <a:t>6-</a:t>
            </a:r>
            <a:r>
              <a:rPr lang="es-ES" dirty="0" smtClean="0">
                <a:solidFill>
                  <a:srgbClr val="FF0000"/>
                </a:solidFill>
              </a:rPr>
              <a:t> </a:t>
            </a:r>
            <a:r>
              <a:rPr lang="es-ES" dirty="0" smtClean="0">
                <a:solidFill>
                  <a:schemeClr val="accent1"/>
                </a:solidFill>
              </a:rPr>
              <a:t>SUBLIMACION</a:t>
            </a:r>
            <a:endParaRPr lang="es-AR" dirty="0">
              <a:solidFill>
                <a:schemeClr val="accent1"/>
              </a:solidFill>
            </a:endParaRPr>
          </a:p>
        </p:txBody>
      </p:sp>
    </p:spTree>
    <p:extLst>
      <p:ext uri="{BB962C8B-B14F-4D97-AF65-F5344CB8AC3E}">
        <p14:creationId xmlns:p14="http://schemas.microsoft.com/office/powerpoint/2010/main" val="3472794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9259" y="1700012"/>
            <a:ext cx="10515600" cy="3515932"/>
          </a:xfrm>
        </p:spPr>
        <p:txBody>
          <a:bodyPr/>
          <a:lstStyle/>
          <a:p>
            <a:r>
              <a:rPr lang="es-ES" sz="2400" dirty="0" smtClean="0"/>
              <a:t>1-</a:t>
            </a:r>
            <a:r>
              <a:rPr lang="es-ES" sz="2400" dirty="0" smtClean="0">
                <a:solidFill>
                  <a:srgbClr val="FF0000"/>
                </a:solidFill>
              </a:rPr>
              <a:t>FUSIÓN</a:t>
            </a:r>
            <a:r>
              <a:rPr lang="es-ES" sz="2000" dirty="0"/>
              <a:t>:</a:t>
            </a:r>
            <a:r>
              <a:rPr lang="es-ES" sz="3200" dirty="0"/>
              <a:t> </a:t>
            </a:r>
            <a:r>
              <a:rPr lang="es-ES" sz="2000" dirty="0"/>
              <a:t>fusión, es un proceso físico que resulta en la transición de fase de una sustancia de un sólido a un líquido. Esto ocurre cuando aumenta la energía interna de los sólidos, típicamente por la </a:t>
            </a:r>
            <a:r>
              <a:rPr lang="es-ES" sz="2000" dirty="0" smtClean="0"/>
              <a:t>aplicación </a:t>
            </a:r>
            <a:r>
              <a:rPr lang="es-ES" sz="2000" dirty="0"/>
              <a:t>de calor o presión, el cual aumenta la temperatura de la sustancia al punto de fusión.</a:t>
            </a:r>
            <a:r>
              <a:rPr lang="es-ES" sz="2000" dirty="0" smtClean="0"/>
              <a:t> </a:t>
            </a:r>
          </a:p>
          <a:p>
            <a:r>
              <a:rPr lang="es-ES" sz="2400" dirty="0" smtClean="0"/>
              <a:t>2-</a:t>
            </a:r>
            <a:r>
              <a:rPr lang="es-ES" sz="2400" dirty="0" smtClean="0">
                <a:solidFill>
                  <a:srgbClr val="FF0000"/>
                </a:solidFill>
              </a:rPr>
              <a:t>VAPORIZACION</a:t>
            </a:r>
            <a:r>
              <a:rPr lang="es-ES" sz="2000" dirty="0" smtClean="0"/>
              <a:t>: </a:t>
            </a:r>
            <a:r>
              <a:rPr lang="es-ES" sz="2000" dirty="0"/>
              <a:t>En el ámbito de la química, describe el cambio de una sustancia del estado sólido o líquido al estado gaseoso (gas, vapor o vaho). Por lo general ocurre cuando la sustancia se calienta por encima de la temperatura ambiental normal, pero no llega a quemarla</a:t>
            </a:r>
            <a:r>
              <a:rPr lang="es-ES" sz="2000" dirty="0" smtClean="0"/>
              <a:t>.</a:t>
            </a:r>
          </a:p>
          <a:p>
            <a:r>
              <a:rPr lang="es-ES" sz="2400" dirty="0" smtClean="0"/>
              <a:t>3-</a:t>
            </a:r>
            <a:r>
              <a:rPr lang="es-ES" sz="1800" dirty="0" smtClean="0"/>
              <a:t> </a:t>
            </a:r>
            <a:r>
              <a:rPr lang="es-ES" sz="2400" dirty="0" smtClean="0">
                <a:solidFill>
                  <a:srgbClr val="FF0000"/>
                </a:solidFill>
              </a:rPr>
              <a:t>VOLATILIZACION</a:t>
            </a:r>
            <a:r>
              <a:rPr lang="es-ES" sz="2000" dirty="0" smtClean="0"/>
              <a:t>: </a:t>
            </a:r>
            <a:r>
              <a:rPr lang="es-ES" sz="2000" dirty="0"/>
              <a:t>Este es el proceso mediante el cual el agua pasa directamente del estado sólido al gaseoso. Se da en las zonas frías de nuestro planeta. Es como la evaporación pero ocurre en la capa más superficial del hielo (sin pasar por el estado líquido).</a:t>
            </a:r>
            <a:endParaRPr lang="es-AR" sz="2000" dirty="0"/>
          </a:p>
        </p:txBody>
      </p:sp>
    </p:spTree>
    <p:extLst>
      <p:ext uri="{BB962C8B-B14F-4D97-AF65-F5344CB8AC3E}">
        <p14:creationId xmlns:p14="http://schemas.microsoft.com/office/powerpoint/2010/main" val="366024719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217</Words>
  <Application>Microsoft Office PowerPoint</Application>
  <PresentationFormat>Panorámica</PresentationFormat>
  <Paragraphs>24</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 Unicode MS</vt:lpstr>
      <vt:lpstr>Arial</vt:lpstr>
      <vt:lpstr>Calibri</vt:lpstr>
      <vt:lpstr>Calibri Light</vt:lpstr>
      <vt:lpstr>Tema de Office</vt:lpstr>
      <vt:lpstr>LOS ESTADOS DEL AGUA</vt:lpstr>
      <vt:lpstr>EXISTEN 3 ESTADOS DEL AGUA</vt:lpstr>
      <vt:lpstr>1- El estado “SOLIDO” 2- El estado “LIQUIDO” 3- EL estado “GASEOSO”</vt:lpstr>
      <vt:lpstr>1- El estado “SOLIDO”</vt:lpstr>
      <vt:lpstr>2- El estado “LIQUIDO”</vt:lpstr>
      <vt:lpstr>3- El estado “GASEOSO”</vt:lpstr>
      <vt:lpstr>LOS CAMBIOS DE EASTADO DEL AGUA</vt:lpstr>
      <vt:lpstr>Loa cambios de estado de la materia son 6</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ESTADOS DEL AGUA</dc:title>
  <dc:creator>Usuario</dc:creator>
  <cp:lastModifiedBy>Usuario</cp:lastModifiedBy>
  <cp:revision>4</cp:revision>
  <dcterms:created xsi:type="dcterms:W3CDTF">2022-05-18T22:16:06Z</dcterms:created>
  <dcterms:modified xsi:type="dcterms:W3CDTF">2022-05-18T22:40:25Z</dcterms:modified>
</cp:coreProperties>
</file>