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A8E42-D312-0ACA-74B7-0933056ED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9AD0DA1-218E-28FD-4869-4FA7731A2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3D2B2B-5756-15CE-C8A6-9D9F43D0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E47A56-80A7-556C-D4B4-F54FE93F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FDDA53-2FD9-655F-99D2-30F4080F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8006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19DED-C843-97EF-F917-4CE5292A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0DCE71-40C0-C6C3-7DA7-369F43E7A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D775D1-57A2-8C37-80A8-06778589D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41F5A1-BB03-AF73-3935-A1819B19A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550EC2-72EC-1866-1134-80902E6D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5878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1B5C13-08F8-0FA0-6246-0D4F9C0B1A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9EF075-9F24-7A31-18F8-B80A7A867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36D738-8F85-913D-5D36-B853172D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E417C3-072C-0E07-0E77-C705B6751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D97C95-3998-0DD9-AC67-8A4C4652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87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9D220-AB26-9B26-546D-E3FFA1C9B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65F202-4A52-0C90-74BE-6D86D6F5A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E3F6C9-58F8-9CD8-6391-9B66AEFD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42A039-E072-0D4E-3FBB-213A21219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F5BA4-8ED7-402F-A1D7-6CD338B3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8225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067DA-2B7E-C78D-7EAA-9733B753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D872A1-5BCA-AFE9-F744-91318D5DF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30224E-DE95-F641-620A-33A632DA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901F1C-D87B-CCF5-0FAF-215052240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5EB521-55A2-3B0D-EB3E-43F02072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7334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65A33-3323-929F-A097-48880E66F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8352B3-3A70-91C1-A0B8-931B08FB0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60235E-045C-CD95-9D13-C1ACDD1C9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B4F4E0-D9B0-3AD5-9110-FBD3184FC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7D2211-36A7-FDE5-A718-2E83B630D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1159FB-FEDE-70D0-32C2-4066CB8A6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8458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EE5B6F-E825-B2F7-EAC5-877320D89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58C3CC-CBE9-7922-3BD6-A64578288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47BB22-9AF4-96DB-187E-72C050579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A4D657-B7B8-9E00-DE37-047E47CEE7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42DE39-9EC2-51F7-DF1A-1CE1A394DC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50113D5-634F-47F6-72BD-FEA7791F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4C875A-5E3A-9866-3C7B-96EB2B14B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92FC3B2-C8E5-3BBE-CD7C-5E6740C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2951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790B6B-6A42-7BA3-55BC-0E3263629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961BF5-382E-992B-8928-BDD3CC88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4CD888-9F42-66A5-B019-3C09EC61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FAB592-82D6-E6D8-4CF9-B04FF7DD3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906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8351FC3-D0A5-2A71-3AE1-EAA37DA1F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7F18835-4FD5-9FD4-2E9D-136FDC0D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1E8FD6-CF84-10ED-6330-4BCEA011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2016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78D3E-9702-D6F6-C170-5B96AAB87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95289D-C54F-6662-87E7-29F5D67B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FD37DE-57BB-966B-5251-F86FCB555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1A872F-5E49-A47C-0446-577996B8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B9E2A4-CF9C-CCF2-2CB3-E965D6F66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26C377-549F-C302-3A50-3FB38692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15971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8046C-8601-3C78-D6E4-7FFE2006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AC8F09C-6DF0-7F52-749B-69725873D9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F1E3FC-253C-B617-890C-7D94B3BF6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E3C89C-A575-E218-5500-1DD9E4B2C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821D5-3971-FF27-00F8-ED3C9D2ED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3428DA-C83E-8AEB-402C-41FD025CE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373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B9DF3A-A2E6-A11B-8BBE-A2D3B442F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A50A9C-2D99-0090-6C11-45F97D4E0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091DFB-0337-3FD0-ABB9-82EE467B4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25E9B-D5DB-9D44-BD0E-DF306D9A48EA}" type="datetimeFigureOut">
              <a:rPr lang="es-US" smtClean="0"/>
              <a:t>5/12/2022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170033-EBDA-96FE-2956-B8B21C421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1C99B0-22F6-E5E7-4A1D-D6F28A09E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E7AD4-9113-0D49-A9F1-696EA5B292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1522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jpe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0.jpeg" /><Relationship Id="rId4" Type="http://schemas.openxmlformats.org/officeDocument/2006/relationships/image" Target="../media/image9.jpeg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84C369A0-19C6-63A3-49F8-3E08B85CD3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2875"/>
            <a:ext cx="12076511" cy="700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19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1EF0DC-E749-21AC-FFFE-D3EC670D4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7578" y="196453"/>
            <a:ext cx="8423672" cy="339328"/>
          </a:xfrm>
        </p:spPr>
        <p:txBody>
          <a:bodyPr>
            <a:normAutofit fontScale="90000"/>
          </a:bodyPr>
          <a:lstStyle/>
          <a:p>
            <a:r>
              <a:rPr lang="es-US" sz="3600" b="1">
                <a:solidFill>
                  <a:srgbClr val="FF0000"/>
                </a:solidFill>
              </a:rPr>
              <a:t>VIH/sida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694A1E-E2CA-73AE-7C2C-696A9FFC3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0422" y="-125016"/>
            <a:ext cx="9144000" cy="2578894"/>
          </a:xfrm>
        </p:spPr>
        <p:txBody>
          <a:bodyPr>
            <a:normAutofit/>
          </a:bodyPr>
          <a:lstStyle/>
          <a:p>
            <a:pPr fontAlgn="base"/>
            <a:endParaRPr lang="es-US" sz="2800" b="1" i="0">
              <a:solidFill>
                <a:srgbClr val="404040"/>
              </a:solidFill>
              <a:effectLst/>
              <a:latin typeface="Aldhabi" panose="02000000000000000000" pitchFamily="2" charset="0"/>
              <a:ea typeface="Aldhabi" panose="02000000000000000000" pitchFamily="2" charset="0"/>
            </a:endParaRP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anose="02000000000000000000" pitchFamily="2" charset="0"/>
                <a:ea typeface="Aldhabi" panose="02000000000000000000" pitchFamily="2" charset="0"/>
              </a:rPr>
              <a:t>El virus de inmunodeficiencia humana (VIH) es el virus que causa el sida. Cuando una persona se infecta con VIH, el virus ataca y debilita al sistema inmunitario. A medida que el sistema inmunitario se debilita, la persona está en riesgo de contraer infecciones y cánceres que pueden ser mortales. Cuando esto sucede, la enfermedad se llama sida. Una vez que una persona tiene el virus, este permanece dentro del cuerpo de por vida.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5DF70EBB-FEF3-CC60-FF2C-8FB5C5ADE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484" y="2775347"/>
            <a:ext cx="7637859" cy="3457574"/>
          </a:xfrm>
        </p:spPr>
        <p:txBody>
          <a:bodyPr>
            <a:noAutofit/>
          </a:bodyPr>
          <a:lstStyle/>
          <a:p>
            <a:pPr fontAlgn="base"/>
            <a:r>
              <a:rPr lang="es-US" sz="2800">
                <a:solidFill>
                  <a:srgbClr val="444444"/>
                </a:solidFill>
                <a:latin typeface="Aldhabi" pitchFamily="2" charset="-78"/>
                <a:cs typeface="Aldhabi" pitchFamily="2" charset="-78"/>
              </a:rPr>
              <a:t>Noxa:  alta tasa de mutación, el </a:t>
            </a:r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virus se propaga (transmite) de una persona a otra a través de ciertos fluidos corporales: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*Sangre,Semen y líquido preseminal,Fluidos rectales,Fluidos vaginales,Leche materna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El VIH se puede diseminar si estos fluidos entran en contacto con: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Membranas mucosas (dentro de la boca, el pene, la vagina, el recto)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Tejido dañado (tejido que ha sido cortado o raspado)</a:t>
            </a:r>
          </a:p>
          <a:p>
            <a:pPr fontAlgn="base"/>
            <a:r>
              <a:rPr lang="es-US" sz="28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Inyección en el torrente sanguíneo.El VIH no se puede diseminar a través del sudor, la saliva o la orina.</a:t>
            </a:r>
          </a:p>
          <a:p>
            <a:pPr fontAlgn="base"/>
            <a:endParaRPr lang="es-US" sz="2800" b="0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fontAlgn="base"/>
            <a:endParaRPr lang="es-US" sz="2800" b="0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Imagen 5">
            <a:extLst>
              <a:ext uri="{FF2B5EF4-FFF2-40B4-BE49-F238E27FC236}">
                <a16:creationId xmlns:a16="http://schemas.microsoft.com/office/drawing/2014/main" id="{41C7E32C-D799-C831-8C15-3BD052C42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08343" y="4404123"/>
            <a:ext cx="2077480" cy="136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064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9D8E2-634D-5B39-93AD-2C02AAA54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97" y="319781"/>
            <a:ext cx="10515600" cy="435133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ea typeface="Abadi" panose="02000000000000000000" pitchFamily="2" charset="0"/>
                <a:cs typeface="Aldhabi" pitchFamily="2" charset="-78"/>
              </a:rPr>
              <a:t>Tratamiento:El VIH/sida se trata con medicamentos que evitan que el virus se reproduzca.Este tratamiento se denomina terapia antirretroviral (TARV).</a:t>
            </a:r>
          </a:p>
          <a:p>
            <a:pPr marL="0" indent="0" fontAlgn="base">
              <a:buNone/>
            </a:pPr>
            <a:endParaRPr lang="es-US">
              <a:solidFill>
                <a:srgbClr val="444444"/>
              </a:solidFill>
              <a:latin typeface="Aldhabi" pitchFamily="2" charset="-78"/>
              <a:ea typeface="Abadi" panose="02000000000000000000" pitchFamily="2" charset="0"/>
              <a:cs typeface="Aldhabi" pitchFamily="2" charset="-78"/>
            </a:endParaRPr>
          </a:p>
          <a:p>
            <a:pPr marL="0" indent="0" fontAlgn="base">
              <a:buNone/>
            </a:pPr>
            <a:r>
              <a:rPr lang="es-US">
                <a:solidFill>
                  <a:srgbClr val="444444"/>
                </a:solidFill>
                <a:latin typeface="Aldhabi" pitchFamily="2" charset="-78"/>
                <a:ea typeface="Abadi" panose="02000000000000000000" pitchFamily="2" charset="0"/>
                <a:cs typeface="Aldhabi" pitchFamily="2" charset="-78"/>
              </a:rPr>
              <a:t>Prevención:Abstinencia, circuncisión masculina,condon,límite de parejas sexuales,</a:t>
            </a:r>
            <a:endParaRPr lang="es-US">
              <a:latin typeface="Aldhabi" pitchFamily="2" charset="-78"/>
              <a:ea typeface="Abadi" panose="02000000000000000000" pitchFamily="2" charset="0"/>
              <a:cs typeface="Aldhabi" pitchFamily="2" charset="-78"/>
            </a:endParaRP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F821E66A-C419-95E4-A65B-FFF1DA82C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835" y="3182506"/>
            <a:ext cx="4320820" cy="2746807"/>
          </a:xfrm>
          <a:prstGeom prst="rect">
            <a:avLst/>
          </a:prstGeom>
        </p:spPr>
      </p:pic>
      <p:pic>
        <p:nvPicPr>
          <p:cNvPr id="2" name="Imagen 4">
            <a:extLst>
              <a:ext uri="{FF2B5EF4-FFF2-40B4-BE49-F238E27FC236}">
                <a16:creationId xmlns:a16="http://schemas.microsoft.com/office/drawing/2014/main" id="{5A5D1BC3-584C-A30C-6D8C-20E58FD52B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2506"/>
            <a:ext cx="3657975" cy="2746807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FF329647-2BD9-3A88-5FFC-9BBE7BA137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38512" y="3182506"/>
            <a:ext cx="3788353" cy="274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48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E5087E-6A0E-B77B-B47C-8BE36016A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7" y="18255"/>
            <a:ext cx="10515600" cy="1325563"/>
          </a:xfrm>
        </p:spPr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C28024-7488-E83B-8557-408DD2B41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Síntomas: síntomas relacionados con la infección aguda por VIH (cuando una persona se infecta por primera vez) pueden ser similares a la gripe u otras enfermedades virales. Estas incluyen: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Fiebre y dolor muscular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Dolor de cabeza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Dolor de garganta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Sudoración nocturna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Úlceras bucales, incluso infección por hongos (candidiasis)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Ganglios linfáticos inflamados</a:t>
            </a:r>
          </a:p>
          <a:p>
            <a:pPr fontAlgn="base"/>
            <a:r>
              <a:rPr lang="es-US" sz="3000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Diarrea</a:t>
            </a:r>
          </a:p>
          <a:p>
            <a:endParaRPr lang="es-US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D2FB00E7-98CC-46AE-8E9A-18185A842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259" y="3778599"/>
            <a:ext cx="2254228" cy="270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6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20AF2-723B-7FE4-28DD-8D0DB6E3C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7657"/>
            <a:ext cx="10515600" cy="1325563"/>
          </a:xfrm>
        </p:spPr>
        <p:txBody>
          <a:bodyPr/>
          <a:lstStyle/>
          <a:p>
            <a:r>
              <a:rPr lang="es-US"/>
              <a:t>                                     </a:t>
            </a:r>
            <a:r>
              <a:rPr lang="es-US" b="1">
                <a:solidFill>
                  <a:srgbClr val="FF0000"/>
                </a:solidFill>
              </a:rPr>
              <a:t>SÍFILIS: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1CEBD4-8F4A-1DF2-E660-88B6E080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8344"/>
            <a:ext cx="10515600" cy="5925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1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Características de la enfermedad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: chancro en lo genitales, la boca, la piel o el recto que sana por si sola en 3 o 6 semanas, inflamación de los ganglios linfáticos en zona de la llaga.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 Noxa. Características del noxa: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 es una bacteria llamada treponema pallidum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●Métodos de tratamiento o cura de la  enfermedad: 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El tratamiento preferido en todas las etapas es la penicilina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●Métodos de prevención de la enfermedad: 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Usar condones de latex de manera correcta cada vez que tenga relaciones sexuales.</a:t>
            </a:r>
          </a:p>
          <a:p>
            <a:b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US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US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s-US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144BFF85-A94F-43B8-4CFE-84D51FA4E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52" y="4536281"/>
            <a:ext cx="2633140" cy="1875233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477617FC-82E6-E163-51F7-DC95B184BC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514" y="4536280"/>
            <a:ext cx="2633140" cy="1875233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E6CBE126-42B7-63A7-9540-37DB5DAA02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276" y="4580926"/>
            <a:ext cx="2852788" cy="1875233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D4739264-132A-AE09-F514-96D1B9C87B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888686" y="4625572"/>
            <a:ext cx="3200400" cy="183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91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DFD5C-456F-42E7-055A-EAD9258C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</a:rPr>
              <a:t>Métodos anticonceptivos: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512BE-1384-B080-C51F-F15DB29F7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s-US">
                <a:latin typeface="Aldhabi" pitchFamily="2" charset="-78"/>
                <a:cs typeface="Aldhabi" pitchFamily="2" charset="-78"/>
              </a:rPr>
              <a:t>Vasectomía:</a:t>
            </a:r>
            <a:endParaRPr lang="es-US" b="1" i="0">
              <a:solidFill>
                <a:srgbClr val="404040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marL="0" indent="0" fontAlgn="base">
              <a:buNone/>
            </a:pPr>
            <a:r>
              <a:rPr lang="es-US" i="0">
                <a:solidFill>
                  <a:srgbClr val="404040"/>
                </a:solidFill>
                <a:effectLst/>
                <a:latin typeface="Aldhabi" pitchFamily="2" charset="-78"/>
                <a:cs typeface="Aldhabi" pitchFamily="2" charset="-78"/>
              </a:rPr>
              <a:t>Otros nombres: Cirugía de esterilización masculina, NSV, Vasectomía sin bisturí</a:t>
            </a:r>
            <a:endParaRPr lang="es-US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marL="0" indent="0" fontAlgn="base">
              <a:buNone/>
            </a:pPr>
            <a:endParaRPr lang="es-US" b="0" i="0">
              <a:solidFill>
                <a:srgbClr val="444444"/>
              </a:solidFill>
              <a:effectLst/>
              <a:latin typeface="Aldhabi" pitchFamily="2" charset="-78"/>
              <a:cs typeface="Aldhabi" pitchFamily="2" charset="-78"/>
            </a:endParaRPr>
          </a:p>
          <a:p>
            <a:pPr marL="0" indent="0" fontAlgn="base">
              <a:buNone/>
            </a:pP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La vasectomía es un tipo de cirugía que previene que el hombre sea capaz de embarazar a una mujer. Es una forma permanente de </a:t>
            </a:r>
            <a:r>
              <a:rPr lang="es-US">
                <a:latin typeface="Aldhabi" pitchFamily="2" charset="-78"/>
                <a:cs typeface="Aldhabi" pitchFamily="2" charset="-78"/>
              </a:rPr>
              <a:t>control de la natalidad.</a:t>
            </a:r>
            <a:endParaRPr lang="es-US" b="0" i="0">
              <a:effectLst/>
              <a:latin typeface="Aldhabi" pitchFamily="2" charset="-78"/>
              <a:cs typeface="Aldhabi" pitchFamily="2" charset="-78"/>
            </a:endParaRPr>
          </a:p>
          <a:p>
            <a:pPr marL="0" indent="0">
              <a:buNone/>
            </a:pP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La vasectomía puede revertirse a veces, pero no siempre. Una vasectomía no lo protege contra las </a:t>
            </a:r>
            <a:r>
              <a:rPr lang="es-US">
                <a:latin typeface="Aldhabi" pitchFamily="2" charset="-78"/>
                <a:cs typeface="Aldhabi" pitchFamily="2" charset="-78"/>
              </a:rPr>
              <a:t>enfermedades</a:t>
            </a:r>
            <a:r>
              <a:rPr lang="es-US">
                <a:solidFill>
                  <a:srgbClr val="A54B13"/>
                </a:solidFill>
                <a:latin typeface="Aldhabi" pitchFamily="2" charset="-78"/>
                <a:cs typeface="Aldhabi" pitchFamily="2" charset="-78"/>
              </a:rPr>
              <a:t> </a:t>
            </a:r>
            <a:r>
              <a:rPr lang="es-US">
                <a:latin typeface="Aldhabi" pitchFamily="2" charset="-78"/>
                <a:cs typeface="Aldhabi" pitchFamily="2" charset="-78"/>
              </a:rPr>
              <a:t>de transmisión sexual,</a:t>
            </a:r>
            <a:r>
              <a:rPr lang="es-US" b="0" i="0">
                <a:solidFill>
                  <a:srgbClr val="444444"/>
                </a:solidFill>
                <a:effectLst/>
                <a:latin typeface="Aldhabi" pitchFamily="2" charset="-78"/>
                <a:cs typeface="Aldhabi" pitchFamily="2" charset="-78"/>
              </a:rPr>
              <a:t> como el VIH/SIDA. Los hombres que han tenido una vasectomía deberían practicar sexo seguro para evitar enfermedades de transmisión sexual.</a:t>
            </a:r>
            <a:endParaRPr lang="es-US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A66A5574-AF92-2CF1-159F-7F7401E2A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445" y="230478"/>
            <a:ext cx="2535149" cy="273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24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5A395-1682-693A-49A0-5EDC79E4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US"/>
              <a:t>                        </a:t>
            </a:r>
            <a:r>
              <a:rPr lang="es-US" b="1">
                <a:solidFill>
                  <a:srgbClr val="FF0000"/>
                </a:solidFill>
              </a:rPr>
              <a:t>vasectomía: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EEE874-89D9-935C-871B-2922005781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US" sz="3200">
                <a:solidFill>
                  <a:srgbClr val="7030A0"/>
                </a:solidFill>
                <a:latin typeface="Aldhabi" pitchFamily="2" charset="-78"/>
                <a:cs typeface="Aldhabi" pitchFamily="2" charset="-78"/>
              </a:rPr>
              <a:t>Ventajas: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5D39FD-3D3F-5159-0CB4-3B08FAA2E6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US">
                <a:latin typeface="Aldhabi" pitchFamily="2" charset="-78"/>
                <a:cs typeface="Aldhabi" pitchFamily="2" charset="-78"/>
              </a:rPr>
              <a:t>Método anticonceptivo eficaz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Mínimo tiempo de reposo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Menor riesgo de infección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Alternativa más segura a la esterilización femenina 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0EB40D-F73A-13BB-5F4C-69678B623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US" sz="3200">
                <a:solidFill>
                  <a:srgbClr val="7030A0"/>
                </a:solidFill>
                <a:latin typeface="Aldhabi" pitchFamily="2" charset="-78"/>
                <a:cs typeface="Aldhabi" pitchFamily="2" charset="-78"/>
              </a:rPr>
              <a:t>Desventajas: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AA36C7-0FAA-D182-814E-1B07A3C71EA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US">
                <a:latin typeface="Aldhabi" pitchFamily="2" charset="-78"/>
                <a:cs typeface="Aldhabi" pitchFamily="2" charset="-78"/>
              </a:rPr>
              <a:t>No protege contra ETS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Arrepentimiento post esterilización </a:t>
            </a:r>
          </a:p>
          <a:p>
            <a:r>
              <a:rPr lang="es-US">
                <a:latin typeface="Aldhabi" pitchFamily="2" charset="-78"/>
                <a:cs typeface="Aldhabi" pitchFamily="2" charset="-78"/>
              </a:rPr>
              <a:t>Es efectivo algunas semanas después del procedimiento  </a:t>
            </a:r>
          </a:p>
        </p:txBody>
      </p:sp>
    </p:spTree>
    <p:extLst>
      <p:ext uri="{BB962C8B-B14F-4D97-AF65-F5344CB8AC3E}">
        <p14:creationId xmlns:p14="http://schemas.microsoft.com/office/powerpoint/2010/main" val="416351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7">
            <a:extLst>
              <a:ext uri="{FF2B5EF4-FFF2-40B4-BE49-F238E27FC236}">
                <a16:creationId xmlns:a16="http://schemas.microsoft.com/office/drawing/2014/main" id="{AE7714D0-3CB9-2EE6-5484-FF07E54C443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922" y="142876"/>
            <a:ext cx="9054703" cy="6715124"/>
          </a:xfrm>
        </p:spPr>
      </p:pic>
    </p:spTree>
    <p:extLst>
      <p:ext uri="{BB962C8B-B14F-4D97-AF65-F5344CB8AC3E}">
        <p14:creationId xmlns:p14="http://schemas.microsoft.com/office/powerpoint/2010/main" val="124770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F0D67-A686-2969-417B-746A5D79A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313531"/>
            <a:ext cx="10515600" cy="1325563"/>
          </a:xfrm>
        </p:spPr>
        <p:txBody>
          <a:bodyPr/>
          <a:lstStyle/>
          <a:p>
            <a:r>
              <a:rPr lang="es-US"/>
              <a:t>                                     </a:t>
            </a:r>
            <a:r>
              <a:rPr lang="es-US" b="1">
                <a:solidFill>
                  <a:srgbClr val="FF0000"/>
                </a:solidFill>
              </a:rPr>
              <a:t> DIU</a:t>
            </a:r>
            <a:r>
              <a:rPr lang="es-US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56748E-89CE-BE95-63E5-CDC9D5AB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436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s-US">
              <a:effectLst/>
              <a:latin typeface="Aldhabi" pitchFamily="2" charset="-78"/>
              <a:ea typeface="Times New Roman" panose="02020603050405020304" pitchFamily="18" charset="0"/>
              <a:cs typeface="Aldhabi" pitchFamily="2" charset="-78"/>
            </a:endParaRP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●Características :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 Está elaborado de plástico flexible, tiene una rama vertical y una horizontal a manera de T. La rama vertical está rodeada de un alambre de cobre, que impide el paso de espermatozoides. 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●Aquisicion y modo de uso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: Para colocar el </a:t>
            </a: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DIU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, el enfermero o el médico introducen un espéculo en la vagina y después utilizan un colocador especial para introducir el </a:t>
            </a: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DIU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 en el útero a través de la abertura del cuello uterino</a:t>
            </a:r>
          </a:p>
          <a:p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●Ventajas: 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hay mas de 99% de efectividad para prevenir el embarazo, no necesitas pensar en el control cada vez que tiene relaciones sexuales, el diu puede durar 3 a 10 años.</a:t>
            </a:r>
          </a:p>
          <a:p>
            <a:b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</a:br>
            <a:r>
              <a:rPr lang="es-US" b="1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●Desventajas:</a:t>
            </a:r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 Los diu que liberan cobre pueden causar cólicos, períodos menstruales prolongados y abundantes, y manchado entre períodos, pueden aumentar el riesgo de un embarazo ectópico</a:t>
            </a:r>
          </a:p>
          <a:p>
            <a:r>
              <a:rPr lang="es-US">
                <a:effectLst/>
                <a:latin typeface="Aldhabi" pitchFamily="2" charset="-78"/>
                <a:ea typeface="Times New Roman" panose="02020603050405020304" pitchFamily="18" charset="0"/>
                <a:cs typeface="Aldhabi" pitchFamily="2" charset="-78"/>
              </a:rPr>
              <a:t>.</a:t>
            </a:r>
          </a:p>
          <a:p>
            <a:endParaRPr lang="es-US">
              <a:latin typeface="Aldhabi" pitchFamily="2" charset="-78"/>
              <a:cs typeface="Aldhabi" pitchFamily="2" charset="-78"/>
            </a:endParaRP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E71AD203-DDA8-E4D5-0710-943A111C2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475" y="4788725"/>
            <a:ext cx="1603604" cy="1749179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86EF3DAB-3BF7-0B3C-3609-A91BDE6712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346" y="4788725"/>
            <a:ext cx="961857" cy="185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234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VIH/sida</vt:lpstr>
      <vt:lpstr>Presentación de PowerPoint</vt:lpstr>
      <vt:lpstr>Presentación de PowerPoint</vt:lpstr>
      <vt:lpstr>                                     SÍFILIS:</vt:lpstr>
      <vt:lpstr>Métodos anticonceptivos:</vt:lpstr>
      <vt:lpstr>                        vasectomía:</vt:lpstr>
      <vt:lpstr>Presentación de PowerPoint</vt:lpstr>
      <vt:lpstr>                                      DIU: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VIH/sida</dc:title>
  <dc:creator>emilia12rodano3@gmail.com</dc:creator>
  <cp:lastModifiedBy>emilia12rodano3@gmail.com</cp:lastModifiedBy>
  <cp:revision>12</cp:revision>
  <dcterms:created xsi:type="dcterms:W3CDTF">2022-05-11T19:15:12Z</dcterms:created>
  <dcterms:modified xsi:type="dcterms:W3CDTF">2022-05-12T05:11:51Z</dcterms:modified>
</cp:coreProperties>
</file>