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5" r:id="rId4"/>
    <p:sldId id="272" r:id="rId5"/>
    <p:sldId id="266" r:id="rId6"/>
    <p:sldId id="267" r:id="rId7"/>
    <p:sldId id="268" r:id="rId8"/>
    <p:sldId id="273" r:id="rId9"/>
    <p:sldId id="264" r:id="rId10"/>
    <p:sldId id="274" r:id="rId11"/>
    <p:sldId id="258" r:id="rId12"/>
    <p:sldId id="259" r:id="rId13"/>
    <p:sldId id="263" r:id="rId14"/>
    <p:sldId id="271" r:id="rId1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8C74"/>
    <a:srgbClr val="6E835F"/>
    <a:srgbClr val="B2BAA3"/>
    <a:srgbClr val="A3BD8D"/>
    <a:srgbClr val="516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5" autoAdjust="0"/>
    <p:restoredTop sz="94660"/>
  </p:normalViewPr>
  <p:slideViewPr>
    <p:cSldViewPr snapToGrid="0">
      <p:cViewPr>
        <p:scale>
          <a:sx n="66" d="100"/>
          <a:sy n="66" d="100"/>
        </p:scale>
        <p:origin x="51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DCE9-AF0E-47D1-AFB3-628BCE318AD6}" type="datetimeFigureOut">
              <a:rPr lang="es-AR" smtClean="0"/>
              <a:t>19/5/2022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B209-7541-4C02-A8C0-D89AF0D9732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896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DCE9-AF0E-47D1-AFB3-628BCE318AD6}" type="datetimeFigureOut">
              <a:rPr lang="es-AR" smtClean="0"/>
              <a:t>19/5/2022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B209-7541-4C02-A8C0-D89AF0D9732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714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DCE9-AF0E-47D1-AFB3-628BCE318AD6}" type="datetimeFigureOut">
              <a:rPr lang="es-AR" smtClean="0"/>
              <a:t>19/5/2022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B209-7541-4C02-A8C0-D89AF0D9732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633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DCE9-AF0E-47D1-AFB3-628BCE318AD6}" type="datetimeFigureOut">
              <a:rPr lang="es-AR" smtClean="0"/>
              <a:t>19/5/2022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B209-7541-4C02-A8C0-D89AF0D9732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962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DCE9-AF0E-47D1-AFB3-628BCE318AD6}" type="datetimeFigureOut">
              <a:rPr lang="es-AR" smtClean="0"/>
              <a:t>19/5/2022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B209-7541-4C02-A8C0-D89AF0D9732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889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DCE9-AF0E-47D1-AFB3-628BCE318AD6}" type="datetimeFigureOut">
              <a:rPr lang="es-AR" smtClean="0"/>
              <a:t>19/5/2022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B209-7541-4C02-A8C0-D89AF0D9732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323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DCE9-AF0E-47D1-AFB3-628BCE318AD6}" type="datetimeFigureOut">
              <a:rPr lang="es-AR" smtClean="0"/>
              <a:t>19/5/2022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B209-7541-4C02-A8C0-D89AF0D9732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359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DCE9-AF0E-47D1-AFB3-628BCE318AD6}" type="datetimeFigureOut">
              <a:rPr lang="es-AR" smtClean="0"/>
              <a:t>19/5/2022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B209-7541-4C02-A8C0-D89AF0D9732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689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DCE9-AF0E-47D1-AFB3-628BCE318AD6}" type="datetimeFigureOut">
              <a:rPr lang="es-AR" smtClean="0"/>
              <a:t>19/5/2022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B209-7541-4C02-A8C0-D89AF0D9732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076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DCE9-AF0E-47D1-AFB3-628BCE318AD6}" type="datetimeFigureOut">
              <a:rPr lang="es-AR" smtClean="0"/>
              <a:t>19/5/2022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B209-7541-4C02-A8C0-D89AF0D9732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513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DCE9-AF0E-47D1-AFB3-628BCE318AD6}" type="datetimeFigureOut">
              <a:rPr lang="es-AR" smtClean="0"/>
              <a:t>19/5/2022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B209-7541-4C02-A8C0-D89AF0D9732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002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DDCE9-AF0E-47D1-AFB3-628BCE318AD6}" type="datetimeFigureOut">
              <a:rPr lang="es-AR" smtClean="0"/>
              <a:t>19/5/2022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1B209-7541-4C02-A8C0-D89AF0D9732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7532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38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8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65280" y="7294563"/>
            <a:ext cx="9144000" cy="2387600"/>
          </a:xfrm>
        </p:spPr>
        <p:txBody>
          <a:bodyPr/>
          <a:lstStyle/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9" name="Elipse 8"/>
          <p:cNvSpPr/>
          <p:nvPr/>
        </p:nvSpPr>
        <p:spPr>
          <a:xfrm>
            <a:off x="-3977129" y="-2461056"/>
            <a:ext cx="7954257" cy="5334885"/>
          </a:xfrm>
          <a:prstGeom prst="ellipse">
            <a:avLst/>
          </a:prstGeom>
          <a:solidFill>
            <a:srgbClr val="51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corde 9"/>
          <p:cNvSpPr/>
          <p:nvPr/>
        </p:nvSpPr>
        <p:spPr>
          <a:xfrm rot="21130251">
            <a:off x="10215092" y="-1117826"/>
            <a:ext cx="3719652" cy="5817043"/>
          </a:xfrm>
          <a:prstGeom prst="chord">
            <a:avLst>
              <a:gd name="adj1" fmla="val 2700000"/>
              <a:gd name="adj2" fmla="val 16604868"/>
            </a:avLst>
          </a:prstGeom>
          <a:solidFill>
            <a:srgbClr val="6E8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Acorde 11"/>
          <p:cNvSpPr/>
          <p:nvPr/>
        </p:nvSpPr>
        <p:spPr>
          <a:xfrm rot="8773696">
            <a:off x="2975301" y="5183257"/>
            <a:ext cx="4180115" cy="4841682"/>
          </a:xfrm>
          <a:prstGeom prst="chord">
            <a:avLst>
              <a:gd name="adj1" fmla="val 2700000"/>
              <a:gd name="adj2" fmla="val 11775025"/>
            </a:avLst>
          </a:prstGeom>
          <a:solidFill>
            <a:srgbClr val="51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Arco 13"/>
          <p:cNvSpPr/>
          <p:nvPr/>
        </p:nvSpPr>
        <p:spPr>
          <a:xfrm rot="19427428">
            <a:off x="6147089" y="-1824183"/>
            <a:ext cx="4194629" cy="13499268"/>
          </a:xfrm>
          <a:prstGeom prst="arc">
            <a:avLst>
              <a:gd name="adj1" fmla="val 15980961"/>
              <a:gd name="adj2" fmla="val 4141543"/>
            </a:avLst>
          </a:prstGeom>
          <a:ln>
            <a:solidFill>
              <a:srgbClr val="B2BA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Elipse 14"/>
          <p:cNvSpPr/>
          <p:nvPr/>
        </p:nvSpPr>
        <p:spPr>
          <a:xfrm>
            <a:off x="-3733535" y="-2667443"/>
            <a:ext cx="7954257" cy="5334885"/>
          </a:xfrm>
          <a:prstGeom prst="ellipse">
            <a:avLst/>
          </a:prstGeom>
          <a:noFill/>
          <a:ln cmpd="dbl">
            <a:solidFill>
              <a:srgbClr val="A3BD8D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Forma libre 15"/>
          <p:cNvSpPr/>
          <p:nvPr/>
        </p:nvSpPr>
        <p:spPr>
          <a:xfrm rot="2777207">
            <a:off x="2530278" y="-1453436"/>
            <a:ext cx="2734276" cy="10347014"/>
          </a:xfrm>
          <a:custGeom>
            <a:avLst/>
            <a:gdLst>
              <a:gd name="connsiteX0" fmla="*/ 90711 w 2734276"/>
              <a:gd name="connsiteY0" fmla="*/ 288876 h 8013305"/>
              <a:gd name="connsiteX1" fmla="*/ 1266368 w 2734276"/>
              <a:gd name="connsiteY1" fmla="*/ 216304 h 8013305"/>
              <a:gd name="connsiteX2" fmla="*/ 468082 w 2734276"/>
              <a:gd name="connsiteY2" fmla="*/ 2698247 h 8013305"/>
              <a:gd name="connsiteX3" fmla="*/ 2732311 w 2734276"/>
              <a:gd name="connsiteY3" fmla="*/ 4860876 h 8013305"/>
              <a:gd name="connsiteX4" fmla="*/ 18139 w 2734276"/>
              <a:gd name="connsiteY4" fmla="*/ 7749219 h 8013305"/>
              <a:gd name="connsiteX5" fmla="*/ 1759853 w 2734276"/>
              <a:gd name="connsiteY5" fmla="*/ 7705676 h 801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76" h="8013305">
                <a:moveTo>
                  <a:pt x="90711" y="288876"/>
                </a:moveTo>
                <a:cubicBezTo>
                  <a:pt x="647092" y="51809"/>
                  <a:pt x="1203473" y="-185258"/>
                  <a:pt x="1266368" y="216304"/>
                </a:cubicBezTo>
                <a:cubicBezTo>
                  <a:pt x="1329263" y="617866"/>
                  <a:pt x="223758" y="1924152"/>
                  <a:pt x="468082" y="2698247"/>
                </a:cubicBezTo>
                <a:cubicBezTo>
                  <a:pt x="712406" y="3472342"/>
                  <a:pt x="2807302" y="4019047"/>
                  <a:pt x="2732311" y="4860876"/>
                </a:cubicBezTo>
                <a:cubicBezTo>
                  <a:pt x="2657321" y="5702705"/>
                  <a:pt x="180215" y="7275086"/>
                  <a:pt x="18139" y="7749219"/>
                </a:cubicBezTo>
                <a:cubicBezTo>
                  <a:pt x="-143937" y="8223352"/>
                  <a:pt x="807958" y="7964514"/>
                  <a:pt x="1759853" y="7705676"/>
                </a:cubicBezTo>
              </a:path>
            </a:pathLst>
          </a:custGeom>
          <a:noFill/>
          <a:ln>
            <a:solidFill>
              <a:srgbClr val="6E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Acorde 16"/>
          <p:cNvSpPr/>
          <p:nvPr/>
        </p:nvSpPr>
        <p:spPr>
          <a:xfrm rot="21130251">
            <a:off x="10367492" y="-965426"/>
            <a:ext cx="3719652" cy="5817043"/>
          </a:xfrm>
          <a:prstGeom prst="chord">
            <a:avLst>
              <a:gd name="adj1" fmla="val 2700000"/>
              <a:gd name="adj2" fmla="val 16604868"/>
            </a:avLst>
          </a:prstGeom>
          <a:noFill/>
          <a:ln>
            <a:solidFill>
              <a:srgbClr val="516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Forma libre 17"/>
          <p:cNvSpPr/>
          <p:nvPr/>
        </p:nvSpPr>
        <p:spPr>
          <a:xfrm rot="2777207">
            <a:off x="2725118" y="-1383393"/>
            <a:ext cx="2734276" cy="10347014"/>
          </a:xfrm>
          <a:custGeom>
            <a:avLst/>
            <a:gdLst>
              <a:gd name="connsiteX0" fmla="*/ 90711 w 2734276"/>
              <a:gd name="connsiteY0" fmla="*/ 288876 h 8013305"/>
              <a:gd name="connsiteX1" fmla="*/ 1266368 w 2734276"/>
              <a:gd name="connsiteY1" fmla="*/ 216304 h 8013305"/>
              <a:gd name="connsiteX2" fmla="*/ 468082 w 2734276"/>
              <a:gd name="connsiteY2" fmla="*/ 2698247 h 8013305"/>
              <a:gd name="connsiteX3" fmla="*/ 2732311 w 2734276"/>
              <a:gd name="connsiteY3" fmla="*/ 4860876 h 8013305"/>
              <a:gd name="connsiteX4" fmla="*/ 18139 w 2734276"/>
              <a:gd name="connsiteY4" fmla="*/ 7749219 h 8013305"/>
              <a:gd name="connsiteX5" fmla="*/ 1759853 w 2734276"/>
              <a:gd name="connsiteY5" fmla="*/ 7705676 h 801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76" h="8013305">
                <a:moveTo>
                  <a:pt x="90711" y="288876"/>
                </a:moveTo>
                <a:cubicBezTo>
                  <a:pt x="647092" y="51809"/>
                  <a:pt x="1203473" y="-185258"/>
                  <a:pt x="1266368" y="216304"/>
                </a:cubicBezTo>
                <a:cubicBezTo>
                  <a:pt x="1329263" y="617866"/>
                  <a:pt x="223758" y="1924152"/>
                  <a:pt x="468082" y="2698247"/>
                </a:cubicBezTo>
                <a:cubicBezTo>
                  <a:pt x="712406" y="3472342"/>
                  <a:pt x="2807302" y="4019047"/>
                  <a:pt x="2732311" y="4860876"/>
                </a:cubicBezTo>
                <a:cubicBezTo>
                  <a:pt x="2657321" y="5702705"/>
                  <a:pt x="180215" y="7275086"/>
                  <a:pt x="18139" y="7749219"/>
                </a:cubicBezTo>
                <a:cubicBezTo>
                  <a:pt x="-143937" y="8223352"/>
                  <a:pt x="807958" y="7964514"/>
                  <a:pt x="1759853" y="7705676"/>
                </a:cubicBezTo>
              </a:path>
            </a:pathLst>
          </a:custGeom>
          <a:noFill/>
          <a:ln>
            <a:solidFill>
              <a:srgbClr val="6E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769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8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65280" y="7294563"/>
            <a:ext cx="9144000" cy="2387600"/>
          </a:xfrm>
        </p:spPr>
        <p:txBody>
          <a:bodyPr/>
          <a:lstStyle/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9" name="Elipse 8"/>
          <p:cNvSpPr/>
          <p:nvPr/>
        </p:nvSpPr>
        <p:spPr>
          <a:xfrm>
            <a:off x="-3977129" y="-2461056"/>
            <a:ext cx="7954257" cy="5334885"/>
          </a:xfrm>
          <a:prstGeom prst="ellipse">
            <a:avLst/>
          </a:prstGeom>
          <a:solidFill>
            <a:srgbClr val="51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corde 9"/>
          <p:cNvSpPr/>
          <p:nvPr/>
        </p:nvSpPr>
        <p:spPr>
          <a:xfrm rot="21130251">
            <a:off x="10215092" y="-1117826"/>
            <a:ext cx="3719652" cy="5817043"/>
          </a:xfrm>
          <a:prstGeom prst="chord">
            <a:avLst>
              <a:gd name="adj1" fmla="val 2700000"/>
              <a:gd name="adj2" fmla="val 16604868"/>
            </a:avLst>
          </a:prstGeom>
          <a:solidFill>
            <a:srgbClr val="6E8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Acorde 11"/>
          <p:cNvSpPr/>
          <p:nvPr/>
        </p:nvSpPr>
        <p:spPr>
          <a:xfrm rot="8773696">
            <a:off x="2975301" y="5183257"/>
            <a:ext cx="4180115" cy="4841682"/>
          </a:xfrm>
          <a:prstGeom prst="chord">
            <a:avLst>
              <a:gd name="adj1" fmla="val 2700000"/>
              <a:gd name="adj2" fmla="val 11775025"/>
            </a:avLst>
          </a:prstGeom>
          <a:solidFill>
            <a:srgbClr val="51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Arco 13"/>
          <p:cNvSpPr/>
          <p:nvPr/>
        </p:nvSpPr>
        <p:spPr>
          <a:xfrm rot="19427428">
            <a:off x="6147089" y="-1824183"/>
            <a:ext cx="4194629" cy="13499268"/>
          </a:xfrm>
          <a:prstGeom prst="arc">
            <a:avLst>
              <a:gd name="adj1" fmla="val 15980961"/>
              <a:gd name="adj2" fmla="val 4141543"/>
            </a:avLst>
          </a:prstGeom>
          <a:ln>
            <a:solidFill>
              <a:srgbClr val="B2BA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Elipse 14"/>
          <p:cNvSpPr/>
          <p:nvPr/>
        </p:nvSpPr>
        <p:spPr>
          <a:xfrm>
            <a:off x="-3733535" y="-2667443"/>
            <a:ext cx="7954257" cy="5334885"/>
          </a:xfrm>
          <a:prstGeom prst="ellipse">
            <a:avLst/>
          </a:prstGeom>
          <a:noFill/>
          <a:ln cmpd="dbl">
            <a:solidFill>
              <a:srgbClr val="A3BD8D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Forma libre 15"/>
          <p:cNvSpPr/>
          <p:nvPr/>
        </p:nvSpPr>
        <p:spPr>
          <a:xfrm rot="2777207">
            <a:off x="2530278" y="-1453436"/>
            <a:ext cx="2734276" cy="10347014"/>
          </a:xfrm>
          <a:custGeom>
            <a:avLst/>
            <a:gdLst>
              <a:gd name="connsiteX0" fmla="*/ 90711 w 2734276"/>
              <a:gd name="connsiteY0" fmla="*/ 288876 h 8013305"/>
              <a:gd name="connsiteX1" fmla="*/ 1266368 w 2734276"/>
              <a:gd name="connsiteY1" fmla="*/ 216304 h 8013305"/>
              <a:gd name="connsiteX2" fmla="*/ 468082 w 2734276"/>
              <a:gd name="connsiteY2" fmla="*/ 2698247 h 8013305"/>
              <a:gd name="connsiteX3" fmla="*/ 2732311 w 2734276"/>
              <a:gd name="connsiteY3" fmla="*/ 4860876 h 8013305"/>
              <a:gd name="connsiteX4" fmla="*/ 18139 w 2734276"/>
              <a:gd name="connsiteY4" fmla="*/ 7749219 h 8013305"/>
              <a:gd name="connsiteX5" fmla="*/ 1759853 w 2734276"/>
              <a:gd name="connsiteY5" fmla="*/ 7705676 h 801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76" h="8013305">
                <a:moveTo>
                  <a:pt x="90711" y="288876"/>
                </a:moveTo>
                <a:cubicBezTo>
                  <a:pt x="647092" y="51809"/>
                  <a:pt x="1203473" y="-185258"/>
                  <a:pt x="1266368" y="216304"/>
                </a:cubicBezTo>
                <a:cubicBezTo>
                  <a:pt x="1329263" y="617866"/>
                  <a:pt x="223758" y="1924152"/>
                  <a:pt x="468082" y="2698247"/>
                </a:cubicBezTo>
                <a:cubicBezTo>
                  <a:pt x="712406" y="3472342"/>
                  <a:pt x="2807302" y="4019047"/>
                  <a:pt x="2732311" y="4860876"/>
                </a:cubicBezTo>
                <a:cubicBezTo>
                  <a:pt x="2657321" y="5702705"/>
                  <a:pt x="180215" y="7275086"/>
                  <a:pt x="18139" y="7749219"/>
                </a:cubicBezTo>
                <a:cubicBezTo>
                  <a:pt x="-143937" y="8223352"/>
                  <a:pt x="807958" y="7964514"/>
                  <a:pt x="1759853" y="7705676"/>
                </a:cubicBezTo>
              </a:path>
            </a:pathLst>
          </a:custGeom>
          <a:noFill/>
          <a:ln>
            <a:solidFill>
              <a:srgbClr val="6E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Acorde 16"/>
          <p:cNvSpPr/>
          <p:nvPr/>
        </p:nvSpPr>
        <p:spPr>
          <a:xfrm rot="21130251">
            <a:off x="10367492" y="-965426"/>
            <a:ext cx="3719652" cy="5817043"/>
          </a:xfrm>
          <a:prstGeom prst="chord">
            <a:avLst>
              <a:gd name="adj1" fmla="val 2700000"/>
              <a:gd name="adj2" fmla="val 16604868"/>
            </a:avLst>
          </a:prstGeom>
          <a:noFill/>
          <a:ln>
            <a:solidFill>
              <a:srgbClr val="516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Forma libre 17"/>
          <p:cNvSpPr/>
          <p:nvPr/>
        </p:nvSpPr>
        <p:spPr>
          <a:xfrm rot="2777207">
            <a:off x="2725118" y="-1383393"/>
            <a:ext cx="2734276" cy="10347014"/>
          </a:xfrm>
          <a:custGeom>
            <a:avLst/>
            <a:gdLst>
              <a:gd name="connsiteX0" fmla="*/ 90711 w 2734276"/>
              <a:gd name="connsiteY0" fmla="*/ 288876 h 8013305"/>
              <a:gd name="connsiteX1" fmla="*/ 1266368 w 2734276"/>
              <a:gd name="connsiteY1" fmla="*/ 216304 h 8013305"/>
              <a:gd name="connsiteX2" fmla="*/ 468082 w 2734276"/>
              <a:gd name="connsiteY2" fmla="*/ 2698247 h 8013305"/>
              <a:gd name="connsiteX3" fmla="*/ 2732311 w 2734276"/>
              <a:gd name="connsiteY3" fmla="*/ 4860876 h 8013305"/>
              <a:gd name="connsiteX4" fmla="*/ 18139 w 2734276"/>
              <a:gd name="connsiteY4" fmla="*/ 7749219 h 8013305"/>
              <a:gd name="connsiteX5" fmla="*/ 1759853 w 2734276"/>
              <a:gd name="connsiteY5" fmla="*/ 7705676 h 801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76" h="8013305">
                <a:moveTo>
                  <a:pt x="90711" y="288876"/>
                </a:moveTo>
                <a:cubicBezTo>
                  <a:pt x="647092" y="51809"/>
                  <a:pt x="1203473" y="-185258"/>
                  <a:pt x="1266368" y="216304"/>
                </a:cubicBezTo>
                <a:cubicBezTo>
                  <a:pt x="1329263" y="617866"/>
                  <a:pt x="223758" y="1924152"/>
                  <a:pt x="468082" y="2698247"/>
                </a:cubicBezTo>
                <a:cubicBezTo>
                  <a:pt x="712406" y="3472342"/>
                  <a:pt x="2807302" y="4019047"/>
                  <a:pt x="2732311" y="4860876"/>
                </a:cubicBezTo>
                <a:cubicBezTo>
                  <a:pt x="2657321" y="5702705"/>
                  <a:pt x="180215" y="7275086"/>
                  <a:pt x="18139" y="7749219"/>
                </a:cubicBezTo>
                <a:cubicBezTo>
                  <a:pt x="-143937" y="8223352"/>
                  <a:pt x="807958" y="7964514"/>
                  <a:pt x="1759853" y="7705676"/>
                </a:cubicBezTo>
              </a:path>
            </a:pathLst>
          </a:custGeom>
          <a:noFill/>
          <a:ln>
            <a:solidFill>
              <a:srgbClr val="6E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1" y="1213551"/>
            <a:ext cx="6312275" cy="105956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48" y="1244898"/>
            <a:ext cx="6111706" cy="102589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6" y="2108376"/>
            <a:ext cx="5011346" cy="385300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57" y="2108376"/>
            <a:ext cx="5182049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7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8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65280" y="7294563"/>
            <a:ext cx="9144000" cy="2387600"/>
          </a:xfrm>
        </p:spPr>
        <p:txBody>
          <a:bodyPr/>
          <a:lstStyle/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9" name="Elipse 8"/>
          <p:cNvSpPr/>
          <p:nvPr/>
        </p:nvSpPr>
        <p:spPr>
          <a:xfrm>
            <a:off x="-3977129" y="-2461056"/>
            <a:ext cx="7954257" cy="5334885"/>
          </a:xfrm>
          <a:prstGeom prst="ellipse">
            <a:avLst/>
          </a:prstGeom>
          <a:solidFill>
            <a:srgbClr val="51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corde 9"/>
          <p:cNvSpPr/>
          <p:nvPr/>
        </p:nvSpPr>
        <p:spPr>
          <a:xfrm rot="21130251">
            <a:off x="10215092" y="-1117826"/>
            <a:ext cx="3719652" cy="5817043"/>
          </a:xfrm>
          <a:prstGeom prst="chord">
            <a:avLst>
              <a:gd name="adj1" fmla="val 2700000"/>
              <a:gd name="adj2" fmla="val 16604868"/>
            </a:avLst>
          </a:prstGeom>
          <a:solidFill>
            <a:srgbClr val="6E8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Acorde 11"/>
          <p:cNvSpPr/>
          <p:nvPr/>
        </p:nvSpPr>
        <p:spPr>
          <a:xfrm rot="8773696">
            <a:off x="2975301" y="5183257"/>
            <a:ext cx="4180115" cy="4841682"/>
          </a:xfrm>
          <a:prstGeom prst="chord">
            <a:avLst>
              <a:gd name="adj1" fmla="val 2700000"/>
              <a:gd name="adj2" fmla="val 11775025"/>
            </a:avLst>
          </a:prstGeom>
          <a:solidFill>
            <a:srgbClr val="51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Arco 13"/>
          <p:cNvSpPr/>
          <p:nvPr/>
        </p:nvSpPr>
        <p:spPr>
          <a:xfrm rot="19427428">
            <a:off x="6147089" y="-1824183"/>
            <a:ext cx="4194629" cy="13499268"/>
          </a:xfrm>
          <a:prstGeom prst="arc">
            <a:avLst>
              <a:gd name="adj1" fmla="val 15980961"/>
              <a:gd name="adj2" fmla="val 4141543"/>
            </a:avLst>
          </a:prstGeom>
          <a:ln>
            <a:solidFill>
              <a:srgbClr val="B2BA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Elipse 14"/>
          <p:cNvSpPr/>
          <p:nvPr/>
        </p:nvSpPr>
        <p:spPr>
          <a:xfrm>
            <a:off x="-3733535" y="-2667443"/>
            <a:ext cx="7954257" cy="5334885"/>
          </a:xfrm>
          <a:prstGeom prst="ellipse">
            <a:avLst/>
          </a:prstGeom>
          <a:noFill/>
          <a:ln cmpd="dbl">
            <a:solidFill>
              <a:srgbClr val="A3BD8D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Forma libre 15"/>
          <p:cNvSpPr/>
          <p:nvPr/>
        </p:nvSpPr>
        <p:spPr>
          <a:xfrm rot="2777207">
            <a:off x="2530278" y="-1453436"/>
            <a:ext cx="2734276" cy="10347014"/>
          </a:xfrm>
          <a:custGeom>
            <a:avLst/>
            <a:gdLst>
              <a:gd name="connsiteX0" fmla="*/ 90711 w 2734276"/>
              <a:gd name="connsiteY0" fmla="*/ 288876 h 8013305"/>
              <a:gd name="connsiteX1" fmla="*/ 1266368 w 2734276"/>
              <a:gd name="connsiteY1" fmla="*/ 216304 h 8013305"/>
              <a:gd name="connsiteX2" fmla="*/ 468082 w 2734276"/>
              <a:gd name="connsiteY2" fmla="*/ 2698247 h 8013305"/>
              <a:gd name="connsiteX3" fmla="*/ 2732311 w 2734276"/>
              <a:gd name="connsiteY3" fmla="*/ 4860876 h 8013305"/>
              <a:gd name="connsiteX4" fmla="*/ 18139 w 2734276"/>
              <a:gd name="connsiteY4" fmla="*/ 7749219 h 8013305"/>
              <a:gd name="connsiteX5" fmla="*/ 1759853 w 2734276"/>
              <a:gd name="connsiteY5" fmla="*/ 7705676 h 801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76" h="8013305">
                <a:moveTo>
                  <a:pt x="90711" y="288876"/>
                </a:moveTo>
                <a:cubicBezTo>
                  <a:pt x="647092" y="51809"/>
                  <a:pt x="1203473" y="-185258"/>
                  <a:pt x="1266368" y="216304"/>
                </a:cubicBezTo>
                <a:cubicBezTo>
                  <a:pt x="1329263" y="617866"/>
                  <a:pt x="223758" y="1924152"/>
                  <a:pt x="468082" y="2698247"/>
                </a:cubicBezTo>
                <a:cubicBezTo>
                  <a:pt x="712406" y="3472342"/>
                  <a:pt x="2807302" y="4019047"/>
                  <a:pt x="2732311" y="4860876"/>
                </a:cubicBezTo>
                <a:cubicBezTo>
                  <a:pt x="2657321" y="5702705"/>
                  <a:pt x="180215" y="7275086"/>
                  <a:pt x="18139" y="7749219"/>
                </a:cubicBezTo>
                <a:cubicBezTo>
                  <a:pt x="-143937" y="8223352"/>
                  <a:pt x="807958" y="7964514"/>
                  <a:pt x="1759853" y="7705676"/>
                </a:cubicBezTo>
              </a:path>
            </a:pathLst>
          </a:custGeom>
          <a:noFill/>
          <a:ln>
            <a:solidFill>
              <a:srgbClr val="6E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Acorde 16"/>
          <p:cNvSpPr/>
          <p:nvPr/>
        </p:nvSpPr>
        <p:spPr>
          <a:xfrm rot="21130251">
            <a:off x="10367492" y="-965426"/>
            <a:ext cx="3719652" cy="5817043"/>
          </a:xfrm>
          <a:prstGeom prst="chord">
            <a:avLst>
              <a:gd name="adj1" fmla="val 2700000"/>
              <a:gd name="adj2" fmla="val 16604868"/>
            </a:avLst>
          </a:prstGeom>
          <a:noFill/>
          <a:ln>
            <a:solidFill>
              <a:srgbClr val="516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Forma libre 17"/>
          <p:cNvSpPr/>
          <p:nvPr/>
        </p:nvSpPr>
        <p:spPr>
          <a:xfrm rot="2777207">
            <a:off x="2725118" y="-1383393"/>
            <a:ext cx="2734276" cy="10347014"/>
          </a:xfrm>
          <a:custGeom>
            <a:avLst/>
            <a:gdLst>
              <a:gd name="connsiteX0" fmla="*/ 90711 w 2734276"/>
              <a:gd name="connsiteY0" fmla="*/ 288876 h 8013305"/>
              <a:gd name="connsiteX1" fmla="*/ 1266368 w 2734276"/>
              <a:gd name="connsiteY1" fmla="*/ 216304 h 8013305"/>
              <a:gd name="connsiteX2" fmla="*/ 468082 w 2734276"/>
              <a:gd name="connsiteY2" fmla="*/ 2698247 h 8013305"/>
              <a:gd name="connsiteX3" fmla="*/ 2732311 w 2734276"/>
              <a:gd name="connsiteY3" fmla="*/ 4860876 h 8013305"/>
              <a:gd name="connsiteX4" fmla="*/ 18139 w 2734276"/>
              <a:gd name="connsiteY4" fmla="*/ 7749219 h 8013305"/>
              <a:gd name="connsiteX5" fmla="*/ 1759853 w 2734276"/>
              <a:gd name="connsiteY5" fmla="*/ 7705676 h 801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76" h="8013305">
                <a:moveTo>
                  <a:pt x="90711" y="288876"/>
                </a:moveTo>
                <a:cubicBezTo>
                  <a:pt x="647092" y="51809"/>
                  <a:pt x="1203473" y="-185258"/>
                  <a:pt x="1266368" y="216304"/>
                </a:cubicBezTo>
                <a:cubicBezTo>
                  <a:pt x="1329263" y="617866"/>
                  <a:pt x="223758" y="1924152"/>
                  <a:pt x="468082" y="2698247"/>
                </a:cubicBezTo>
                <a:cubicBezTo>
                  <a:pt x="712406" y="3472342"/>
                  <a:pt x="2807302" y="4019047"/>
                  <a:pt x="2732311" y="4860876"/>
                </a:cubicBezTo>
                <a:cubicBezTo>
                  <a:pt x="2657321" y="5702705"/>
                  <a:pt x="180215" y="7275086"/>
                  <a:pt x="18139" y="7749219"/>
                </a:cubicBezTo>
                <a:cubicBezTo>
                  <a:pt x="-143937" y="8223352"/>
                  <a:pt x="807958" y="7964514"/>
                  <a:pt x="1759853" y="7705676"/>
                </a:cubicBezTo>
              </a:path>
            </a:pathLst>
          </a:custGeom>
          <a:noFill/>
          <a:ln>
            <a:solidFill>
              <a:srgbClr val="6E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9" y="1542835"/>
            <a:ext cx="3627612" cy="22672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0" y="35022"/>
            <a:ext cx="11475455" cy="150781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3" y="3945581"/>
            <a:ext cx="10733856" cy="25113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93" y="1450279"/>
            <a:ext cx="7895004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9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8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65280" y="7294563"/>
            <a:ext cx="9144000" cy="2387600"/>
          </a:xfrm>
        </p:spPr>
        <p:txBody>
          <a:bodyPr/>
          <a:lstStyle/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9" name="Elipse 8"/>
          <p:cNvSpPr/>
          <p:nvPr/>
        </p:nvSpPr>
        <p:spPr>
          <a:xfrm>
            <a:off x="-3977129" y="-2461056"/>
            <a:ext cx="7954257" cy="5334885"/>
          </a:xfrm>
          <a:prstGeom prst="ellipse">
            <a:avLst/>
          </a:prstGeom>
          <a:solidFill>
            <a:srgbClr val="51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corde 9"/>
          <p:cNvSpPr/>
          <p:nvPr/>
        </p:nvSpPr>
        <p:spPr>
          <a:xfrm rot="21130251">
            <a:off x="10215092" y="-1117826"/>
            <a:ext cx="3719652" cy="5817043"/>
          </a:xfrm>
          <a:prstGeom prst="chord">
            <a:avLst>
              <a:gd name="adj1" fmla="val 2700000"/>
              <a:gd name="adj2" fmla="val 16604868"/>
            </a:avLst>
          </a:prstGeom>
          <a:solidFill>
            <a:srgbClr val="6E8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Acorde 11"/>
          <p:cNvSpPr/>
          <p:nvPr/>
        </p:nvSpPr>
        <p:spPr>
          <a:xfrm rot="8773696">
            <a:off x="2975301" y="5183257"/>
            <a:ext cx="4180115" cy="4841682"/>
          </a:xfrm>
          <a:prstGeom prst="chord">
            <a:avLst>
              <a:gd name="adj1" fmla="val 2700000"/>
              <a:gd name="adj2" fmla="val 11775025"/>
            </a:avLst>
          </a:prstGeom>
          <a:solidFill>
            <a:srgbClr val="51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Arco 13"/>
          <p:cNvSpPr/>
          <p:nvPr/>
        </p:nvSpPr>
        <p:spPr>
          <a:xfrm rot="19427428">
            <a:off x="6147089" y="-1824183"/>
            <a:ext cx="4194629" cy="13499268"/>
          </a:xfrm>
          <a:prstGeom prst="arc">
            <a:avLst>
              <a:gd name="adj1" fmla="val 15980961"/>
              <a:gd name="adj2" fmla="val 4141543"/>
            </a:avLst>
          </a:prstGeom>
          <a:ln>
            <a:solidFill>
              <a:srgbClr val="B2BA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Elipse 14"/>
          <p:cNvSpPr/>
          <p:nvPr/>
        </p:nvSpPr>
        <p:spPr>
          <a:xfrm>
            <a:off x="-3733535" y="-2667443"/>
            <a:ext cx="7954257" cy="5334885"/>
          </a:xfrm>
          <a:prstGeom prst="ellipse">
            <a:avLst/>
          </a:prstGeom>
          <a:noFill/>
          <a:ln cmpd="dbl">
            <a:solidFill>
              <a:srgbClr val="A3BD8D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Forma libre 15"/>
          <p:cNvSpPr/>
          <p:nvPr/>
        </p:nvSpPr>
        <p:spPr>
          <a:xfrm rot="2777207">
            <a:off x="2530278" y="-1453436"/>
            <a:ext cx="2734276" cy="10347014"/>
          </a:xfrm>
          <a:custGeom>
            <a:avLst/>
            <a:gdLst>
              <a:gd name="connsiteX0" fmla="*/ 90711 w 2734276"/>
              <a:gd name="connsiteY0" fmla="*/ 288876 h 8013305"/>
              <a:gd name="connsiteX1" fmla="*/ 1266368 w 2734276"/>
              <a:gd name="connsiteY1" fmla="*/ 216304 h 8013305"/>
              <a:gd name="connsiteX2" fmla="*/ 468082 w 2734276"/>
              <a:gd name="connsiteY2" fmla="*/ 2698247 h 8013305"/>
              <a:gd name="connsiteX3" fmla="*/ 2732311 w 2734276"/>
              <a:gd name="connsiteY3" fmla="*/ 4860876 h 8013305"/>
              <a:gd name="connsiteX4" fmla="*/ 18139 w 2734276"/>
              <a:gd name="connsiteY4" fmla="*/ 7749219 h 8013305"/>
              <a:gd name="connsiteX5" fmla="*/ 1759853 w 2734276"/>
              <a:gd name="connsiteY5" fmla="*/ 7705676 h 801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76" h="8013305">
                <a:moveTo>
                  <a:pt x="90711" y="288876"/>
                </a:moveTo>
                <a:cubicBezTo>
                  <a:pt x="647092" y="51809"/>
                  <a:pt x="1203473" y="-185258"/>
                  <a:pt x="1266368" y="216304"/>
                </a:cubicBezTo>
                <a:cubicBezTo>
                  <a:pt x="1329263" y="617866"/>
                  <a:pt x="223758" y="1924152"/>
                  <a:pt x="468082" y="2698247"/>
                </a:cubicBezTo>
                <a:cubicBezTo>
                  <a:pt x="712406" y="3472342"/>
                  <a:pt x="2807302" y="4019047"/>
                  <a:pt x="2732311" y="4860876"/>
                </a:cubicBezTo>
                <a:cubicBezTo>
                  <a:pt x="2657321" y="5702705"/>
                  <a:pt x="180215" y="7275086"/>
                  <a:pt x="18139" y="7749219"/>
                </a:cubicBezTo>
                <a:cubicBezTo>
                  <a:pt x="-143937" y="8223352"/>
                  <a:pt x="807958" y="7964514"/>
                  <a:pt x="1759853" y="7705676"/>
                </a:cubicBezTo>
              </a:path>
            </a:pathLst>
          </a:custGeom>
          <a:noFill/>
          <a:ln>
            <a:solidFill>
              <a:srgbClr val="6E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Acorde 16"/>
          <p:cNvSpPr/>
          <p:nvPr/>
        </p:nvSpPr>
        <p:spPr>
          <a:xfrm rot="21130251">
            <a:off x="10367492" y="-965426"/>
            <a:ext cx="3719652" cy="5817043"/>
          </a:xfrm>
          <a:prstGeom prst="chord">
            <a:avLst>
              <a:gd name="adj1" fmla="val 2700000"/>
              <a:gd name="adj2" fmla="val 16604868"/>
            </a:avLst>
          </a:prstGeom>
          <a:noFill/>
          <a:ln>
            <a:solidFill>
              <a:srgbClr val="516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Forma libre 17"/>
          <p:cNvSpPr/>
          <p:nvPr/>
        </p:nvSpPr>
        <p:spPr>
          <a:xfrm rot="2777207">
            <a:off x="2725118" y="-1383393"/>
            <a:ext cx="2734276" cy="10347014"/>
          </a:xfrm>
          <a:custGeom>
            <a:avLst/>
            <a:gdLst>
              <a:gd name="connsiteX0" fmla="*/ 90711 w 2734276"/>
              <a:gd name="connsiteY0" fmla="*/ 288876 h 8013305"/>
              <a:gd name="connsiteX1" fmla="*/ 1266368 w 2734276"/>
              <a:gd name="connsiteY1" fmla="*/ 216304 h 8013305"/>
              <a:gd name="connsiteX2" fmla="*/ 468082 w 2734276"/>
              <a:gd name="connsiteY2" fmla="*/ 2698247 h 8013305"/>
              <a:gd name="connsiteX3" fmla="*/ 2732311 w 2734276"/>
              <a:gd name="connsiteY3" fmla="*/ 4860876 h 8013305"/>
              <a:gd name="connsiteX4" fmla="*/ 18139 w 2734276"/>
              <a:gd name="connsiteY4" fmla="*/ 7749219 h 8013305"/>
              <a:gd name="connsiteX5" fmla="*/ 1759853 w 2734276"/>
              <a:gd name="connsiteY5" fmla="*/ 7705676 h 801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76" h="8013305">
                <a:moveTo>
                  <a:pt x="90711" y="288876"/>
                </a:moveTo>
                <a:cubicBezTo>
                  <a:pt x="647092" y="51809"/>
                  <a:pt x="1203473" y="-185258"/>
                  <a:pt x="1266368" y="216304"/>
                </a:cubicBezTo>
                <a:cubicBezTo>
                  <a:pt x="1329263" y="617866"/>
                  <a:pt x="223758" y="1924152"/>
                  <a:pt x="468082" y="2698247"/>
                </a:cubicBezTo>
                <a:cubicBezTo>
                  <a:pt x="712406" y="3472342"/>
                  <a:pt x="2807302" y="4019047"/>
                  <a:pt x="2732311" y="4860876"/>
                </a:cubicBezTo>
                <a:cubicBezTo>
                  <a:pt x="2657321" y="5702705"/>
                  <a:pt x="180215" y="7275086"/>
                  <a:pt x="18139" y="7749219"/>
                </a:cubicBezTo>
                <a:cubicBezTo>
                  <a:pt x="-143937" y="8223352"/>
                  <a:pt x="807958" y="7964514"/>
                  <a:pt x="1759853" y="7705676"/>
                </a:cubicBezTo>
              </a:path>
            </a:pathLst>
          </a:custGeom>
          <a:noFill/>
          <a:ln>
            <a:solidFill>
              <a:srgbClr val="6E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1" y="992680"/>
            <a:ext cx="5121084" cy="85961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6" y="1337400"/>
            <a:ext cx="5535648" cy="33226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32" y="1342268"/>
            <a:ext cx="5846571" cy="26337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18" y="979188"/>
            <a:ext cx="5121084" cy="85961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8" y="4838290"/>
            <a:ext cx="11035399" cy="244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9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8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65280" y="7294563"/>
            <a:ext cx="9144000" cy="2387600"/>
          </a:xfrm>
        </p:spPr>
        <p:txBody>
          <a:bodyPr/>
          <a:lstStyle/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9" name="Elipse 8"/>
          <p:cNvSpPr/>
          <p:nvPr/>
        </p:nvSpPr>
        <p:spPr>
          <a:xfrm>
            <a:off x="-3977129" y="-2461056"/>
            <a:ext cx="7954257" cy="5334885"/>
          </a:xfrm>
          <a:prstGeom prst="ellipse">
            <a:avLst/>
          </a:prstGeom>
          <a:solidFill>
            <a:srgbClr val="51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corde 9"/>
          <p:cNvSpPr/>
          <p:nvPr/>
        </p:nvSpPr>
        <p:spPr>
          <a:xfrm rot="21130251">
            <a:off x="10215092" y="-1117826"/>
            <a:ext cx="3719652" cy="5817043"/>
          </a:xfrm>
          <a:prstGeom prst="chord">
            <a:avLst>
              <a:gd name="adj1" fmla="val 2700000"/>
              <a:gd name="adj2" fmla="val 16604868"/>
            </a:avLst>
          </a:prstGeom>
          <a:solidFill>
            <a:srgbClr val="6E8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Acorde 11"/>
          <p:cNvSpPr/>
          <p:nvPr/>
        </p:nvSpPr>
        <p:spPr>
          <a:xfrm rot="8773696">
            <a:off x="2975301" y="5183257"/>
            <a:ext cx="4180115" cy="4841682"/>
          </a:xfrm>
          <a:prstGeom prst="chord">
            <a:avLst>
              <a:gd name="adj1" fmla="val 2700000"/>
              <a:gd name="adj2" fmla="val 11775025"/>
            </a:avLst>
          </a:prstGeom>
          <a:solidFill>
            <a:srgbClr val="51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Arco 13"/>
          <p:cNvSpPr/>
          <p:nvPr/>
        </p:nvSpPr>
        <p:spPr>
          <a:xfrm rot="19427428">
            <a:off x="6147089" y="-1824183"/>
            <a:ext cx="4194629" cy="13499268"/>
          </a:xfrm>
          <a:prstGeom prst="arc">
            <a:avLst>
              <a:gd name="adj1" fmla="val 15980961"/>
              <a:gd name="adj2" fmla="val 4141543"/>
            </a:avLst>
          </a:prstGeom>
          <a:ln>
            <a:solidFill>
              <a:srgbClr val="B2BA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Elipse 14"/>
          <p:cNvSpPr/>
          <p:nvPr/>
        </p:nvSpPr>
        <p:spPr>
          <a:xfrm>
            <a:off x="-3733535" y="-2667443"/>
            <a:ext cx="7954257" cy="5334885"/>
          </a:xfrm>
          <a:prstGeom prst="ellipse">
            <a:avLst/>
          </a:prstGeom>
          <a:noFill/>
          <a:ln cmpd="dbl">
            <a:solidFill>
              <a:srgbClr val="A3BD8D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Forma libre 15"/>
          <p:cNvSpPr/>
          <p:nvPr/>
        </p:nvSpPr>
        <p:spPr>
          <a:xfrm rot="2777207">
            <a:off x="2530278" y="-1453436"/>
            <a:ext cx="2734276" cy="10347014"/>
          </a:xfrm>
          <a:custGeom>
            <a:avLst/>
            <a:gdLst>
              <a:gd name="connsiteX0" fmla="*/ 90711 w 2734276"/>
              <a:gd name="connsiteY0" fmla="*/ 288876 h 8013305"/>
              <a:gd name="connsiteX1" fmla="*/ 1266368 w 2734276"/>
              <a:gd name="connsiteY1" fmla="*/ 216304 h 8013305"/>
              <a:gd name="connsiteX2" fmla="*/ 468082 w 2734276"/>
              <a:gd name="connsiteY2" fmla="*/ 2698247 h 8013305"/>
              <a:gd name="connsiteX3" fmla="*/ 2732311 w 2734276"/>
              <a:gd name="connsiteY3" fmla="*/ 4860876 h 8013305"/>
              <a:gd name="connsiteX4" fmla="*/ 18139 w 2734276"/>
              <a:gd name="connsiteY4" fmla="*/ 7749219 h 8013305"/>
              <a:gd name="connsiteX5" fmla="*/ 1759853 w 2734276"/>
              <a:gd name="connsiteY5" fmla="*/ 7705676 h 801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76" h="8013305">
                <a:moveTo>
                  <a:pt x="90711" y="288876"/>
                </a:moveTo>
                <a:cubicBezTo>
                  <a:pt x="647092" y="51809"/>
                  <a:pt x="1203473" y="-185258"/>
                  <a:pt x="1266368" y="216304"/>
                </a:cubicBezTo>
                <a:cubicBezTo>
                  <a:pt x="1329263" y="617866"/>
                  <a:pt x="223758" y="1924152"/>
                  <a:pt x="468082" y="2698247"/>
                </a:cubicBezTo>
                <a:cubicBezTo>
                  <a:pt x="712406" y="3472342"/>
                  <a:pt x="2807302" y="4019047"/>
                  <a:pt x="2732311" y="4860876"/>
                </a:cubicBezTo>
                <a:cubicBezTo>
                  <a:pt x="2657321" y="5702705"/>
                  <a:pt x="180215" y="7275086"/>
                  <a:pt x="18139" y="7749219"/>
                </a:cubicBezTo>
                <a:cubicBezTo>
                  <a:pt x="-143937" y="8223352"/>
                  <a:pt x="807958" y="7964514"/>
                  <a:pt x="1759853" y="7705676"/>
                </a:cubicBezTo>
              </a:path>
            </a:pathLst>
          </a:custGeom>
          <a:noFill/>
          <a:ln>
            <a:solidFill>
              <a:srgbClr val="6E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Acorde 16"/>
          <p:cNvSpPr/>
          <p:nvPr/>
        </p:nvSpPr>
        <p:spPr>
          <a:xfrm rot="21130251">
            <a:off x="10367492" y="-965426"/>
            <a:ext cx="3719652" cy="5817043"/>
          </a:xfrm>
          <a:prstGeom prst="chord">
            <a:avLst>
              <a:gd name="adj1" fmla="val 2700000"/>
              <a:gd name="adj2" fmla="val 16604868"/>
            </a:avLst>
          </a:prstGeom>
          <a:noFill/>
          <a:ln>
            <a:solidFill>
              <a:srgbClr val="516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Forma libre 17"/>
          <p:cNvSpPr/>
          <p:nvPr/>
        </p:nvSpPr>
        <p:spPr>
          <a:xfrm rot="2777207">
            <a:off x="2725118" y="-1383393"/>
            <a:ext cx="2734276" cy="10347014"/>
          </a:xfrm>
          <a:custGeom>
            <a:avLst/>
            <a:gdLst>
              <a:gd name="connsiteX0" fmla="*/ 90711 w 2734276"/>
              <a:gd name="connsiteY0" fmla="*/ 288876 h 8013305"/>
              <a:gd name="connsiteX1" fmla="*/ 1266368 w 2734276"/>
              <a:gd name="connsiteY1" fmla="*/ 216304 h 8013305"/>
              <a:gd name="connsiteX2" fmla="*/ 468082 w 2734276"/>
              <a:gd name="connsiteY2" fmla="*/ 2698247 h 8013305"/>
              <a:gd name="connsiteX3" fmla="*/ 2732311 w 2734276"/>
              <a:gd name="connsiteY3" fmla="*/ 4860876 h 8013305"/>
              <a:gd name="connsiteX4" fmla="*/ 18139 w 2734276"/>
              <a:gd name="connsiteY4" fmla="*/ 7749219 h 8013305"/>
              <a:gd name="connsiteX5" fmla="*/ 1759853 w 2734276"/>
              <a:gd name="connsiteY5" fmla="*/ 7705676 h 801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76" h="8013305">
                <a:moveTo>
                  <a:pt x="90711" y="288876"/>
                </a:moveTo>
                <a:cubicBezTo>
                  <a:pt x="647092" y="51809"/>
                  <a:pt x="1203473" y="-185258"/>
                  <a:pt x="1266368" y="216304"/>
                </a:cubicBezTo>
                <a:cubicBezTo>
                  <a:pt x="1329263" y="617866"/>
                  <a:pt x="223758" y="1924152"/>
                  <a:pt x="468082" y="2698247"/>
                </a:cubicBezTo>
                <a:cubicBezTo>
                  <a:pt x="712406" y="3472342"/>
                  <a:pt x="2807302" y="4019047"/>
                  <a:pt x="2732311" y="4860876"/>
                </a:cubicBezTo>
                <a:cubicBezTo>
                  <a:pt x="2657321" y="5702705"/>
                  <a:pt x="180215" y="7275086"/>
                  <a:pt x="18139" y="7749219"/>
                </a:cubicBezTo>
                <a:cubicBezTo>
                  <a:pt x="-143937" y="8223352"/>
                  <a:pt x="807958" y="7964514"/>
                  <a:pt x="1759853" y="7705676"/>
                </a:cubicBezTo>
              </a:path>
            </a:pathLst>
          </a:custGeom>
          <a:noFill/>
          <a:ln>
            <a:solidFill>
              <a:srgbClr val="6E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784"/>
          <a:stretch/>
        </p:blipFill>
        <p:spPr>
          <a:xfrm>
            <a:off x="2532258" y="3720071"/>
            <a:ext cx="7249038" cy="19498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06"/>
          <a:stretch/>
        </p:blipFill>
        <p:spPr>
          <a:xfrm>
            <a:off x="932034" y="-729355"/>
            <a:ext cx="9986113" cy="43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5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8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991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8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65280" y="7294563"/>
            <a:ext cx="9144000" cy="2387600"/>
          </a:xfrm>
        </p:spPr>
        <p:txBody>
          <a:bodyPr/>
          <a:lstStyle/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9" name="Elipse 8"/>
          <p:cNvSpPr/>
          <p:nvPr/>
        </p:nvSpPr>
        <p:spPr>
          <a:xfrm>
            <a:off x="-3977129" y="-2461056"/>
            <a:ext cx="7954257" cy="5334885"/>
          </a:xfrm>
          <a:prstGeom prst="ellipse">
            <a:avLst/>
          </a:prstGeom>
          <a:solidFill>
            <a:srgbClr val="51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corde 9"/>
          <p:cNvSpPr/>
          <p:nvPr/>
        </p:nvSpPr>
        <p:spPr>
          <a:xfrm rot="21130251">
            <a:off x="10215092" y="-1117826"/>
            <a:ext cx="3719652" cy="5817043"/>
          </a:xfrm>
          <a:prstGeom prst="chord">
            <a:avLst>
              <a:gd name="adj1" fmla="val 2700000"/>
              <a:gd name="adj2" fmla="val 16604868"/>
            </a:avLst>
          </a:prstGeom>
          <a:solidFill>
            <a:srgbClr val="6E8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Acorde 11"/>
          <p:cNvSpPr/>
          <p:nvPr/>
        </p:nvSpPr>
        <p:spPr>
          <a:xfrm rot="8773696">
            <a:off x="2975301" y="5183257"/>
            <a:ext cx="4180115" cy="4841682"/>
          </a:xfrm>
          <a:prstGeom prst="chord">
            <a:avLst>
              <a:gd name="adj1" fmla="val 2700000"/>
              <a:gd name="adj2" fmla="val 11775025"/>
            </a:avLst>
          </a:prstGeom>
          <a:solidFill>
            <a:srgbClr val="51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Arco 13"/>
          <p:cNvSpPr/>
          <p:nvPr/>
        </p:nvSpPr>
        <p:spPr>
          <a:xfrm rot="19427428">
            <a:off x="6147089" y="-1824183"/>
            <a:ext cx="4194629" cy="13499268"/>
          </a:xfrm>
          <a:prstGeom prst="arc">
            <a:avLst>
              <a:gd name="adj1" fmla="val 15980961"/>
              <a:gd name="adj2" fmla="val 4141543"/>
            </a:avLst>
          </a:prstGeom>
          <a:ln>
            <a:solidFill>
              <a:srgbClr val="B2BA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Elipse 14"/>
          <p:cNvSpPr/>
          <p:nvPr/>
        </p:nvSpPr>
        <p:spPr>
          <a:xfrm>
            <a:off x="-3733535" y="-2667443"/>
            <a:ext cx="7954257" cy="5334885"/>
          </a:xfrm>
          <a:prstGeom prst="ellipse">
            <a:avLst/>
          </a:prstGeom>
          <a:noFill/>
          <a:ln cmpd="dbl">
            <a:solidFill>
              <a:srgbClr val="A3BD8D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Forma libre 15"/>
          <p:cNvSpPr/>
          <p:nvPr/>
        </p:nvSpPr>
        <p:spPr>
          <a:xfrm rot="2777207">
            <a:off x="2530278" y="-1453436"/>
            <a:ext cx="2734276" cy="10347014"/>
          </a:xfrm>
          <a:custGeom>
            <a:avLst/>
            <a:gdLst>
              <a:gd name="connsiteX0" fmla="*/ 90711 w 2734276"/>
              <a:gd name="connsiteY0" fmla="*/ 288876 h 8013305"/>
              <a:gd name="connsiteX1" fmla="*/ 1266368 w 2734276"/>
              <a:gd name="connsiteY1" fmla="*/ 216304 h 8013305"/>
              <a:gd name="connsiteX2" fmla="*/ 468082 w 2734276"/>
              <a:gd name="connsiteY2" fmla="*/ 2698247 h 8013305"/>
              <a:gd name="connsiteX3" fmla="*/ 2732311 w 2734276"/>
              <a:gd name="connsiteY3" fmla="*/ 4860876 h 8013305"/>
              <a:gd name="connsiteX4" fmla="*/ 18139 w 2734276"/>
              <a:gd name="connsiteY4" fmla="*/ 7749219 h 8013305"/>
              <a:gd name="connsiteX5" fmla="*/ 1759853 w 2734276"/>
              <a:gd name="connsiteY5" fmla="*/ 7705676 h 801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76" h="8013305">
                <a:moveTo>
                  <a:pt x="90711" y="288876"/>
                </a:moveTo>
                <a:cubicBezTo>
                  <a:pt x="647092" y="51809"/>
                  <a:pt x="1203473" y="-185258"/>
                  <a:pt x="1266368" y="216304"/>
                </a:cubicBezTo>
                <a:cubicBezTo>
                  <a:pt x="1329263" y="617866"/>
                  <a:pt x="223758" y="1924152"/>
                  <a:pt x="468082" y="2698247"/>
                </a:cubicBezTo>
                <a:cubicBezTo>
                  <a:pt x="712406" y="3472342"/>
                  <a:pt x="2807302" y="4019047"/>
                  <a:pt x="2732311" y="4860876"/>
                </a:cubicBezTo>
                <a:cubicBezTo>
                  <a:pt x="2657321" y="5702705"/>
                  <a:pt x="180215" y="7275086"/>
                  <a:pt x="18139" y="7749219"/>
                </a:cubicBezTo>
                <a:cubicBezTo>
                  <a:pt x="-143937" y="8223352"/>
                  <a:pt x="807958" y="7964514"/>
                  <a:pt x="1759853" y="7705676"/>
                </a:cubicBezTo>
              </a:path>
            </a:pathLst>
          </a:custGeom>
          <a:noFill/>
          <a:ln>
            <a:solidFill>
              <a:srgbClr val="6E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Acorde 16"/>
          <p:cNvSpPr/>
          <p:nvPr/>
        </p:nvSpPr>
        <p:spPr>
          <a:xfrm rot="21130251">
            <a:off x="10367492" y="-965426"/>
            <a:ext cx="3719652" cy="5817043"/>
          </a:xfrm>
          <a:prstGeom prst="chord">
            <a:avLst>
              <a:gd name="adj1" fmla="val 2700000"/>
              <a:gd name="adj2" fmla="val 16604868"/>
            </a:avLst>
          </a:prstGeom>
          <a:noFill/>
          <a:ln>
            <a:solidFill>
              <a:srgbClr val="516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Forma libre 17"/>
          <p:cNvSpPr/>
          <p:nvPr/>
        </p:nvSpPr>
        <p:spPr>
          <a:xfrm rot="2777207">
            <a:off x="2725118" y="-1383393"/>
            <a:ext cx="2734276" cy="10347014"/>
          </a:xfrm>
          <a:custGeom>
            <a:avLst/>
            <a:gdLst>
              <a:gd name="connsiteX0" fmla="*/ 90711 w 2734276"/>
              <a:gd name="connsiteY0" fmla="*/ 288876 h 8013305"/>
              <a:gd name="connsiteX1" fmla="*/ 1266368 w 2734276"/>
              <a:gd name="connsiteY1" fmla="*/ 216304 h 8013305"/>
              <a:gd name="connsiteX2" fmla="*/ 468082 w 2734276"/>
              <a:gd name="connsiteY2" fmla="*/ 2698247 h 8013305"/>
              <a:gd name="connsiteX3" fmla="*/ 2732311 w 2734276"/>
              <a:gd name="connsiteY3" fmla="*/ 4860876 h 8013305"/>
              <a:gd name="connsiteX4" fmla="*/ 18139 w 2734276"/>
              <a:gd name="connsiteY4" fmla="*/ 7749219 h 8013305"/>
              <a:gd name="connsiteX5" fmla="*/ 1759853 w 2734276"/>
              <a:gd name="connsiteY5" fmla="*/ 7705676 h 801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76" h="8013305">
                <a:moveTo>
                  <a:pt x="90711" y="288876"/>
                </a:moveTo>
                <a:cubicBezTo>
                  <a:pt x="647092" y="51809"/>
                  <a:pt x="1203473" y="-185258"/>
                  <a:pt x="1266368" y="216304"/>
                </a:cubicBezTo>
                <a:cubicBezTo>
                  <a:pt x="1329263" y="617866"/>
                  <a:pt x="223758" y="1924152"/>
                  <a:pt x="468082" y="2698247"/>
                </a:cubicBezTo>
                <a:cubicBezTo>
                  <a:pt x="712406" y="3472342"/>
                  <a:pt x="2807302" y="4019047"/>
                  <a:pt x="2732311" y="4860876"/>
                </a:cubicBezTo>
                <a:cubicBezTo>
                  <a:pt x="2657321" y="5702705"/>
                  <a:pt x="180215" y="7275086"/>
                  <a:pt x="18139" y="7749219"/>
                </a:cubicBezTo>
                <a:cubicBezTo>
                  <a:pt x="-143937" y="8223352"/>
                  <a:pt x="807958" y="7964514"/>
                  <a:pt x="1759853" y="7705676"/>
                </a:cubicBezTo>
              </a:path>
            </a:pathLst>
          </a:custGeom>
          <a:noFill/>
          <a:ln>
            <a:solidFill>
              <a:srgbClr val="6E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Subtítulo 2"/>
          <p:cNvSpPr txBox="1">
            <a:spLocks/>
          </p:cNvSpPr>
          <p:nvPr/>
        </p:nvSpPr>
        <p:spPr>
          <a:xfrm>
            <a:off x="9164239" y="5652416"/>
            <a:ext cx="3516218" cy="1291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 sz="2000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es-AR" sz="1600" dirty="0" smtClean="0">
                <a:solidFill>
                  <a:schemeClr val="bg1"/>
                </a:solidFill>
                <a:latin typeface="Century" panose="02040604050505020304" pitchFamily="18" charset="0"/>
              </a:rPr>
              <a:t>María Paz Quinteros</a:t>
            </a:r>
          </a:p>
          <a:p>
            <a:r>
              <a:rPr lang="es-AR" sz="1600" dirty="0" smtClean="0">
                <a:solidFill>
                  <a:schemeClr val="bg1"/>
                </a:solidFill>
                <a:latin typeface="Century" panose="02040604050505020304" pitchFamily="18" charset="0"/>
              </a:rPr>
              <a:t>Josefina Quiroga</a:t>
            </a:r>
            <a:endParaRPr lang="es-AR" sz="16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3" y="1727545"/>
            <a:ext cx="10793284" cy="300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2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8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65280" y="7294563"/>
            <a:ext cx="9144000" cy="2387600"/>
          </a:xfrm>
        </p:spPr>
        <p:txBody>
          <a:bodyPr/>
          <a:lstStyle/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9" name="Elipse 8"/>
          <p:cNvSpPr/>
          <p:nvPr/>
        </p:nvSpPr>
        <p:spPr>
          <a:xfrm>
            <a:off x="-3977129" y="-2461056"/>
            <a:ext cx="7954257" cy="5334885"/>
          </a:xfrm>
          <a:prstGeom prst="ellipse">
            <a:avLst/>
          </a:prstGeom>
          <a:solidFill>
            <a:srgbClr val="51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corde 9"/>
          <p:cNvSpPr/>
          <p:nvPr/>
        </p:nvSpPr>
        <p:spPr>
          <a:xfrm rot="21130251">
            <a:off x="10215092" y="-1117826"/>
            <a:ext cx="3719652" cy="5817043"/>
          </a:xfrm>
          <a:prstGeom prst="chord">
            <a:avLst>
              <a:gd name="adj1" fmla="val 2700000"/>
              <a:gd name="adj2" fmla="val 16604868"/>
            </a:avLst>
          </a:prstGeom>
          <a:solidFill>
            <a:srgbClr val="6E8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Acorde 11"/>
          <p:cNvSpPr/>
          <p:nvPr/>
        </p:nvSpPr>
        <p:spPr>
          <a:xfrm rot="8773696">
            <a:off x="2975301" y="5183257"/>
            <a:ext cx="4180115" cy="4841682"/>
          </a:xfrm>
          <a:prstGeom prst="chord">
            <a:avLst>
              <a:gd name="adj1" fmla="val 2700000"/>
              <a:gd name="adj2" fmla="val 11775025"/>
            </a:avLst>
          </a:prstGeom>
          <a:solidFill>
            <a:srgbClr val="51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Arco 13"/>
          <p:cNvSpPr/>
          <p:nvPr/>
        </p:nvSpPr>
        <p:spPr>
          <a:xfrm rot="19427428">
            <a:off x="6147089" y="-1824183"/>
            <a:ext cx="4194629" cy="13499268"/>
          </a:xfrm>
          <a:prstGeom prst="arc">
            <a:avLst>
              <a:gd name="adj1" fmla="val 15980961"/>
              <a:gd name="adj2" fmla="val 4141543"/>
            </a:avLst>
          </a:prstGeom>
          <a:ln>
            <a:solidFill>
              <a:srgbClr val="B2BA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Elipse 14"/>
          <p:cNvSpPr/>
          <p:nvPr/>
        </p:nvSpPr>
        <p:spPr>
          <a:xfrm>
            <a:off x="-3733535" y="-2667443"/>
            <a:ext cx="7954257" cy="5334885"/>
          </a:xfrm>
          <a:prstGeom prst="ellipse">
            <a:avLst/>
          </a:prstGeom>
          <a:noFill/>
          <a:ln cmpd="dbl">
            <a:solidFill>
              <a:srgbClr val="A3BD8D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Forma libre 15"/>
          <p:cNvSpPr/>
          <p:nvPr/>
        </p:nvSpPr>
        <p:spPr>
          <a:xfrm rot="2777207">
            <a:off x="2530278" y="-1453436"/>
            <a:ext cx="2734276" cy="10347014"/>
          </a:xfrm>
          <a:custGeom>
            <a:avLst/>
            <a:gdLst>
              <a:gd name="connsiteX0" fmla="*/ 90711 w 2734276"/>
              <a:gd name="connsiteY0" fmla="*/ 288876 h 8013305"/>
              <a:gd name="connsiteX1" fmla="*/ 1266368 w 2734276"/>
              <a:gd name="connsiteY1" fmla="*/ 216304 h 8013305"/>
              <a:gd name="connsiteX2" fmla="*/ 468082 w 2734276"/>
              <a:gd name="connsiteY2" fmla="*/ 2698247 h 8013305"/>
              <a:gd name="connsiteX3" fmla="*/ 2732311 w 2734276"/>
              <a:gd name="connsiteY3" fmla="*/ 4860876 h 8013305"/>
              <a:gd name="connsiteX4" fmla="*/ 18139 w 2734276"/>
              <a:gd name="connsiteY4" fmla="*/ 7749219 h 8013305"/>
              <a:gd name="connsiteX5" fmla="*/ 1759853 w 2734276"/>
              <a:gd name="connsiteY5" fmla="*/ 7705676 h 801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76" h="8013305">
                <a:moveTo>
                  <a:pt x="90711" y="288876"/>
                </a:moveTo>
                <a:cubicBezTo>
                  <a:pt x="647092" y="51809"/>
                  <a:pt x="1203473" y="-185258"/>
                  <a:pt x="1266368" y="216304"/>
                </a:cubicBezTo>
                <a:cubicBezTo>
                  <a:pt x="1329263" y="617866"/>
                  <a:pt x="223758" y="1924152"/>
                  <a:pt x="468082" y="2698247"/>
                </a:cubicBezTo>
                <a:cubicBezTo>
                  <a:pt x="712406" y="3472342"/>
                  <a:pt x="2807302" y="4019047"/>
                  <a:pt x="2732311" y="4860876"/>
                </a:cubicBezTo>
                <a:cubicBezTo>
                  <a:pt x="2657321" y="5702705"/>
                  <a:pt x="180215" y="7275086"/>
                  <a:pt x="18139" y="7749219"/>
                </a:cubicBezTo>
                <a:cubicBezTo>
                  <a:pt x="-143937" y="8223352"/>
                  <a:pt x="807958" y="7964514"/>
                  <a:pt x="1759853" y="7705676"/>
                </a:cubicBezTo>
              </a:path>
            </a:pathLst>
          </a:custGeom>
          <a:noFill/>
          <a:ln>
            <a:solidFill>
              <a:srgbClr val="6E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Acorde 16"/>
          <p:cNvSpPr/>
          <p:nvPr/>
        </p:nvSpPr>
        <p:spPr>
          <a:xfrm rot="21130251">
            <a:off x="10367492" y="-965426"/>
            <a:ext cx="3719652" cy="5817043"/>
          </a:xfrm>
          <a:prstGeom prst="chord">
            <a:avLst>
              <a:gd name="adj1" fmla="val 2700000"/>
              <a:gd name="adj2" fmla="val 16604868"/>
            </a:avLst>
          </a:prstGeom>
          <a:noFill/>
          <a:ln>
            <a:solidFill>
              <a:srgbClr val="516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Forma libre 17"/>
          <p:cNvSpPr/>
          <p:nvPr/>
        </p:nvSpPr>
        <p:spPr>
          <a:xfrm rot="2777207">
            <a:off x="2725118" y="-1383393"/>
            <a:ext cx="2734276" cy="10347014"/>
          </a:xfrm>
          <a:custGeom>
            <a:avLst/>
            <a:gdLst>
              <a:gd name="connsiteX0" fmla="*/ 90711 w 2734276"/>
              <a:gd name="connsiteY0" fmla="*/ 288876 h 8013305"/>
              <a:gd name="connsiteX1" fmla="*/ 1266368 w 2734276"/>
              <a:gd name="connsiteY1" fmla="*/ 216304 h 8013305"/>
              <a:gd name="connsiteX2" fmla="*/ 468082 w 2734276"/>
              <a:gd name="connsiteY2" fmla="*/ 2698247 h 8013305"/>
              <a:gd name="connsiteX3" fmla="*/ 2732311 w 2734276"/>
              <a:gd name="connsiteY3" fmla="*/ 4860876 h 8013305"/>
              <a:gd name="connsiteX4" fmla="*/ 18139 w 2734276"/>
              <a:gd name="connsiteY4" fmla="*/ 7749219 h 8013305"/>
              <a:gd name="connsiteX5" fmla="*/ 1759853 w 2734276"/>
              <a:gd name="connsiteY5" fmla="*/ 7705676 h 801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76" h="8013305">
                <a:moveTo>
                  <a:pt x="90711" y="288876"/>
                </a:moveTo>
                <a:cubicBezTo>
                  <a:pt x="647092" y="51809"/>
                  <a:pt x="1203473" y="-185258"/>
                  <a:pt x="1266368" y="216304"/>
                </a:cubicBezTo>
                <a:cubicBezTo>
                  <a:pt x="1329263" y="617866"/>
                  <a:pt x="223758" y="1924152"/>
                  <a:pt x="468082" y="2698247"/>
                </a:cubicBezTo>
                <a:cubicBezTo>
                  <a:pt x="712406" y="3472342"/>
                  <a:pt x="2807302" y="4019047"/>
                  <a:pt x="2732311" y="4860876"/>
                </a:cubicBezTo>
                <a:cubicBezTo>
                  <a:pt x="2657321" y="5702705"/>
                  <a:pt x="180215" y="7275086"/>
                  <a:pt x="18139" y="7749219"/>
                </a:cubicBezTo>
                <a:cubicBezTo>
                  <a:pt x="-143937" y="8223352"/>
                  <a:pt x="807958" y="7964514"/>
                  <a:pt x="1759853" y="7705676"/>
                </a:cubicBezTo>
              </a:path>
            </a:pathLst>
          </a:custGeom>
          <a:noFill/>
          <a:ln>
            <a:solidFill>
              <a:srgbClr val="6E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8" r="29580" b="37772"/>
          <a:stretch/>
        </p:blipFill>
        <p:spPr>
          <a:xfrm>
            <a:off x="3172859" y="60449"/>
            <a:ext cx="4880472" cy="9420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3" y="1355099"/>
            <a:ext cx="10967723" cy="16386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616" y="945129"/>
            <a:ext cx="7797460" cy="25361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6" y="2784205"/>
            <a:ext cx="11296443" cy="320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8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64" y="2416005"/>
            <a:ext cx="3603048" cy="16460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65280" y="7294563"/>
            <a:ext cx="9144000" cy="2387600"/>
          </a:xfrm>
        </p:spPr>
        <p:txBody>
          <a:bodyPr/>
          <a:lstStyle/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9" name="Elipse 8"/>
          <p:cNvSpPr/>
          <p:nvPr/>
        </p:nvSpPr>
        <p:spPr>
          <a:xfrm>
            <a:off x="-3977129" y="-2461056"/>
            <a:ext cx="7954257" cy="5334885"/>
          </a:xfrm>
          <a:prstGeom prst="ellipse">
            <a:avLst/>
          </a:prstGeom>
          <a:solidFill>
            <a:srgbClr val="51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corde 9"/>
          <p:cNvSpPr/>
          <p:nvPr/>
        </p:nvSpPr>
        <p:spPr>
          <a:xfrm rot="21130251">
            <a:off x="10215092" y="-1117826"/>
            <a:ext cx="3719652" cy="5817043"/>
          </a:xfrm>
          <a:prstGeom prst="chord">
            <a:avLst>
              <a:gd name="adj1" fmla="val 2700000"/>
              <a:gd name="adj2" fmla="val 16604868"/>
            </a:avLst>
          </a:prstGeom>
          <a:solidFill>
            <a:srgbClr val="6E8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Acorde 11"/>
          <p:cNvSpPr/>
          <p:nvPr/>
        </p:nvSpPr>
        <p:spPr>
          <a:xfrm rot="8773696">
            <a:off x="2975301" y="5183257"/>
            <a:ext cx="4180115" cy="4841682"/>
          </a:xfrm>
          <a:prstGeom prst="chord">
            <a:avLst>
              <a:gd name="adj1" fmla="val 2700000"/>
              <a:gd name="adj2" fmla="val 11775025"/>
            </a:avLst>
          </a:prstGeom>
          <a:solidFill>
            <a:srgbClr val="51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Arco 13"/>
          <p:cNvSpPr/>
          <p:nvPr/>
        </p:nvSpPr>
        <p:spPr>
          <a:xfrm rot="19427428">
            <a:off x="6147089" y="-1824183"/>
            <a:ext cx="4194629" cy="13499268"/>
          </a:xfrm>
          <a:prstGeom prst="arc">
            <a:avLst>
              <a:gd name="adj1" fmla="val 15980961"/>
              <a:gd name="adj2" fmla="val 4141543"/>
            </a:avLst>
          </a:prstGeom>
          <a:ln>
            <a:solidFill>
              <a:srgbClr val="B2BA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Elipse 14"/>
          <p:cNvSpPr/>
          <p:nvPr/>
        </p:nvSpPr>
        <p:spPr>
          <a:xfrm>
            <a:off x="-3733535" y="-2667443"/>
            <a:ext cx="7954257" cy="5334885"/>
          </a:xfrm>
          <a:prstGeom prst="ellipse">
            <a:avLst/>
          </a:prstGeom>
          <a:noFill/>
          <a:ln cmpd="dbl">
            <a:solidFill>
              <a:srgbClr val="A3BD8D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Forma libre 15"/>
          <p:cNvSpPr/>
          <p:nvPr/>
        </p:nvSpPr>
        <p:spPr>
          <a:xfrm rot="2777207">
            <a:off x="2530278" y="-1453436"/>
            <a:ext cx="2734276" cy="10347014"/>
          </a:xfrm>
          <a:custGeom>
            <a:avLst/>
            <a:gdLst>
              <a:gd name="connsiteX0" fmla="*/ 90711 w 2734276"/>
              <a:gd name="connsiteY0" fmla="*/ 288876 h 8013305"/>
              <a:gd name="connsiteX1" fmla="*/ 1266368 w 2734276"/>
              <a:gd name="connsiteY1" fmla="*/ 216304 h 8013305"/>
              <a:gd name="connsiteX2" fmla="*/ 468082 w 2734276"/>
              <a:gd name="connsiteY2" fmla="*/ 2698247 h 8013305"/>
              <a:gd name="connsiteX3" fmla="*/ 2732311 w 2734276"/>
              <a:gd name="connsiteY3" fmla="*/ 4860876 h 8013305"/>
              <a:gd name="connsiteX4" fmla="*/ 18139 w 2734276"/>
              <a:gd name="connsiteY4" fmla="*/ 7749219 h 8013305"/>
              <a:gd name="connsiteX5" fmla="*/ 1759853 w 2734276"/>
              <a:gd name="connsiteY5" fmla="*/ 7705676 h 801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76" h="8013305">
                <a:moveTo>
                  <a:pt x="90711" y="288876"/>
                </a:moveTo>
                <a:cubicBezTo>
                  <a:pt x="647092" y="51809"/>
                  <a:pt x="1203473" y="-185258"/>
                  <a:pt x="1266368" y="216304"/>
                </a:cubicBezTo>
                <a:cubicBezTo>
                  <a:pt x="1329263" y="617866"/>
                  <a:pt x="223758" y="1924152"/>
                  <a:pt x="468082" y="2698247"/>
                </a:cubicBezTo>
                <a:cubicBezTo>
                  <a:pt x="712406" y="3472342"/>
                  <a:pt x="2807302" y="4019047"/>
                  <a:pt x="2732311" y="4860876"/>
                </a:cubicBezTo>
                <a:cubicBezTo>
                  <a:pt x="2657321" y="5702705"/>
                  <a:pt x="180215" y="7275086"/>
                  <a:pt x="18139" y="7749219"/>
                </a:cubicBezTo>
                <a:cubicBezTo>
                  <a:pt x="-143937" y="8223352"/>
                  <a:pt x="807958" y="7964514"/>
                  <a:pt x="1759853" y="7705676"/>
                </a:cubicBezTo>
              </a:path>
            </a:pathLst>
          </a:custGeom>
          <a:noFill/>
          <a:ln>
            <a:solidFill>
              <a:srgbClr val="6E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Acorde 16"/>
          <p:cNvSpPr/>
          <p:nvPr/>
        </p:nvSpPr>
        <p:spPr>
          <a:xfrm rot="21130251">
            <a:off x="10367492" y="-965426"/>
            <a:ext cx="3719652" cy="5817043"/>
          </a:xfrm>
          <a:prstGeom prst="chord">
            <a:avLst>
              <a:gd name="adj1" fmla="val 2700000"/>
              <a:gd name="adj2" fmla="val 16604868"/>
            </a:avLst>
          </a:prstGeom>
          <a:noFill/>
          <a:ln>
            <a:solidFill>
              <a:srgbClr val="516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Forma libre 17"/>
          <p:cNvSpPr/>
          <p:nvPr/>
        </p:nvSpPr>
        <p:spPr>
          <a:xfrm rot="2777207">
            <a:off x="2725118" y="-1383393"/>
            <a:ext cx="2734276" cy="10347014"/>
          </a:xfrm>
          <a:custGeom>
            <a:avLst/>
            <a:gdLst>
              <a:gd name="connsiteX0" fmla="*/ 90711 w 2734276"/>
              <a:gd name="connsiteY0" fmla="*/ 288876 h 8013305"/>
              <a:gd name="connsiteX1" fmla="*/ 1266368 w 2734276"/>
              <a:gd name="connsiteY1" fmla="*/ 216304 h 8013305"/>
              <a:gd name="connsiteX2" fmla="*/ 468082 w 2734276"/>
              <a:gd name="connsiteY2" fmla="*/ 2698247 h 8013305"/>
              <a:gd name="connsiteX3" fmla="*/ 2732311 w 2734276"/>
              <a:gd name="connsiteY3" fmla="*/ 4860876 h 8013305"/>
              <a:gd name="connsiteX4" fmla="*/ 18139 w 2734276"/>
              <a:gd name="connsiteY4" fmla="*/ 7749219 h 8013305"/>
              <a:gd name="connsiteX5" fmla="*/ 1759853 w 2734276"/>
              <a:gd name="connsiteY5" fmla="*/ 7705676 h 801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76" h="8013305">
                <a:moveTo>
                  <a:pt x="90711" y="288876"/>
                </a:moveTo>
                <a:cubicBezTo>
                  <a:pt x="647092" y="51809"/>
                  <a:pt x="1203473" y="-185258"/>
                  <a:pt x="1266368" y="216304"/>
                </a:cubicBezTo>
                <a:cubicBezTo>
                  <a:pt x="1329263" y="617866"/>
                  <a:pt x="223758" y="1924152"/>
                  <a:pt x="468082" y="2698247"/>
                </a:cubicBezTo>
                <a:cubicBezTo>
                  <a:pt x="712406" y="3472342"/>
                  <a:pt x="2807302" y="4019047"/>
                  <a:pt x="2732311" y="4860876"/>
                </a:cubicBezTo>
                <a:cubicBezTo>
                  <a:pt x="2657321" y="5702705"/>
                  <a:pt x="180215" y="7275086"/>
                  <a:pt x="18139" y="7749219"/>
                </a:cubicBezTo>
                <a:cubicBezTo>
                  <a:pt x="-143937" y="8223352"/>
                  <a:pt x="807958" y="7964514"/>
                  <a:pt x="1759853" y="7705676"/>
                </a:cubicBezTo>
              </a:path>
            </a:pathLst>
          </a:custGeom>
          <a:noFill/>
          <a:ln>
            <a:solidFill>
              <a:srgbClr val="6E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21" y="4287986"/>
            <a:ext cx="2433896" cy="18254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0" t="13550" r="10932" b="6391"/>
          <a:stretch/>
        </p:blipFill>
        <p:spPr>
          <a:xfrm>
            <a:off x="8783749" y="1089070"/>
            <a:ext cx="2452914" cy="17272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/>
          <a:stretch/>
        </p:blipFill>
        <p:spPr>
          <a:xfrm>
            <a:off x="781541" y="3149082"/>
            <a:ext cx="2468345" cy="19053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95" y="488648"/>
            <a:ext cx="9833700" cy="65232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9" y="1496065"/>
            <a:ext cx="3542083" cy="164606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627" y="4574274"/>
            <a:ext cx="2487384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1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8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65280" y="7294563"/>
            <a:ext cx="9144000" cy="2387600"/>
          </a:xfrm>
        </p:spPr>
        <p:txBody>
          <a:bodyPr/>
          <a:lstStyle/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9" name="Elipse 8"/>
          <p:cNvSpPr/>
          <p:nvPr/>
        </p:nvSpPr>
        <p:spPr>
          <a:xfrm>
            <a:off x="-3977129" y="-2461056"/>
            <a:ext cx="7954257" cy="5334885"/>
          </a:xfrm>
          <a:prstGeom prst="ellipse">
            <a:avLst/>
          </a:prstGeom>
          <a:solidFill>
            <a:srgbClr val="51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corde 9"/>
          <p:cNvSpPr/>
          <p:nvPr/>
        </p:nvSpPr>
        <p:spPr>
          <a:xfrm rot="21130251">
            <a:off x="10215092" y="-1117826"/>
            <a:ext cx="3719652" cy="5817043"/>
          </a:xfrm>
          <a:prstGeom prst="chord">
            <a:avLst>
              <a:gd name="adj1" fmla="val 2700000"/>
              <a:gd name="adj2" fmla="val 16604868"/>
            </a:avLst>
          </a:prstGeom>
          <a:solidFill>
            <a:srgbClr val="6E8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Acorde 11"/>
          <p:cNvSpPr/>
          <p:nvPr/>
        </p:nvSpPr>
        <p:spPr>
          <a:xfrm rot="8773696">
            <a:off x="2975301" y="5183257"/>
            <a:ext cx="4180115" cy="4841682"/>
          </a:xfrm>
          <a:prstGeom prst="chord">
            <a:avLst>
              <a:gd name="adj1" fmla="val 2700000"/>
              <a:gd name="adj2" fmla="val 11775025"/>
            </a:avLst>
          </a:prstGeom>
          <a:solidFill>
            <a:srgbClr val="51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Arco 13"/>
          <p:cNvSpPr/>
          <p:nvPr/>
        </p:nvSpPr>
        <p:spPr>
          <a:xfrm rot="19427428">
            <a:off x="6147089" y="-1824183"/>
            <a:ext cx="4194629" cy="13499268"/>
          </a:xfrm>
          <a:prstGeom prst="arc">
            <a:avLst>
              <a:gd name="adj1" fmla="val 15980961"/>
              <a:gd name="adj2" fmla="val 4141543"/>
            </a:avLst>
          </a:prstGeom>
          <a:ln>
            <a:solidFill>
              <a:srgbClr val="B2BA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Elipse 14"/>
          <p:cNvSpPr/>
          <p:nvPr/>
        </p:nvSpPr>
        <p:spPr>
          <a:xfrm>
            <a:off x="-3733535" y="-2667443"/>
            <a:ext cx="7954257" cy="5334885"/>
          </a:xfrm>
          <a:prstGeom prst="ellipse">
            <a:avLst/>
          </a:prstGeom>
          <a:noFill/>
          <a:ln cmpd="dbl">
            <a:solidFill>
              <a:srgbClr val="A3BD8D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Forma libre 15"/>
          <p:cNvSpPr/>
          <p:nvPr/>
        </p:nvSpPr>
        <p:spPr>
          <a:xfrm rot="2777207">
            <a:off x="2530278" y="-1453436"/>
            <a:ext cx="2734276" cy="10347014"/>
          </a:xfrm>
          <a:custGeom>
            <a:avLst/>
            <a:gdLst>
              <a:gd name="connsiteX0" fmla="*/ 90711 w 2734276"/>
              <a:gd name="connsiteY0" fmla="*/ 288876 h 8013305"/>
              <a:gd name="connsiteX1" fmla="*/ 1266368 w 2734276"/>
              <a:gd name="connsiteY1" fmla="*/ 216304 h 8013305"/>
              <a:gd name="connsiteX2" fmla="*/ 468082 w 2734276"/>
              <a:gd name="connsiteY2" fmla="*/ 2698247 h 8013305"/>
              <a:gd name="connsiteX3" fmla="*/ 2732311 w 2734276"/>
              <a:gd name="connsiteY3" fmla="*/ 4860876 h 8013305"/>
              <a:gd name="connsiteX4" fmla="*/ 18139 w 2734276"/>
              <a:gd name="connsiteY4" fmla="*/ 7749219 h 8013305"/>
              <a:gd name="connsiteX5" fmla="*/ 1759853 w 2734276"/>
              <a:gd name="connsiteY5" fmla="*/ 7705676 h 801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76" h="8013305">
                <a:moveTo>
                  <a:pt x="90711" y="288876"/>
                </a:moveTo>
                <a:cubicBezTo>
                  <a:pt x="647092" y="51809"/>
                  <a:pt x="1203473" y="-185258"/>
                  <a:pt x="1266368" y="216304"/>
                </a:cubicBezTo>
                <a:cubicBezTo>
                  <a:pt x="1329263" y="617866"/>
                  <a:pt x="223758" y="1924152"/>
                  <a:pt x="468082" y="2698247"/>
                </a:cubicBezTo>
                <a:cubicBezTo>
                  <a:pt x="712406" y="3472342"/>
                  <a:pt x="2807302" y="4019047"/>
                  <a:pt x="2732311" y="4860876"/>
                </a:cubicBezTo>
                <a:cubicBezTo>
                  <a:pt x="2657321" y="5702705"/>
                  <a:pt x="180215" y="7275086"/>
                  <a:pt x="18139" y="7749219"/>
                </a:cubicBezTo>
                <a:cubicBezTo>
                  <a:pt x="-143937" y="8223352"/>
                  <a:pt x="807958" y="7964514"/>
                  <a:pt x="1759853" y="7705676"/>
                </a:cubicBezTo>
              </a:path>
            </a:pathLst>
          </a:custGeom>
          <a:noFill/>
          <a:ln>
            <a:solidFill>
              <a:srgbClr val="6E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Acorde 16"/>
          <p:cNvSpPr/>
          <p:nvPr/>
        </p:nvSpPr>
        <p:spPr>
          <a:xfrm rot="21130251">
            <a:off x="10367492" y="-965426"/>
            <a:ext cx="3719652" cy="5817043"/>
          </a:xfrm>
          <a:prstGeom prst="chord">
            <a:avLst>
              <a:gd name="adj1" fmla="val 2700000"/>
              <a:gd name="adj2" fmla="val 16604868"/>
            </a:avLst>
          </a:prstGeom>
          <a:noFill/>
          <a:ln>
            <a:solidFill>
              <a:srgbClr val="516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Forma libre 17"/>
          <p:cNvSpPr/>
          <p:nvPr/>
        </p:nvSpPr>
        <p:spPr>
          <a:xfrm rot="2777207">
            <a:off x="2725118" y="-1383393"/>
            <a:ext cx="2734276" cy="10347014"/>
          </a:xfrm>
          <a:custGeom>
            <a:avLst/>
            <a:gdLst>
              <a:gd name="connsiteX0" fmla="*/ 90711 w 2734276"/>
              <a:gd name="connsiteY0" fmla="*/ 288876 h 8013305"/>
              <a:gd name="connsiteX1" fmla="*/ 1266368 w 2734276"/>
              <a:gd name="connsiteY1" fmla="*/ 216304 h 8013305"/>
              <a:gd name="connsiteX2" fmla="*/ 468082 w 2734276"/>
              <a:gd name="connsiteY2" fmla="*/ 2698247 h 8013305"/>
              <a:gd name="connsiteX3" fmla="*/ 2732311 w 2734276"/>
              <a:gd name="connsiteY3" fmla="*/ 4860876 h 8013305"/>
              <a:gd name="connsiteX4" fmla="*/ 18139 w 2734276"/>
              <a:gd name="connsiteY4" fmla="*/ 7749219 h 8013305"/>
              <a:gd name="connsiteX5" fmla="*/ 1759853 w 2734276"/>
              <a:gd name="connsiteY5" fmla="*/ 7705676 h 801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76" h="8013305">
                <a:moveTo>
                  <a:pt x="90711" y="288876"/>
                </a:moveTo>
                <a:cubicBezTo>
                  <a:pt x="647092" y="51809"/>
                  <a:pt x="1203473" y="-185258"/>
                  <a:pt x="1266368" y="216304"/>
                </a:cubicBezTo>
                <a:cubicBezTo>
                  <a:pt x="1329263" y="617866"/>
                  <a:pt x="223758" y="1924152"/>
                  <a:pt x="468082" y="2698247"/>
                </a:cubicBezTo>
                <a:cubicBezTo>
                  <a:pt x="712406" y="3472342"/>
                  <a:pt x="2807302" y="4019047"/>
                  <a:pt x="2732311" y="4860876"/>
                </a:cubicBezTo>
                <a:cubicBezTo>
                  <a:pt x="2657321" y="5702705"/>
                  <a:pt x="180215" y="7275086"/>
                  <a:pt x="18139" y="7749219"/>
                </a:cubicBezTo>
                <a:cubicBezTo>
                  <a:pt x="-143937" y="8223352"/>
                  <a:pt x="807958" y="7964514"/>
                  <a:pt x="1759853" y="7705676"/>
                </a:cubicBezTo>
              </a:path>
            </a:pathLst>
          </a:custGeom>
          <a:noFill/>
          <a:ln>
            <a:solidFill>
              <a:srgbClr val="6E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Subtítulo 2"/>
          <p:cNvSpPr txBox="1">
            <a:spLocks/>
          </p:cNvSpPr>
          <p:nvPr/>
        </p:nvSpPr>
        <p:spPr>
          <a:xfrm>
            <a:off x="1934257" y="5077851"/>
            <a:ext cx="9213639" cy="2241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2300" b="1" dirty="0" smtClean="0">
              <a:solidFill>
                <a:schemeClr val="bg1"/>
              </a:solidFill>
              <a:latin typeface="Sono" panose="020F0009030400000000" pitchFamily="50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385" y="2721448"/>
            <a:ext cx="3362563" cy="17790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636" l="2174" r="100000">
                        <a14:backgroundMark x1="92935" y1="69818" x2="95109" y2="62545"/>
                        <a14:backgroundMark x1="91304" y1="74909" x2="92391" y2="67636"/>
                        <a14:backgroundMark x1="83696" y1="73818" x2="73370" y2="70182"/>
                        <a14:backgroundMark x1="40761" y1="92364" x2="44565" y2="78182"/>
                        <a14:backgroundMark x1="45109" y1="77091" x2="46739" y2="57818"/>
                        <a14:backgroundMark x1="47826" y1="56727" x2="65217" y2="65455"/>
                        <a14:backgroundMark x1="49457" y1="34909" x2="50000" y2="17455"/>
                        <a14:backgroundMark x1="50000" y1="18182" x2="48370" y2="8727"/>
                        <a14:backgroundMark x1="13587" y1="13818" x2="17935" y2="14909"/>
                        <a14:backgroundMark x1="25000" y1="8364" x2="22283" y2="10909"/>
                        <a14:backgroundMark x1="26630" y1="42182" x2="9783" y2="29455"/>
                        <a14:backgroundMark x1="47283" y1="10545" x2="42391" y2="5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9202">
            <a:off x="249281" y="4456224"/>
            <a:ext cx="1082914" cy="16184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92" y="323405"/>
            <a:ext cx="10246115" cy="30738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2" y="2602518"/>
            <a:ext cx="7645047" cy="17923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97" y="4987545"/>
            <a:ext cx="9303302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8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8" y="3259533"/>
            <a:ext cx="9894666" cy="20728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65280" y="7294563"/>
            <a:ext cx="9144000" cy="2387600"/>
          </a:xfrm>
        </p:spPr>
        <p:txBody>
          <a:bodyPr/>
          <a:lstStyle/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9" name="Elipse 8"/>
          <p:cNvSpPr/>
          <p:nvPr/>
        </p:nvSpPr>
        <p:spPr>
          <a:xfrm>
            <a:off x="-3977129" y="-2461056"/>
            <a:ext cx="7954257" cy="5334885"/>
          </a:xfrm>
          <a:prstGeom prst="ellipse">
            <a:avLst/>
          </a:prstGeom>
          <a:solidFill>
            <a:srgbClr val="51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corde 9"/>
          <p:cNvSpPr/>
          <p:nvPr/>
        </p:nvSpPr>
        <p:spPr>
          <a:xfrm rot="21130251">
            <a:off x="10215092" y="-1117826"/>
            <a:ext cx="3719652" cy="5817043"/>
          </a:xfrm>
          <a:prstGeom prst="chord">
            <a:avLst>
              <a:gd name="adj1" fmla="val 2700000"/>
              <a:gd name="adj2" fmla="val 16604868"/>
            </a:avLst>
          </a:prstGeom>
          <a:solidFill>
            <a:srgbClr val="6E8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Acorde 11"/>
          <p:cNvSpPr/>
          <p:nvPr/>
        </p:nvSpPr>
        <p:spPr>
          <a:xfrm rot="8773696">
            <a:off x="2975301" y="5183257"/>
            <a:ext cx="4180115" cy="4841682"/>
          </a:xfrm>
          <a:prstGeom prst="chord">
            <a:avLst>
              <a:gd name="adj1" fmla="val 2700000"/>
              <a:gd name="adj2" fmla="val 11775025"/>
            </a:avLst>
          </a:prstGeom>
          <a:solidFill>
            <a:srgbClr val="51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Arco 13"/>
          <p:cNvSpPr/>
          <p:nvPr/>
        </p:nvSpPr>
        <p:spPr>
          <a:xfrm rot="19427428">
            <a:off x="6147089" y="-1824183"/>
            <a:ext cx="4194629" cy="13499268"/>
          </a:xfrm>
          <a:prstGeom prst="arc">
            <a:avLst>
              <a:gd name="adj1" fmla="val 15980961"/>
              <a:gd name="adj2" fmla="val 4141543"/>
            </a:avLst>
          </a:prstGeom>
          <a:ln>
            <a:solidFill>
              <a:srgbClr val="B2BA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Elipse 14"/>
          <p:cNvSpPr/>
          <p:nvPr/>
        </p:nvSpPr>
        <p:spPr>
          <a:xfrm>
            <a:off x="-3733535" y="-2667443"/>
            <a:ext cx="7954257" cy="5334885"/>
          </a:xfrm>
          <a:prstGeom prst="ellipse">
            <a:avLst/>
          </a:prstGeom>
          <a:noFill/>
          <a:ln cmpd="dbl">
            <a:solidFill>
              <a:srgbClr val="A3BD8D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Forma libre 15"/>
          <p:cNvSpPr/>
          <p:nvPr/>
        </p:nvSpPr>
        <p:spPr>
          <a:xfrm rot="2777207">
            <a:off x="2530278" y="-1453436"/>
            <a:ext cx="2734276" cy="10347014"/>
          </a:xfrm>
          <a:custGeom>
            <a:avLst/>
            <a:gdLst>
              <a:gd name="connsiteX0" fmla="*/ 90711 w 2734276"/>
              <a:gd name="connsiteY0" fmla="*/ 288876 h 8013305"/>
              <a:gd name="connsiteX1" fmla="*/ 1266368 w 2734276"/>
              <a:gd name="connsiteY1" fmla="*/ 216304 h 8013305"/>
              <a:gd name="connsiteX2" fmla="*/ 468082 w 2734276"/>
              <a:gd name="connsiteY2" fmla="*/ 2698247 h 8013305"/>
              <a:gd name="connsiteX3" fmla="*/ 2732311 w 2734276"/>
              <a:gd name="connsiteY3" fmla="*/ 4860876 h 8013305"/>
              <a:gd name="connsiteX4" fmla="*/ 18139 w 2734276"/>
              <a:gd name="connsiteY4" fmla="*/ 7749219 h 8013305"/>
              <a:gd name="connsiteX5" fmla="*/ 1759853 w 2734276"/>
              <a:gd name="connsiteY5" fmla="*/ 7705676 h 801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76" h="8013305">
                <a:moveTo>
                  <a:pt x="90711" y="288876"/>
                </a:moveTo>
                <a:cubicBezTo>
                  <a:pt x="647092" y="51809"/>
                  <a:pt x="1203473" y="-185258"/>
                  <a:pt x="1266368" y="216304"/>
                </a:cubicBezTo>
                <a:cubicBezTo>
                  <a:pt x="1329263" y="617866"/>
                  <a:pt x="223758" y="1924152"/>
                  <a:pt x="468082" y="2698247"/>
                </a:cubicBezTo>
                <a:cubicBezTo>
                  <a:pt x="712406" y="3472342"/>
                  <a:pt x="2807302" y="4019047"/>
                  <a:pt x="2732311" y="4860876"/>
                </a:cubicBezTo>
                <a:cubicBezTo>
                  <a:pt x="2657321" y="5702705"/>
                  <a:pt x="180215" y="7275086"/>
                  <a:pt x="18139" y="7749219"/>
                </a:cubicBezTo>
                <a:cubicBezTo>
                  <a:pt x="-143937" y="8223352"/>
                  <a:pt x="807958" y="7964514"/>
                  <a:pt x="1759853" y="7705676"/>
                </a:cubicBezTo>
              </a:path>
            </a:pathLst>
          </a:custGeom>
          <a:noFill/>
          <a:ln>
            <a:solidFill>
              <a:srgbClr val="6E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Acorde 16"/>
          <p:cNvSpPr/>
          <p:nvPr/>
        </p:nvSpPr>
        <p:spPr>
          <a:xfrm rot="21130251">
            <a:off x="10367492" y="-965426"/>
            <a:ext cx="3719652" cy="5817043"/>
          </a:xfrm>
          <a:prstGeom prst="chord">
            <a:avLst>
              <a:gd name="adj1" fmla="val 2700000"/>
              <a:gd name="adj2" fmla="val 16604868"/>
            </a:avLst>
          </a:prstGeom>
          <a:noFill/>
          <a:ln>
            <a:solidFill>
              <a:srgbClr val="516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Forma libre 17"/>
          <p:cNvSpPr/>
          <p:nvPr/>
        </p:nvSpPr>
        <p:spPr>
          <a:xfrm rot="2777207">
            <a:off x="2725118" y="-1383393"/>
            <a:ext cx="2734276" cy="10347014"/>
          </a:xfrm>
          <a:custGeom>
            <a:avLst/>
            <a:gdLst>
              <a:gd name="connsiteX0" fmla="*/ 90711 w 2734276"/>
              <a:gd name="connsiteY0" fmla="*/ 288876 h 8013305"/>
              <a:gd name="connsiteX1" fmla="*/ 1266368 w 2734276"/>
              <a:gd name="connsiteY1" fmla="*/ 216304 h 8013305"/>
              <a:gd name="connsiteX2" fmla="*/ 468082 w 2734276"/>
              <a:gd name="connsiteY2" fmla="*/ 2698247 h 8013305"/>
              <a:gd name="connsiteX3" fmla="*/ 2732311 w 2734276"/>
              <a:gd name="connsiteY3" fmla="*/ 4860876 h 8013305"/>
              <a:gd name="connsiteX4" fmla="*/ 18139 w 2734276"/>
              <a:gd name="connsiteY4" fmla="*/ 7749219 h 8013305"/>
              <a:gd name="connsiteX5" fmla="*/ 1759853 w 2734276"/>
              <a:gd name="connsiteY5" fmla="*/ 7705676 h 801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76" h="8013305">
                <a:moveTo>
                  <a:pt x="90711" y="288876"/>
                </a:moveTo>
                <a:cubicBezTo>
                  <a:pt x="647092" y="51809"/>
                  <a:pt x="1203473" y="-185258"/>
                  <a:pt x="1266368" y="216304"/>
                </a:cubicBezTo>
                <a:cubicBezTo>
                  <a:pt x="1329263" y="617866"/>
                  <a:pt x="223758" y="1924152"/>
                  <a:pt x="468082" y="2698247"/>
                </a:cubicBezTo>
                <a:cubicBezTo>
                  <a:pt x="712406" y="3472342"/>
                  <a:pt x="2807302" y="4019047"/>
                  <a:pt x="2732311" y="4860876"/>
                </a:cubicBezTo>
                <a:cubicBezTo>
                  <a:pt x="2657321" y="5702705"/>
                  <a:pt x="180215" y="7275086"/>
                  <a:pt x="18139" y="7749219"/>
                </a:cubicBezTo>
                <a:cubicBezTo>
                  <a:pt x="-143937" y="8223352"/>
                  <a:pt x="807958" y="7964514"/>
                  <a:pt x="1759853" y="7705676"/>
                </a:cubicBezTo>
              </a:path>
            </a:pathLst>
          </a:custGeom>
          <a:noFill/>
          <a:ln>
            <a:solidFill>
              <a:srgbClr val="6E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" t="11548" r="5090" b="6678"/>
          <a:stretch/>
        </p:blipFill>
        <p:spPr>
          <a:xfrm>
            <a:off x="9328318" y="997126"/>
            <a:ext cx="2089631" cy="180675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9894" r="2512" b="4829"/>
          <a:stretch/>
        </p:blipFill>
        <p:spPr>
          <a:xfrm>
            <a:off x="10123764" y="3531481"/>
            <a:ext cx="2002128" cy="194830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3" t="24582" r="27809" b="17364"/>
          <a:stretch/>
        </p:blipFill>
        <p:spPr>
          <a:xfrm>
            <a:off x="6639287" y="5077851"/>
            <a:ext cx="1780201" cy="15631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31" y="0"/>
            <a:ext cx="4328535" cy="14936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84" y="960540"/>
            <a:ext cx="5017443" cy="5974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7" y="1718741"/>
            <a:ext cx="9217951" cy="13656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835" y="890092"/>
            <a:ext cx="2950720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0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8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65280" y="7294563"/>
            <a:ext cx="9144000" cy="2387600"/>
          </a:xfrm>
        </p:spPr>
        <p:txBody>
          <a:bodyPr/>
          <a:lstStyle/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9" name="Elipse 8"/>
          <p:cNvSpPr/>
          <p:nvPr/>
        </p:nvSpPr>
        <p:spPr>
          <a:xfrm>
            <a:off x="-3977129" y="-2461056"/>
            <a:ext cx="7954257" cy="5334885"/>
          </a:xfrm>
          <a:prstGeom prst="ellipse">
            <a:avLst/>
          </a:prstGeom>
          <a:solidFill>
            <a:srgbClr val="51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corde 9"/>
          <p:cNvSpPr/>
          <p:nvPr/>
        </p:nvSpPr>
        <p:spPr>
          <a:xfrm rot="21130251">
            <a:off x="10215092" y="-1117826"/>
            <a:ext cx="3719652" cy="5817043"/>
          </a:xfrm>
          <a:prstGeom prst="chord">
            <a:avLst>
              <a:gd name="adj1" fmla="val 2700000"/>
              <a:gd name="adj2" fmla="val 16604868"/>
            </a:avLst>
          </a:prstGeom>
          <a:solidFill>
            <a:srgbClr val="6E8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Acorde 11"/>
          <p:cNvSpPr/>
          <p:nvPr/>
        </p:nvSpPr>
        <p:spPr>
          <a:xfrm rot="8773696">
            <a:off x="2975301" y="5183257"/>
            <a:ext cx="4180115" cy="4841682"/>
          </a:xfrm>
          <a:prstGeom prst="chord">
            <a:avLst>
              <a:gd name="adj1" fmla="val 2700000"/>
              <a:gd name="adj2" fmla="val 11775025"/>
            </a:avLst>
          </a:prstGeom>
          <a:solidFill>
            <a:srgbClr val="51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Arco 13"/>
          <p:cNvSpPr/>
          <p:nvPr/>
        </p:nvSpPr>
        <p:spPr>
          <a:xfrm rot="19427428">
            <a:off x="6147089" y="-1824183"/>
            <a:ext cx="4194629" cy="13499268"/>
          </a:xfrm>
          <a:prstGeom prst="arc">
            <a:avLst>
              <a:gd name="adj1" fmla="val 15980961"/>
              <a:gd name="adj2" fmla="val 4141543"/>
            </a:avLst>
          </a:prstGeom>
          <a:ln>
            <a:solidFill>
              <a:srgbClr val="B2BA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Elipse 14"/>
          <p:cNvSpPr/>
          <p:nvPr/>
        </p:nvSpPr>
        <p:spPr>
          <a:xfrm>
            <a:off x="-3733535" y="-2667443"/>
            <a:ext cx="7954257" cy="5334885"/>
          </a:xfrm>
          <a:prstGeom prst="ellipse">
            <a:avLst/>
          </a:prstGeom>
          <a:noFill/>
          <a:ln cmpd="dbl">
            <a:solidFill>
              <a:srgbClr val="A3BD8D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Forma libre 15"/>
          <p:cNvSpPr/>
          <p:nvPr/>
        </p:nvSpPr>
        <p:spPr>
          <a:xfrm rot="2777207">
            <a:off x="2530278" y="-1453436"/>
            <a:ext cx="2734276" cy="10347014"/>
          </a:xfrm>
          <a:custGeom>
            <a:avLst/>
            <a:gdLst>
              <a:gd name="connsiteX0" fmla="*/ 90711 w 2734276"/>
              <a:gd name="connsiteY0" fmla="*/ 288876 h 8013305"/>
              <a:gd name="connsiteX1" fmla="*/ 1266368 w 2734276"/>
              <a:gd name="connsiteY1" fmla="*/ 216304 h 8013305"/>
              <a:gd name="connsiteX2" fmla="*/ 468082 w 2734276"/>
              <a:gd name="connsiteY2" fmla="*/ 2698247 h 8013305"/>
              <a:gd name="connsiteX3" fmla="*/ 2732311 w 2734276"/>
              <a:gd name="connsiteY3" fmla="*/ 4860876 h 8013305"/>
              <a:gd name="connsiteX4" fmla="*/ 18139 w 2734276"/>
              <a:gd name="connsiteY4" fmla="*/ 7749219 h 8013305"/>
              <a:gd name="connsiteX5" fmla="*/ 1759853 w 2734276"/>
              <a:gd name="connsiteY5" fmla="*/ 7705676 h 801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76" h="8013305">
                <a:moveTo>
                  <a:pt x="90711" y="288876"/>
                </a:moveTo>
                <a:cubicBezTo>
                  <a:pt x="647092" y="51809"/>
                  <a:pt x="1203473" y="-185258"/>
                  <a:pt x="1266368" y="216304"/>
                </a:cubicBezTo>
                <a:cubicBezTo>
                  <a:pt x="1329263" y="617866"/>
                  <a:pt x="223758" y="1924152"/>
                  <a:pt x="468082" y="2698247"/>
                </a:cubicBezTo>
                <a:cubicBezTo>
                  <a:pt x="712406" y="3472342"/>
                  <a:pt x="2807302" y="4019047"/>
                  <a:pt x="2732311" y="4860876"/>
                </a:cubicBezTo>
                <a:cubicBezTo>
                  <a:pt x="2657321" y="5702705"/>
                  <a:pt x="180215" y="7275086"/>
                  <a:pt x="18139" y="7749219"/>
                </a:cubicBezTo>
                <a:cubicBezTo>
                  <a:pt x="-143937" y="8223352"/>
                  <a:pt x="807958" y="7964514"/>
                  <a:pt x="1759853" y="7705676"/>
                </a:cubicBezTo>
              </a:path>
            </a:pathLst>
          </a:custGeom>
          <a:noFill/>
          <a:ln>
            <a:solidFill>
              <a:srgbClr val="6E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Acorde 16"/>
          <p:cNvSpPr/>
          <p:nvPr/>
        </p:nvSpPr>
        <p:spPr>
          <a:xfrm rot="21130251">
            <a:off x="10367492" y="-965426"/>
            <a:ext cx="3719652" cy="5817043"/>
          </a:xfrm>
          <a:prstGeom prst="chord">
            <a:avLst>
              <a:gd name="adj1" fmla="val 2700000"/>
              <a:gd name="adj2" fmla="val 16604868"/>
            </a:avLst>
          </a:prstGeom>
          <a:noFill/>
          <a:ln>
            <a:solidFill>
              <a:srgbClr val="516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Forma libre 17"/>
          <p:cNvSpPr/>
          <p:nvPr/>
        </p:nvSpPr>
        <p:spPr>
          <a:xfrm rot="2777207">
            <a:off x="2725118" y="-1383393"/>
            <a:ext cx="2734276" cy="10347014"/>
          </a:xfrm>
          <a:custGeom>
            <a:avLst/>
            <a:gdLst>
              <a:gd name="connsiteX0" fmla="*/ 90711 w 2734276"/>
              <a:gd name="connsiteY0" fmla="*/ 288876 h 8013305"/>
              <a:gd name="connsiteX1" fmla="*/ 1266368 w 2734276"/>
              <a:gd name="connsiteY1" fmla="*/ 216304 h 8013305"/>
              <a:gd name="connsiteX2" fmla="*/ 468082 w 2734276"/>
              <a:gd name="connsiteY2" fmla="*/ 2698247 h 8013305"/>
              <a:gd name="connsiteX3" fmla="*/ 2732311 w 2734276"/>
              <a:gd name="connsiteY3" fmla="*/ 4860876 h 8013305"/>
              <a:gd name="connsiteX4" fmla="*/ 18139 w 2734276"/>
              <a:gd name="connsiteY4" fmla="*/ 7749219 h 8013305"/>
              <a:gd name="connsiteX5" fmla="*/ 1759853 w 2734276"/>
              <a:gd name="connsiteY5" fmla="*/ 7705676 h 801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76" h="8013305">
                <a:moveTo>
                  <a:pt x="90711" y="288876"/>
                </a:moveTo>
                <a:cubicBezTo>
                  <a:pt x="647092" y="51809"/>
                  <a:pt x="1203473" y="-185258"/>
                  <a:pt x="1266368" y="216304"/>
                </a:cubicBezTo>
                <a:cubicBezTo>
                  <a:pt x="1329263" y="617866"/>
                  <a:pt x="223758" y="1924152"/>
                  <a:pt x="468082" y="2698247"/>
                </a:cubicBezTo>
                <a:cubicBezTo>
                  <a:pt x="712406" y="3472342"/>
                  <a:pt x="2807302" y="4019047"/>
                  <a:pt x="2732311" y="4860876"/>
                </a:cubicBezTo>
                <a:cubicBezTo>
                  <a:pt x="2657321" y="5702705"/>
                  <a:pt x="180215" y="7275086"/>
                  <a:pt x="18139" y="7749219"/>
                </a:cubicBezTo>
                <a:cubicBezTo>
                  <a:pt x="-143937" y="8223352"/>
                  <a:pt x="807958" y="7964514"/>
                  <a:pt x="1759853" y="7705676"/>
                </a:cubicBezTo>
              </a:path>
            </a:pathLst>
          </a:custGeom>
          <a:noFill/>
          <a:ln>
            <a:solidFill>
              <a:srgbClr val="6E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18195" r="18623" b="6674"/>
          <a:stretch/>
        </p:blipFill>
        <p:spPr>
          <a:xfrm>
            <a:off x="563140" y="1298348"/>
            <a:ext cx="2041953" cy="18454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" t="14991" r="5012" b="17382"/>
          <a:stretch/>
        </p:blipFill>
        <p:spPr>
          <a:xfrm>
            <a:off x="2886419" y="1454227"/>
            <a:ext cx="9132983" cy="13440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t="14779" r="3133" b="7319"/>
          <a:stretch/>
        </p:blipFill>
        <p:spPr>
          <a:xfrm>
            <a:off x="345493" y="3580746"/>
            <a:ext cx="9937215" cy="193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9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8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65280" y="7294563"/>
            <a:ext cx="9144000" cy="2387600"/>
          </a:xfrm>
        </p:spPr>
        <p:txBody>
          <a:bodyPr/>
          <a:lstStyle/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9" name="Elipse 8"/>
          <p:cNvSpPr/>
          <p:nvPr/>
        </p:nvSpPr>
        <p:spPr>
          <a:xfrm>
            <a:off x="-3977129" y="-2461056"/>
            <a:ext cx="7954257" cy="5334885"/>
          </a:xfrm>
          <a:prstGeom prst="ellipse">
            <a:avLst/>
          </a:prstGeom>
          <a:solidFill>
            <a:srgbClr val="51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corde 9"/>
          <p:cNvSpPr/>
          <p:nvPr/>
        </p:nvSpPr>
        <p:spPr>
          <a:xfrm rot="21130251">
            <a:off x="10215092" y="-1117826"/>
            <a:ext cx="3719652" cy="5817043"/>
          </a:xfrm>
          <a:prstGeom prst="chord">
            <a:avLst>
              <a:gd name="adj1" fmla="val 2700000"/>
              <a:gd name="adj2" fmla="val 16604868"/>
            </a:avLst>
          </a:prstGeom>
          <a:solidFill>
            <a:srgbClr val="6E8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Acorde 11"/>
          <p:cNvSpPr/>
          <p:nvPr/>
        </p:nvSpPr>
        <p:spPr>
          <a:xfrm rot="8773696">
            <a:off x="2975301" y="5183257"/>
            <a:ext cx="4180115" cy="4841682"/>
          </a:xfrm>
          <a:prstGeom prst="chord">
            <a:avLst>
              <a:gd name="adj1" fmla="val 2700000"/>
              <a:gd name="adj2" fmla="val 11775025"/>
            </a:avLst>
          </a:prstGeom>
          <a:solidFill>
            <a:srgbClr val="51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Arco 13"/>
          <p:cNvSpPr/>
          <p:nvPr/>
        </p:nvSpPr>
        <p:spPr>
          <a:xfrm rot="19427428">
            <a:off x="6147089" y="-1824183"/>
            <a:ext cx="4194629" cy="13499268"/>
          </a:xfrm>
          <a:prstGeom prst="arc">
            <a:avLst>
              <a:gd name="adj1" fmla="val 15980961"/>
              <a:gd name="adj2" fmla="val 4141543"/>
            </a:avLst>
          </a:prstGeom>
          <a:ln>
            <a:solidFill>
              <a:srgbClr val="B2BA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Elipse 14"/>
          <p:cNvSpPr/>
          <p:nvPr/>
        </p:nvSpPr>
        <p:spPr>
          <a:xfrm>
            <a:off x="-3733535" y="-2667443"/>
            <a:ext cx="7954257" cy="5334885"/>
          </a:xfrm>
          <a:prstGeom prst="ellipse">
            <a:avLst/>
          </a:prstGeom>
          <a:noFill/>
          <a:ln cmpd="dbl">
            <a:solidFill>
              <a:srgbClr val="A3BD8D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Forma libre 15"/>
          <p:cNvSpPr/>
          <p:nvPr/>
        </p:nvSpPr>
        <p:spPr>
          <a:xfrm rot="2777207">
            <a:off x="2530278" y="-1453436"/>
            <a:ext cx="2734276" cy="10347014"/>
          </a:xfrm>
          <a:custGeom>
            <a:avLst/>
            <a:gdLst>
              <a:gd name="connsiteX0" fmla="*/ 90711 w 2734276"/>
              <a:gd name="connsiteY0" fmla="*/ 288876 h 8013305"/>
              <a:gd name="connsiteX1" fmla="*/ 1266368 w 2734276"/>
              <a:gd name="connsiteY1" fmla="*/ 216304 h 8013305"/>
              <a:gd name="connsiteX2" fmla="*/ 468082 w 2734276"/>
              <a:gd name="connsiteY2" fmla="*/ 2698247 h 8013305"/>
              <a:gd name="connsiteX3" fmla="*/ 2732311 w 2734276"/>
              <a:gd name="connsiteY3" fmla="*/ 4860876 h 8013305"/>
              <a:gd name="connsiteX4" fmla="*/ 18139 w 2734276"/>
              <a:gd name="connsiteY4" fmla="*/ 7749219 h 8013305"/>
              <a:gd name="connsiteX5" fmla="*/ 1759853 w 2734276"/>
              <a:gd name="connsiteY5" fmla="*/ 7705676 h 801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76" h="8013305">
                <a:moveTo>
                  <a:pt x="90711" y="288876"/>
                </a:moveTo>
                <a:cubicBezTo>
                  <a:pt x="647092" y="51809"/>
                  <a:pt x="1203473" y="-185258"/>
                  <a:pt x="1266368" y="216304"/>
                </a:cubicBezTo>
                <a:cubicBezTo>
                  <a:pt x="1329263" y="617866"/>
                  <a:pt x="223758" y="1924152"/>
                  <a:pt x="468082" y="2698247"/>
                </a:cubicBezTo>
                <a:cubicBezTo>
                  <a:pt x="712406" y="3472342"/>
                  <a:pt x="2807302" y="4019047"/>
                  <a:pt x="2732311" y="4860876"/>
                </a:cubicBezTo>
                <a:cubicBezTo>
                  <a:pt x="2657321" y="5702705"/>
                  <a:pt x="180215" y="7275086"/>
                  <a:pt x="18139" y="7749219"/>
                </a:cubicBezTo>
                <a:cubicBezTo>
                  <a:pt x="-143937" y="8223352"/>
                  <a:pt x="807958" y="7964514"/>
                  <a:pt x="1759853" y="7705676"/>
                </a:cubicBezTo>
              </a:path>
            </a:pathLst>
          </a:custGeom>
          <a:noFill/>
          <a:ln>
            <a:solidFill>
              <a:srgbClr val="6E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Acorde 16"/>
          <p:cNvSpPr/>
          <p:nvPr/>
        </p:nvSpPr>
        <p:spPr>
          <a:xfrm rot="21130251">
            <a:off x="10367492" y="-965426"/>
            <a:ext cx="3719652" cy="5817043"/>
          </a:xfrm>
          <a:prstGeom prst="chord">
            <a:avLst>
              <a:gd name="adj1" fmla="val 2700000"/>
              <a:gd name="adj2" fmla="val 16604868"/>
            </a:avLst>
          </a:prstGeom>
          <a:noFill/>
          <a:ln>
            <a:solidFill>
              <a:srgbClr val="516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Forma libre 17"/>
          <p:cNvSpPr/>
          <p:nvPr/>
        </p:nvSpPr>
        <p:spPr>
          <a:xfrm rot="2777207">
            <a:off x="2725118" y="-1383393"/>
            <a:ext cx="2734276" cy="10347014"/>
          </a:xfrm>
          <a:custGeom>
            <a:avLst/>
            <a:gdLst>
              <a:gd name="connsiteX0" fmla="*/ 90711 w 2734276"/>
              <a:gd name="connsiteY0" fmla="*/ 288876 h 8013305"/>
              <a:gd name="connsiteX1" fmla="*/ 1266368 w 2734276"/>
              <a:gd name="connsiteY1" fmla="*/ 216304 h 8013305"/>
              <a:gd name="connsiteX2" fmla="*/ 468082 w 2734276"/>
              <a:gd name="connsiteY2" fmla="*/ 2698247 h 8013305"/>
              <a:gd name="connsiteX3" fmla="*/ 2732311 w 2734276"/>
              <a:gd name="connsiteY3" fmla="*/ 4860876 h 8013305"/>
              <a:gd name="connsiteX4" fmla="*/ 18139 w 2734276"/>
              <a:gd name="connsiteY4" fmla="*/ 7749219 h 8013305"/>
              <a:gd name="connsiteX5" fmla="*/ 1759853 w 2734276"/>
              <a:gd name="connsiteY5" fmla="*/ 7705676 h 801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76" h="8013305">
                <a:moveTo>
                  <a:pt x="90711" y="288876"/>
                </a:moveTo>
                <a:cubicBezTo>
                  <a:pt x="647092" y="51809"/>
                  <a:pt x="1203473" y="-185258"/>
                  <a:pt x="1266368" y="216304"/>
                </a:cubicBezTo>
                <a:cubicBezTo>
                  <a:pt x="1329263" y="617866"/>
                  <a:pt x="223758" y="1924152"/>
                  <a:pt x="468082" y="2698247"/>
                </a:cubicBezTo>
                <a:cubicBezTo>
                  <a:pt x="712406" y="3472342"/>
                  <a:pt x="2807302" y="4019047"/>
                  <a:pt x="2732311" y="4860876"/>
                </a:cubicBezTo>
                <a:cubicBezTo>
                  <a:pt x="2657321" y="5702705"/>
                  <a:pt x="180215" y="7275086"/>
                  <a:pt x="18139" y="7749219"/>
                </a:cubicBezTo>
                <a:cubicBezTo>
                  <a:pt x="-143937" y="8223352"/>
                  <a:pt x="807958" y="7964514"/>
                  <a:pt x="1759853" y="7705676"/>
                </a:cubicBezTo>
              </a:path>
            </a:pathLst>
          </a:custGeom>
          <a:noFill/>
          <a:ln>
            <a:solidFill>
              <a:srgbClr val="6E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2"/>
          <a:stretch/>
        </p:blipFill>
        <p:spPr>
          <a:xfrm>
            <a:off x="1441144" y="4484597"/>
            <a:ext cx="3646724" cy="20980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909" y="4449243"/>
            <a:ext cx="3160701" cy="21071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84" y="1858512"/>
            <a:ext cx="10602747" cy="24800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980" y="242120"/>
            <a:ext cx="6918650" cy="161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1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8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65280" y="7294563"/>
            <a:ext cx="9144000" cy="2387600"/>
          </a:xfrm>
        </p:spPr>
        <p:txBody>
          <a:bodyPr/>
          <a:lstStyle/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9" name="Elipse 8"/>
          <p:cNvSpPr/>
          <p:nvPr/>
        </p:nvSpPr>
        <p:spPr>
          <a:xfrm>
            <a:off x="-3977129" y="-2461056"/>
            <a:ext cx="7954257" cy="5334885"/>
          </a:xfrm>
          <a:prstGeom prst="ellipse">
            <a:avLst/>
          </a:prstGeom>
          <a:solidFill>
            <a:srgbClr val="51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corde 9"/>
          <p:cNvSpPr/>
          <p:nvPr/>
        </p:nvSpPr>
        <p:spPr>
          <a:xfrm rot="21130251">
            <a:off x="10215092" y="-1117826"/>
            <a:ext cx="3719652" cy="5817043"/>
          </a:xfrm>
          <a:prstGeom prst="chord">
            <a:avLst>
              <a:gd name="adj1" fmla="val 2700000"/>
              <a:gd name="adj2" fmla="val 16604868"/>
            </a:avLst>
          </a:prstGeom>
          <a:solidFill>
            <a:srgbClr val="6E8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Acorde 11"/>
          <p:cNvSpPr/>
          <p:nvPr/>
        </p:nvSpPr>
        <p:spPr>
          <a:xfrm rot="8773696">
            <a:off x="2975301" y="5183257"/>
            <a:ext cx="4180115" cy="4841682"/>
          </a:xfrm>
          <a:prstGeom prst="chord">
            <a:avLst>
              <a:gd name="adj1" fmla="val 2700000"/>
              <a:gd name="adj2" fmla="val 11775025"/>
            </a:avLst>
          </a:prstGeom>
          <a:solidFill>
            <a:srgbClr val="51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Arco 13"/>
          <p:cNvSpPr/>
          <p:nvPr/>
        </p:nvSpPr>
        <p:spPr>
          <a:xfrm rot="19427428">
            <a:off x="6147089" y="-1824183"/>
            <a:ext cx="4194629" cy="13499268"/>
          </a:xfrm>
          <a:prstGeom prst="arc">
            <a:avLst>
              <a:gd name="adj1" fmla="val 15980961"/>
              <a:gd name="adj2" fmla="val 4141543"/>
            </a:avLst>
          </a:prstGeom>
          <a:ln>
            <a:solidFill>
              <a:srgbClr val="B2BA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Elipse 14"/>
          <p:cNvSpPr/>
          <p:nvPr/>
        </p:nvSpPr>
        <p:spPr>
          <a:xfrm>
            <a:off x="-3733535" y="-2667443"/>
            <a:ext cx="7954257" cy="5334885"/>
          </a:xfrm>
          <a:prstGeom prst="ellipse">
            <a:avLst/>
          </a:prstGeom>
          <a:noFill/>
          <a:ln cmpd="dbl">
            <a:solidFill>
              <a:srgbClr val="A3BD8D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Forma libre 15"/>
          <p:cNvSpPr/>
          <p:nvPr/>
        </p:nvSpPr>
        <p:spPr>
          <a:xfrm rot="2777207">
            <a:off x="2530278" y="-1453436"/>
            <a:ext cx="2734276" cy="10347014"/>
          </a:xfrm>
          <a:custGeom>
            <a:avLst/>
            <a:gdLst>
              <a:gd name="connsiteX0" fmla="*/ 90711 w 2734276"/>
              <a:gd name="connsiteY0" fmla="*/ 288876 h 8013305"/>
              <a:gd name="connsiteX1" fmla="*/ 1266368 w 2734276"/>
              <a:gd name="connsiteY1" fmla="*/ 216304 h 8013305"/>
              <a:gd name="connsiteX2" fmla="*/ 468082 w 2734276"/>
              <a:gd name="connsiteY2" fmla="*/ 2698247 h 8013305"/>
              <a:gd name="connsiteX3" fmla="*/ 2732311 w 2734276"/>
              <a:gd name="connsiteY3" fmla="*/ 4860876 h 8013305"/>
              <a:gd name="connsiteX4" fmla="*/ 18139 w 2734276"/>
              <a:gd name="connsiteY4" fmla="*/ 7749219 h 8013305"/>
              <a:gd name="connsiteX5" fmla="*/ 1759853 w 2734276"/>
              <a:gd name="connsiteY5" fmla="*/ 7705676 h 801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76" h="8013305">
                <a:moveTo>
                  <a:pt x="90711" y="288876"/>
                </a:moveTo>
                <a:cubicBezTo>
                  <a:pt x="647092" y="51809"/>
                  <a:pt x="1203473" y="-185258"/>
                  <a:pt x="1266368" y="216304"/>
                </a:cubicBezTo>
                <a:cubicBezTo>
                  <a:pt x="1329263" y="617866"/>
                  <a:pt x="223758" y="1924152"/>
                  <a:pt x="468082" y="2698247"/>
                </a:cubicBezTo>
                <a:cubicBezTo>
                  <a:pt x="712406" y="3472342"/>
                  <a:pt x="2807302" y="4019047"/>
                  <a:pt x="2732311" y="4860876"/>
                </a:cubicBezTo>
                <a:cubicBezTo>
                  <a:pt x="2657321" y="5702705"/>
                  <a:pt x="180215" y="7275086"/>
                  <a:pt x="18139" y="7749219"/>
                </a:cubicBezTo>
                <a:cubicBezTo>
                  <a:pt x="-143937" y="8223352"/>
                  <a:pt x="807958" y="7964514"/>
                  <a:pt x="1759853" y="7705676"/>
                </a:cubicBezTo>
              </a:path>
            </a:pathLst>
          </a:custGeom>
          <a:noFill/>
          <a:ln>
            <a:solidFill>
              <a:srgbClr val="6E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Acorde 16"/>
          <p:cNvSpPr/>
          <p:nvPr/>
        </p:nvSpPr>
        <p:spPr>
          <a:xfrm rot="21130251">
            <a:off x="10367492" y="-965426"/>
            <a:ext cx="3719652" cy="5817043"/>
          </a:xfrm>
          <a:prstGeom prst="chord">
            <a:avLst>
              <a:gd name="adj1" fmla="val 2700000"/>
              <a:gd name="adj2" fmla="val 16604868"/>
            </a:avLst>
          </a:prstGeom>
          <a:noFill/>
          <a:ln>
            <a:solidFill>
              <a:srgbClr val="516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Forma libre 17"/>
          <p:cNvSpPr/>
          <p:nvPr/>
        </p:nvSpPr>
        <p:spPr>
          <a:xfrm rot="2777207">
            <a:off x="2725118" y="-1383393"/>
            <a:ext cx="2734276" cy="10347014"/>
          </a:xfrm>
          <a:custGeom>
            <a:avLst/>
            <a:gdLst>
              <a:gd name="connsiteX0" fmla="*/ 90711 w 2734276"/>
              <a:gd name="connsiteY0" fmla="*/ 288876 h 8013305"/>
              <a:gd name="connsiteX1" fmla="*/ 1266368 w 2734276"/>
              <a:gd name="connsiteY1" fmla="*/ 216304 h 8013305"/>
              <a:gd name="connsiteX2" fmla="*/ 468082 w 2734276"/>
              <a:gd name="connsiteY2" fmla="*/ 2698247 h 8013305"/>
              <a:gd name="connsiteX3" fmla="*/ 2732311 w 2734276"/>
              <a:gd name="connsiteY3" fmla="*/ 4860876 h 8013305"/>
              <a:gd name="connsiteX4" fmla="*/ 18139 w 2734276"/>
              <a:gd name="connsiteY4" fmla="*/ 7749219 h 8013305"/>
              <a:gd name="connsiteX5" fmla="*/ 1759853 w 2734276"/>
              <a:gd name="connsiteY5" fmla="*/ 7705676 h 801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76" h="8013305">
                <a:moveTo>
                  <a:pt x="90711" y="288876"/>
                </a:moveTo>
                <a:cubicBezTo>
                  <a:pt x="647092" y="51809"/>
                  <a:pt x="1203473" y="-185258"/>
                  <a:pt x="1266368" y="216304"/>
                </a:cubicBezTo>
                <a:cubicBezTo>
                  <a:pt x="1329263" y="617866"/>
                  <a:pt x="223758" y="1924152"/>
                  <a:pt x="468082" y="2698247"/>
                </a:cubicBezTo>
                <a:cubicBezTo>
                  <a:pt x="712406" y="3472342"/>
                  <a:pt x="2807302" y="4019047"/>
                  <a:pt x="2732311" y="4860876"/>
                </a:cubicBezTo>
                <a:cubicBezTo>
                  <a:pt x="2657321" y="5702705"/>
                  <a:pt x="180215" y="7275086"/>
                  <a:pt x="18139" y="7749219"/>
                </a:cubicBezTo>
                <a:cubicBezTo>
                  <a:pt x="-143937" y="8223352"/>
                  <a:pt x="807958" y="7964514"/>
                  <a:pt x="1759853" y="7705676"/>
                </a:cubicBezTo>
              </a:path>
            </a:pathLst>
          </a:custGeom>
          <a:noFill/>
          <a:ln>
            <a:solidFill>
              <a:srgbClr val="6E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70" y="1519726"/>
            <a:ext cx="4169120" cy="17718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5" y="31211"/>
            <a:ext cx="11307341" cy="15937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1" y="1391958"/>
            <a:ext cx="7358510" cy="22618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21" y="3794191"/>
            <a:ext cx="10839342" cy="25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5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18</Words>
  <Application>Microsoft Office PowerPoint</Application>
  <PresentationFormat>Panorámica</PresentationFormat>
  <Paragraphs>16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</vt:lpstr>
      <vt:lpstr>Sono</vt:lpstr>
      <vt:lpstr>Tema de Office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Presentación de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ldquiroga@yahoo.com</dc:creator>
  <cp:lastModifiedBy>ldquiroga@yahoo.com</cp:lastModifiedBy>
  <cp:revision>72</cp:revision>
  <dcterms:created xsi:type="dcterms:W3CDTF">2022-05-11T01:15:45Z</dcterms:created>
  <dcterms:modified xsi:type="dcterms:W3CDTF">2022-05-20T00:27:00Z</dcterms:modified>
</cp:coreProperties>
</file>