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60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72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67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623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287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055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696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55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08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34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24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32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28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38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35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71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5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2821E8-CF65-4CCF-9F21-92AF42270F68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912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363682"/>
            <a:ext cx="8825658" cy="4413699"/>
          </a:xfrm>
        </p:spPr>
        <p:txBody>
          <a:bodyPr/>
          <a:lstStyle/>
          <a:p>
            <a:r>
              <a:rPr lang="es-ES" dirty="0" smtClean="0"/>
              <a:t>Enfermedades de transmisión sexual</a:t>
            </a:r>
            <a:br>
              <a:rPr lang="es-ES" dirty="0" smtClean="0"/>
            </a:br>
            <a:r>
              <a:rPr lang="es-ES" dirty="0" smtClean="0"/>
              <a:t>y Métodos Anticonceptivos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779284"/>
          </a:xfrm>
        </p:spPr>
        <p:txBody>
          <a:bodyPr>
            <a:normAutofit/>
          </a:bodyPr>
          <a:lstStyle/>
          <a:p>
            <a:r>
              <a:rPr lang="es-ES" dirty="0" smtClean="0"/>
              <a:t>HPV-SIDA</a:t>
            </a:r>
          </a:p>
          <a:p>
            <a:r>
              <a:rPr lang="es-ES" dirty="0" smtClean="0"/>
              <a:t>IMPLANTE ANTICONCEPTIVO-PRESERVATIVO</a:t>
            </a:r>
          </a:p>
          <a:p>
            <a:endParaRPr lang="es-ES" dirty="0"/>
          </a:p>
          <a:p>
            <a:r>
              <a:rPr lang="es-ES" b="1" dirty="0" smtClean="0">
                <a:solidFill>
                  <a:srgbClr val="FF0000"/>
                </a:solidFill>
              </a:rPr>
              <a:t>Tobías Martín-benjamín rey</a:t>
            </a:r>
          </a:p>
          <a:p>
            <a:endParaRPr lang="es-E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6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HPV-Virus del papiloma humano</a:t>
            </a:r>
            <a:endParaRPr lang="es-ES" b="1" u="sng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1727" y="1184565"/>
            <a:ext cx="10868891" cy="6736772"/>
          </a:xfrm>
        </p:spPr>
        <p:txBody>
          <a:bodyPr>
            <a:normAutofit/>
          </a:bodyPr>
          <a:lstStyle/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onsiste en la aparición de verrugas genitales en aparatos masculinos y femeninos, se contagia por contacto genital, haya existido o no la penetración. Una de las ETS más comunes (virus ADN)</a:t>
            </a:r>
          </a:p>
          <a:p>
            <a:r>
              <a:rPr lang="es-E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NOXA: 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Virus del papiloma humano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Existen más de 150 cepas, 114 de BAJO RIESGO (solo verrugas) Y 36 DE ALTO RIESGO (pueden producir cáncer)</a:t>
            </a:r>
            <a:endParaRPr lang="es-ES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Aumentan las consultas por contagio de Papiloma o VHP – Día del Sur Noti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7" y="2607611"/>
            <a:ext cx="2886798" cy="194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089" y="2607611"/>
            <a:ext cx="4119563" cy="37108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952" y="4660831"/>
            <a:ext cx="3562207" cy="19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1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055" y="452718"/>
            <a:ext cx="9198779" cy="45719"/>
          </a:xfrm>
        </p:spPr>
        <p:txBody>
          <a:bodyPr/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59773"/>
            <a:ext cx="8946541" cy="5988627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existe cura, pero si métodos para eliminar los papilomas, Quirúrgicos y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químicos</a:t>
            </a:r>
          </a:p>
          <a:p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Abstinencia, uso de preservativo, barreras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latex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bucales y la vacuna</a:t>
            </a:r>
            <a:endParaRPr lang="es-E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smtClean="0"/>
              <a:t>Los </a:t>
            </a:r>
            <a:r>
              <a:rPr lang="es-ES" sz="1800" dirty="0"/>
              <a:t>médicos recomiendan que las personas reciban la </a:t>
            </a:r>
            <a:r>
              <a:rPr lang="es-ES" sz="1800" b="1" dirty="0"/>
              <a:t>vacuna del VPH</a:t>
            </a:r>
            <a:r>
              <a:rPr lang="es-ES" sz="1800" dirty="0"/>
              <a:t> a la edad de los 11 o los 12 años. A pesar de ello, las personas pueden vacunarse en cualquier momento entre los 9 y los 26 años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078" y="3834245"/>
            <a:ext cx="2600532" cy="20712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2" y="2664682"/>
            <a:ext cx="5524500" cy="37766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933" y="2664682"/>
            <a:ext cx="1908617" cy="19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1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SIDA</a:t>
            </a:r>
            <a:r>
              <a:rPr lang="es-E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.</a:t>
            </a:r>
            <a:r>
              <a:rPr lang="es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Síndrome adquirido que provoca la </a:t>
            </a:r>
            <a:r>
              <a:rPr lang="es-E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disminucíon</a:t>
            </a:r>
            <a:r>
              <a:rPr lang="es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progresiva de la efectividad del sistema inmune del paciente, atacando las células de dicho sistema, llegando a niveles drásticos y mortales. Se transmite a partir del contacto con fluidos corporales como esperma, sangre, secreción vaginal, leche materna, o en el parto</a:t>
            </a:r>
            <a:endParaRPr lang="es-E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NOXA</a:t>
            </a:r>
            <a:r>
              <a:rPr lang="es-ES" dirty="0" smtClean="0">
                <a:solidFill>
                  <a:srgbClr val="FF0000"/>
                </a:solidFill>
              </a:rPr>
              <a:t>: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VIH –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Alta tasa de mutación. El VIH destruye las células T4 que estos son los que activan los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linfositos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T y B (mejores defensas de nuestro cuerpo)</a:t>
            </a:r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75" y="3158836"/>
            <a:ext cx="3683914" cy="30064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146" y="27051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0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3" y="488372"/>
            <a:ext cx="8799224" cy="5760027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TRATAMIENTO: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 EXISTE CURA. Los tratamientos son de tipo Antirretrovirales, la persona no se cura pero se detiene la reproducción del virus</a:t>
            </a:r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Abstinencia, circuncisión, preservativo pero este tiene una eficacia del 70% contra el sida</a:t>
            </a:r>
            <a:endParaRPr lang="es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3" y="2563521"/>
            <a:ext cx="2838450" cy="16097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497" y="2289461"/>
            <a:ext cx="31838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0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508280" cy="939664"/>
          </a:xfrm>
        </p:spPr>
        <p:txBody>
          <a:bodyPr/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IMPLANTE ANTICONCEPTIVO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646" y="1392382"/>
            <a:ext cx="9237518" cy="4856017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Consiste en un tubo que se introduce debajo de la piel del brazo, el cual libera hormonas al torrente sanguíneo, impidiendo la ovulación y dificultando la entrada de los espermatozoides al útero.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Eficacia más del 99%</a:t>
            </a:r>
          </a:p>
          <a:p>
            <a:r>
              <a:rPr lang="es-E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Dura de 3 a 5 años. NO proviene ETS</a:t>
            </a:r>
          </a:p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Varilla flexible del tamaño de un fosforo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3277619"/>
            <a:ext cx="4805946" cy="20425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641" y="2957080"/>
            <a:ext cx="3309137" cy="25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2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8601" y="0"/>
            <a:ext cx="4894118" cy="2826327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VENTAJAS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Disminuye el dolor abdominal causado por la menstruación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Fácil colocación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Poco invasivo, practico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Indoloro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Eficacia del 99% frente al embarazo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65619" y="0"/>
            <a:ext cx="4585216" cy="2826327"/>
          </a:xfrm>
        </p:spPr>
        <p:txBody>
          <a:bodyPr/>
          <a:lstStyle/>
          <a:p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DESVENTAJAS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Método de alto costo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Necesita la intervención de un ginecólogo</a:t>
            </a:r>
          </a:p>
          <a:p>
            <a:r>
              <a:rPr lang="es-ES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Posibles efectos secundarios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Puede causar pérdidas de sangre irregulares, manchas en la piel, dolor de cabeza y variaciones de humor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46111" y="3106882"/>
            <a:ext cx="9404723" cy="3169226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Adquisición y método de uso</a:t>
            </a:r>
            <a:b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 adquirir en centros de salud y hospitales</a:t>
            </a:r>
            <a:b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aplica de forma 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subdermica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cara interna del brazo, la aplicación es rápida y sencilla. No requiere hospitalización 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483061" y="4199551"/>
            <a:ext cx="3949412" cy="255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83128"/>
            <a:ext cx="9404723" cy="732126"/>
          </a:xfrm>
        </p:spPr>
        <p:txBody>
          <a:bodyPr/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PRESERVATIVO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819" y="904009"/>
            <a:ext cx="9843016" cy="5469081"/>
          </a:xfrm>
        </p:spPr>
        <p:txBody>
          <a:bodyPr/>
          <a:lstStyle/>
          <a:p>
            <a:r>
              <a:rPr lang="es-E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 preservativo es un método anticonceptivo excelente para evitar el embarazo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además de ser el único método que protege contra el contagio de enfermedades de transmisión sexual como el sida o la sífilis. Funciona como una barrera que evita el ingreso de los espermatozoides a la cavidad vaginal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 DE USO!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Abrirlo con cuidado, sin usar los dientes ni tijeras nada con punta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Ponerlo sobre el pene erecto, apretando la punta para que no quede aire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Desenrollarlo totalmente hacia atrás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Cuando termines, sacarlo antes de perder la erección </a:t>
            </a:r>
            <a:endParaRPr lang="es-E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240" y="4426527"/>
            <a:ext cx="5594205" cy="23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2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6256" y="654625"/>
            <a:ext cx="5164280" cy="5601713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VENTAJAS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Baratos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Fáciles de colocar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Fáciles de conseguir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No causan ningún efecto secundario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PROTEGEN ENFERMEDADES DE TRANSMISIÓN SEXUAL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34445" y="654626"/>
            <a:ext cx="4904510" cy="5601711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DESVENTAJAS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Algunas personas pueden presentar alergia al material del preservativo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Puede llegar a romperse durante el contacto intimo, aumentando las probabilidades de quedar embarazada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6" y="4198793"/>
            <a:ext cx="3200833" cy="23975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437" y="4286117"/>
            <a:ext cx="2715708" cy="21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3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</TotalTime>
  <Words>520</Words>
  <Application>Microsoft Office PowerPoint</Application>
  <PresentationFormat>Panorámica</PresentationFormat>
  <Paragraphs>48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Enfermedades de transmisión sexual y Métodos Anticonceptivos</vt:lpstr>
      <vt:lpstr>HPV-Virus del papiloma humano</vt:lpstr>
      <vt:lpstr>.</vt:lpstr>
      <vt:lpstr>SIDA  .Síndrome adquirido que provoca la disminucíon progresiva de la efectividad del sistema inmune del paciente, atacando las células de dicho sistema, llegando a niveles drásticos y mortales. Se transmite a partir del contacto con fluidos corporales como esperma, sangre, secreción vaginal, leche materna, o en el parto</vt:lpstr>
      <vt:lpstr>Presentación de PowerPoint</vt:lpstr>
      <vt:lpstr>IMPLANTE ANTICONCEPTIVO</vt:lpstr>
      <vt:lpstr>Adquisición y método de uso Se puede adquirir en centros de salud y hospitales se aplica de forma subdermica en la cara interna del brazo, la aplicación es rápida y sencilla. No requiere hospitalización </vt:lpstr>
      <vt:lpstr>PRESERVATIVO</vt:lpstr>
      <vt:lpstr>Presentación de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usuario</cp:lastModifiedBy>
  <cp:revision>26</cp:revision>
  <dcterms:created xsi:type="dcterms:W3CDTF">2022-05-12T18:48:50Z</dcterms:created>
  <dcterms:modified xsi:type="dcterms:W3CDTF">2022-05-20T14:20:16Z</dcterms:modified>
</cp:coreProperties>
</file>