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15"/>
  </p:notesMasterIdLst>
  <p:sldIdLst>
    <p:sldId id="256" r:id="rId2"/>
    <p:sldId id="258" r:id="rId3"/>
    <p:sldId id="257" r:id="rId4"/>
    <p:sldId id="288" r:id="rId5"/>
    <p:sldId id="294" r:id="rId6"/>
    <p:sldId id="298" r:id="rId7"/>
    <p:sldId id="278" r:id="rId8"/>
    <p:sldId id="296" r:id="rId9"/>
    <p:sldId id="299" r:id="rId10"/>
    <p:sldId id="295" r:id="rId11"/>
    <p:sldId id="300" r:id="rId12"/>
    <p:sldId id="297" r:id="rId13"/>
    <p:sldId id="259" r:id="rId14"/>
  </p:sldIdLst>
  <p:sldSz cx="9144000" cy="5143500" type="screen16x9"/>
  <p:notesSz cx="6858000" cy="9144000"/>
  <p:embeddedFontLst>
    <p:embeddedFont>
      <p:font typeface="Lato" panose="02000000000000000000" pitchFamily="2" charset="0"/>
      <p:regular r:id="rId16"/>
      <p:bold r:id="rId17"/>
      <p:italic r:id="rId18"/>
      <p:boldItalic r:id="rId19"/>
    </p:embeddedFont>
    <p:embeddedFont>
      <p:font typeface="Lato Light" panose="02000000000000000000" pitchFamily="2" charset="0"/>
      <p:regular r:id="rId20"/>
      <p:bold r:id="rId21"/>
      <p:italic r:id="rId22"/>
      <p:boldItalic r:id="rId23"/>
    </p:embeddedFont>
    <p:embeddedFont>
      <p:font typeface="Roboto Slab Regular"/>
      <p:regular r:id="rId24"/>
      <p:bold r:id="rId25"/>
    </p:embeddedFont>
    <p:embeddedFont>
      <p:font typeface="Tw Cen MT" panose="02000000000000000000"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BDC7"/>
    <a:srgbClr val="44555D"/>
    <a:srgbClr val="FC4067"/>
    <a:srgbClr val="F8C1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E225D28-81A1-47F6-B832-14334138A573}">
  <a:tblStyle styleId="{5E225D28-81A1-47F6-B832-14334138A573}"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029A7E8-3C45-47D5-81E7-23AC33BA362D}"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8" d="100"/>
          <a:sy n="98" d="100"/>
        </p:scale>
        <p:origin x="600"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font" Target="fonts/font3.fntdata" /><Relationship Id="rId26" Type="http://schemas.openxmlformats.org/officeDocument/2006/relationships/font" Target="fonts/font11.fntdata" /><Relationship Id="rId3" Type="http://schemas.openxmlformats.org/officeDocument/2006/relationships/slide" Target="slides/slide2.xml" /><Relationship Id="rId21" Type="http://schemas.openxmlformats.org/officeDocument/2006/relationships/font" Target="fonts/font6.fntdata"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font" Target="fonts/font2.fntdata" /><Relationship Id="rId25" Type="http://schemas.openxmlformats.org/officeDocument/2006/relationships/font" Target="fonts/font10.fntdata" /><Relationship Id="rId33"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font" Target="fonts/font1.fntdata" /><Relationship Id="rId20" Type="http://schemas.openxmlformats.org/officeDocument/2006/relationships/font" Target="fonts/font5.fntdata" /><Relationship Id="rId29" Type="http://schemas.openxmlformats.org/officeDocument/2006/relationships/font" Target="fonts/font14.fntdata"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font" Target="fonts/font9.fntdata" /><Relationship Id="rId32"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notesMaster" Target="notesMasters/notesMaster1.xml" /><Relationship Id="rId23" Type="http://schemas.openxmlformats.org/officeDocument/2006/relationships/font" Target="fonts/font8.fntdata" /><Relationship Id="rId28" Type="http://schemas.openxmlformats.org/officeDocument/2006/relationships/font" Target="fonts/font13.fntdata" /><Relationship Id="rId10" Type="http://schemas.openxmlformats.org/officeDocument/2006/relationships/slide" Target="slides/slide9.xml" /><Relationship Id="rId19" Type="http://schemas.openxmlformats.org/officeDocument/2006/relationships/font" Target="fonts/font4.fntdata" /><Relationship Id="rId31"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font" Target="fonts/font7.fntdata" /><Relationship Id="rId27" Type="http://schemas.openxmlformats.org/officeDocument/2006/relationships/font" Target="fonts/font12.fntdata" /><Relationship Id="rId30" Type="http://schemas.openxmlformats.org/officeDocument/2006/relationships/presProps" Target="pres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414387900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45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8735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709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5728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gca6fcf8b10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5" name="Google Shape;815;gca6fcf8b10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6425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8455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gca6fcf8b10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5" name="Google Shape;815;gca6fcf8b10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8082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2" name="Google Shape;612;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0425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2531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31243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2630450" y="630150"/>
            <a:ext cx="3883200" cy="3883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430350" y="228600"/>
            <a:ext cx="1388100" cy="13881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908250" y="4660825"/>
            <a:ext cx="605400" cy="605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706650" y="3872629"/>
            <a:ext cx="1097700" cy="10977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081694" y="771271"/>
            <a:ext cx="774600" cy="7746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513651" y="161669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420476" y="3612044"/>
            <a:ext cx="336900" cy="336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362484" y="1670133"/>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818461" y="1338692"/>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163989" y="4374525"/>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300611" y="990190"/>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1;p2"/>
          <p:cNvGrpSpPr/>
          <p:nvPr/>
        </p:nvGrpSpPr>
        <p:grpSpPr>
          <a:xfrm>
            <a:off x="3001075" y="4182123"/>
            <a:ext cx="508851" cy="478711"/>
            <a:chOff x="5972700" y="2330200"/>
            <a:chExt cx="411625" cy="387275"/>
          </a:xfrm>
        </p:grpSpPr>
        <p:sp>
          <p:nvSpPr>
            <p:cNvPr id="22" name="Google Shape;22;p2"/>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4;p2"/>
          <p:cNvGrpSpPr/>
          <p:nvPr/>
        </p:nvGrpSpPr>
        <p:grpSpPr>
          <a:xfrm>
            <a:off x="5861768" y="506559"/>
            <a:ext cx="524975" cy="832145"/>
            <a:chOff x="6718575" y="2318625"/>
            <a:chExt cx="256950" cy="407375"/>
          </a:xfrm>
        </p:grpSpPr>
        <p:sp>
          <p:nvSpPr>
            <p:cNvPr id="25" name="Google Shape;25;p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6" name="Google Shape;26;p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7" name="Google Shape;27;p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 name="Google Shape;28;p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9" name="Google Shape;29;p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0" name="Google Shape;30;p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1" name="Google Shape;31;p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2" name="Google Shape;32;p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33" name="Google Shape;33;p2"/>
          <p:cNvSpPr txBox="1">
            <a:spLocks noGrp="1"/>
          </p:cNvSpPr>
          <p:nvPr>
            <p:ph type="ctrTitle"/>
          </p:nvPr>
        </p:nvSpPr>
        <p:spPr>
          <a:xfrm>
            <a:off x="2757250" y="961350"/>
            <a:ext cx="3629400" cy="322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4" name="Google Shape;34;p2"/>
          <p:cNvSpPr/>
          <p:nvPr/>
        </p:nvSpPr>
        <p:spPr>
          <a:xfrm>
            <a:off x="2757247" y="861970"/>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509928" y="4757335"/>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494851" y="4374527"/>
            <a:ext cx="413400" cy="413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37"/>
        <p:cNvGrpSpPr/>
        <p:nvPr/>
      </p:nvGrpSpPr>
      <p:grpSpPr>
        <a:xfrm>
          <a:off x="0" y="0"/>
          <a:ext cx="0" cy="0"/>
          <a:chOff x="0" y="0"/>
          <a:chExt cx="0" cy="0"/>
        </a:xfrm>
      </p:grpSpPr>
      <p:sp>
        <p:nvSpPr>
          <p:cNvPr id="38" name="Google Shape;38;p3"/>
          <p:cNvSpPr/>
          <p:nvPr/>
        </p:nvSpPr>
        <p:spPr>
          <a:xfrm>
            <a:off x="407150" y="407075"/>
            <a:ext cx="8329800" cy="432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2630450" y="630150"/>
            <a:ext cx="3883200" cy="388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5430350" y="228600"/>
            <a:ext cx="1388100" cy="13881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5908250" y="4660825"/>
            <a:ext cx="605400" cy="6054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2706650" y="3872629"/>
            <a:ext cx="1097700" cy="10977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2081694" y="771271"/>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6513651" y="1616690"/>
            <a:ext cx="413400" cy="413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2420476" y="3612044"/>
            <a:ext cx="336900" cy="336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2362484" y="1670133"/>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6818461" y="1338692"/>
            <a:ext cx="93900" cy="93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6163989" y="4374525"/>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2300611" y="990190"/>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 name="Google Shape;50;p3"/>
          <p:cNvGrpSpPr/>
          <p:nvPr/>
        </p:nvGrpSpPr>
        <p:grpSpPr>
          <a:xfrm>
            <a:off x="3001075" y="4182123"/>
            <a:ext cx="508851" cy="478711"/>
            <a:chOff x="5972700" y="2330200"/>
            <a:chExt cx="411625" cy="387275"/>
          </a:xfrm>
        </p:grpSpPr>
        <p:sp>
          <p:nvSpPr>
            <p:cNvPr id="51" name="Google Shape;51;p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3"/>
          <p:cNvGrpSpPr/>
          <p:nvPr/>
        </p:nvGrpSpPr>
        <p:grpSpPr>
          <a:xfrm>
            <a:off x="5861768" y="506559"/>
            <a:ext cx="524975" cy="832145"/>
            <a:chOff x="6718575" y="2318625"/>
            <a:chExt cx="256950" cy="407375"/>
          </a:xfrm>
        </p:grpSpPr>
        <p:sp>
          <p:nvSpPr>
            <p:cNvPr id="54" name="Google Shape;54;p3"/>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5" name="Google Shape;55;p3"/>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6" name="Google Shape;56;p3"/>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7" name="Google Shape;57;p3"/>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8" name="Google Shape;58;p3"/>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9" name="Google Shape;59;p3"/>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0" name="Google Shape;60;p3"/>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1" name="Google Shape;61;p3"/>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62" name="Google Shape;62;p3"/>
          <p:cNvSpPr/>
          <p:nvPr/>
        </p:nvSpPr>
        <p:spPr>
          <a:xfrm>
            <a:off x="2757247" y="861970"/>
            <a:ext cx="300900" cy="3009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3509928" y="4757335"/>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5494851" y="4374527"/>
            <a:ext cx="413400" cy="413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txBox="1">
            <a:spLocks noGrp="1"/>
          </p:cNvSpPr>
          <p:nvPr>
            <p:ph type="ctrTitle"/>
          </p:nvPr>
        </p:nvSpPr>
        <p:spPr>
          <a:xfrm>
            <a:off x="2886100" y="1888150"/>
            <a:ext cx="33717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3000"/>
              <a:buNone/>
              <a:defRPr sz="3000">
                <a:solidFill>
                  <a:schemeClr val="accent1"/>
                </a:solidFill>
              </a:defRPr>
            </a:lvl1pPr>
            <a:lvl2pPr lvl="1" algn="ctr" rtl="0">
              <a:spcBef>
                <a:spcPts val="0"/>
              </a:spcBef>
              <a:spcAft>
                <a:spcPts val="0"/>
              </a:spcAft>
              <a:buClr>
                <a:schemeClr val="accent1"/>
              </a:buClr>
              <a:buSzPts val="3000"/>
              <a:buNone/>
              <a:defRPr sz="3000">
                <a:solidFill>
                  <a:schemeClr val="accent1"/>
                </a:solidFill>
              </a:defRPr>
            </a:lvl2pPr>
            <a:lvl3pPr lvl="2" algn="ctr" rtl="0">
              <a:spcBef>
                <a:spcPts val="0"/>
              </a:spcBef>
              <a:spcAft>
                <a:spcPts val="0"/>
              </a:spcAft>
              <a:buClr>
                <a:schemeClr val="accent1"/>
              </a:buClr>
              <a:buSzPts val="3000"/>
              <a:buNone/>
              <a:defRPr sz="3000">
                <a:solidFill>
                  <a:schemeClr val="accent1"/>
                </a:solidFill>
              </a:defRPr>
            </a:lvl3pPr>
            <a:lvl4pPr lvl="3" algn="ctr" rtl="0">
              <a:spcBef>
                <a:spcPts val="0"/>
              </a:spcBef>
              <a:spcAft>
                <a:spcPts val="0"/>
              </a:spcAft>
              <a:buClr>
                <a:schemeClr val="accent1"/>
              </a:buClr>
              <a:buSzPts val="3000"/>
              <a:buNone/>
              <a:defRPr sz="3000">
                <a:solidFill>
                  <a:schemeClr val="accent1"/>
                </a:solidFill>
              </a:defRPr>
            </a:lvl4pPr>
            <a:lvl5pPr lvl="4" algn="ctr" rtl="0">
              <a:spcBef>
                <a:spcPts val="0"/>
              </a:spcBef>
              <a:spcAft>
                <a:spcPts val="0"/>
              </a:spcAft>
              <a:buClr>
                <a:schemeClr val="accent1"/>
              </a:buClr>
              <a:buSzPts val="3000"/>
              <a:buNone/>
              <a:defRPr sz="3000">
                <a:solidFill>
                  <a:schemeClr val="accent1"/>
                </a:solidFill>
              </a:defRPr>
            </a:lvl5pPr>
            <a:lvl6pPr lvl="5" algn="ctr" rtl="0">
              <a:spcBef>
                <a:spcPts val="0"/>
              </a:spcBef>
              <a:spcAft>
                <a:spcPts val="0"/>
              </a:spcAft>
              <a:buClr>
                <a:schemeClr val="accent1"/>
              </a:buClr>
              <a:buSzPts val="3000"/>
              <a:buNone/>
              <a:defRPr sz="3000">
                <a:solidFill>
                  <a:schemeClr val="accent1"/>
                </a:solidFill>
              </a:defRPr>
            </a:lvl6pPr>
            <a:lvl7pPr lvl="6" algn="ctr" rtl="0">
              <a:spcBef>
                <a:spcPts val="0"/>
              </a:spcBef>
              <a:spcAft>
                <a:spcPts val="0"/>
              </a:spcAft>
              <a:buClr>
                <a:schemeClr val="accent1"/>
              </a:buClr>
              <a:buSzPts val="3000"/>
              <a:buNone/>
              <a:defRPr sz="3000">
                <a:solidFill>
                  <a:schemeClr val="accent1"/>
                </a:solidFill>
              </a:defRPr>
            </a:lvl7pPr>
            <a:lvl8pPr lvl="7" algn="ctr" rtl="0">
              <a:spcBef>
                <a:spcPts val="0"/>
              </a:spcBef>
              <a:spcAft>
                <a:spcPts val="0"/>
              </a:spcAft>
              <a:buClr>
                <a:schemeClr val="accent1"/>
              </a:buClr>
              <a:buSzPts val="3000"/>
              <a:buNone/>
              <a:defRPr sz="3000">
                <a:solidFill>
                  <a:schemeClr val="accent1"/>
                </a:solidFill>
              </a:defRPr>
            </a:lvl8pPr>
            <a:lvl9pPr lvl="8" algn="ctr" rtl="0">
              <a:spcBef>
                <a:spcPts val="0"/>
              </a:spcBef>
              <a:spcAft>
                <a:spcPts val="0"/>
              </a:spcAft>
              <a:buClr>
                <a:schemeClr val="accent1"/>
              </a:buClr>
              <a:buSzPts val="3000"/>
              <a:buNone/>
              <a:defRPr sz="3000">
                <a:solidFill>
                  <a:schemeClr val="accent1"/>
                </a:solidFill>
              </a:defRPr>
            </a:lvl9pPr>
          </a:lstStyle>
          <a:p>
            <a:endParaRPr/>
          </a:p>
        </p:txBody>
      </p:sp>
      <p:sp>
        <p:nvSpPr>
          <p:cNvPr id="66" name="Google Shape;66;p3"/>
          <p:cNvSpPr txBox="1">
            <a:spLocks noGrp="1"/>
          </p:cNvSpPr>
          <p:nvPr>
            <p:ph type="subTitle" idx="1"/>
          </p:nvPr>
        </p:nvSpPr>
        <p:spPr>
          <a:xfrm>
            <a:off x="2886100" y="2916252"/>
            <a:ext cx="33717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000"/>
              <a:buNone/>
              <a:defRPr>
                <a:solidFill>
                  <a:schemeClr val="accent2"/>
                </a:solidFill>
              </a:defRPr>
            </a:lvl1pPr>
            <a:lvl2pPr lvl="1" algn="ctr" rtl="0">
              <a:spcBef>
                <a:spcPts val="1000"/>
              </a:spcBef>
              <a:spcAft>
                <a:spcPts val="0"/>
              </a:spcAft>
              <a:buClr>
                <a:schemeClr val="accent2"/>
              </a:buClr>
              <a:buSzPts val="3000"/>
              <a:buNone/>
              <a:defRPr sz="3000">
                <a:solidFill>
                  <a:schemeClr val="accent2"/>
                </a:solidFill>
              </a:defRPr>
            </a:lvl2pPr>
            <a:lvl3pPr lvl="2" algn="ctr" rtl="0">
              <a:spcBef>
                <a:spcPts val="1000"/>
              </a:spcBef>
              <a:spcAft>
                <a:spcPts val="0"/>
              </a:spcAft>
              <a:buClr>
                <a:schemeClr val="accent2"/>
              </a:buClr>
              <a:buSzPts val="3000"/>
              <a:buNone/>
              <a:defRPr sz="3000">
                <a:solidFill>
                  <a:schemeClr val="accent2"/>
                </a:solidFill>
              </a:defRPr>
            </a:lvl3pPr>
            <a:lvl4pPr lvl="3" algn="ctr" rtl="0">
              <a:spcBef>
                <a:spcPts val="1000"/>
              </a:spcBef>
              <a:spcAft>
                <a:spcPts val="0"/>
              </a:spcAft>
              <a:buClr>
                <a:schemeClr val="accent2"/>
              </a:buClr>
              <a:buSzPts val="3000"/>
              <a:buNone/>
              <a:defRPr sz="3000">
                <a:solidFill>
                  <a:schemeClr val="accent2"/>
                </a:solidFill>
              </a:defRPr>
            </a:lvl4pPr>
            <a:lvl5pPr lvl="4" algn="ctr" rtl="0">
              <a:spcBef>
                <a:spcPts val="1000"/>
              </a:spcBef>
              <a:spcAft>
                <a:spcPts val="0"/>
              </a:spcAft>
              <a:buClr>
                <a:schemeClr val="accent2"/>
              </a:buClr>
              <a:buSzPts val="3000"/>
              <a:buNone/>
              <a:defRPr sz="3000">
                <a:solidFill>
                  <a:schemeClr val="accent2"/>
                </a:solidFill>
              </a:defRPr>
            </a:lvl5pPr>
            <a:lvl6pPr lvl="5" algn="ctr" rtl="0">
              <a:spcBef>
                <a:spcPts val="1000"/>
              </a:spcBef>
              <a:spcAft>
                <a:spcPts val="0"/>
              </a:spcAft>
              <a:buClr>
                <a:schemeClr val="accent2"/>
              </a:buClr>
              <a:buSzPts val="3000"/>
              <a:buNone/>
              <a:defRPr sz="3000">
                <a:solidFill>
                  <a:schemeClr val="accent2"/>
                </a:solidFill>
              </a:defRPr>
            </a:lvl6pPr>
            <a:lvl7pPr lvl="6" algn="ctr" rtl="0">
              <a:spcBef>
                <a:spcPts val="1000"/>
              </a:spcBef>
              <a:spcAft>
                <a:spcPts val="0"/>
              </a:spcAft>
              <a:buClr>
                <a:schemeClr val="accent2"/>
              </a:buClr>
              <a:buSzPts val="3000"/>
              <a:buNone/>
              <a:defRPr sz="3000">
                <a:solidFill>
                  <a:schemeClr val="accent2"/>
                </a:solidFill>
              </a:defRPr>
            </a:lvl7pPr>
            <a:lvl8pPr lvl="7" algn="ctr" rtl="0">
              <a:spcBef>
                <a:spcPts val="1000"/>
              </a:spcBef>
              <a:spcAft>
                <a:spcPts val="0"/>
              </a:spcAft>
              <a:buClr>
                <a:schemeClr val="accent2"/>
              </a:buClr>
              <a:buSzPts val="3000"/>
              <a:buNone/>
              <a:defRPr sz="3000">
                <a:solidFill>
                  <a:schemeClr val="accent2"/>
                </a:solidFill>
              </a:defRPr>
            </a:lvl8pPr>
            <a:lvl9pPr lvl="8" algn="ctr" rtl="0">
              <a:spcBef>
                <a:spcPts val="1000"/>
              </a:spcBef>
              <a:spcAft>
                <a:spcPts val="1000"/>
              </a:spcAft>
              <a:buClr>
                <a:schemeClr val="accent2"/>
              </a:buClr>
              <a:buSzPts val="3000"/>
              <a:buNone/>
              <a:defRPr sz="3000">
                <a:solidFill>
                  <a:schemeClr val="accent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27"/>
        <p:cNvGrpSpPr/>
        <p:nvPr/>
      </p:nvGrpSpPr>
      <p:grpSpPr>
        <a:xfrm>
          <a:off x="0" y="0"/>
          <a:ext cx="0" cy="0"/>
          <a:chOff x="0" y="0"/>
          <a:chExt cx="0" cy="0"/>
        </a:xfrm>
      </p:grpSpPr>
      <p:sp>
        <p:nvSpPr>
          <p:cNvPr id="128" name="Google Shape;128;p6"/>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a:off x="-167025" y="559475"/>
            <a:ext cx="2630400" cy="2630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6"/>
          <p:cNvSpPr/>
          <p:nvPr/>
        </p:nvSpPr>
        <p:spPr>
          <a:xfrm>
            <a:off x="1812100" y="27140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6"/>
          <p:cNvSpPr/>
          <p:nvPr/>
        </p:nvSpPr>
        <p:spPr>
          <a:xfrm>
            <a:off x="1704597" y="-129655"/>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6"/>
          <p:cNvSpPr/>
          <p:nvPr/>
        </p:nvSpPr>
        <p:spPr>
          <a:xfrm>
            <a:off x="228600" y="2887250"/>
            <a:ext cx="605400" cy="605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6"/>
          <p:cNvSpPr/>
          <p:nvPr/>
        </p:nvSpPr>
        <p:spPr>
          <a:xfrm>
            <a:off x="1522903" y="3162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6"/>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6"/>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6"/>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6"/>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6"/>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6"/>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6"/>
          <p:cNvSpPr/>
          <p:nvPr/>
        </p:nvSpPr>
        <p:spPr>
          <a:xfrm>
            <a:off x="91939" y="288725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 name="Google Shape;142;p6"/>
          <p:cNvGrpSpPr/>
          <p:nvPr/>
        </p:nvGrpSpPr>
        <p:grpSpPr>
          <a:xfrm>
            <a:off x="8142375" y="4477573"/>
            <a:ext cx="508851" cy="478711"/>
            <a:chOff x="5972700" y="2330200"/>
            <a:chExt cx="411625" cy="387275"/>
          </a:xfrm>
        </p:grpSpPr>
        <p:sp>
          <p:nvSpPr>
            <p:cNvPr id="143" name="Google Shape;143;p6"/>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6"/>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145;p6"/>
          <p:cNvGrpSpPr/>
          <p:nvPr/>
        </p:nvGrpSpPr>
        <p:grpSpPr>
          <a:xfrm>
            <a:off x="2139871" y="482540"/>
            <a:ext cx="398658" cy="631920"/>
            <a:chOff x="6718575" y="2318625"/>
            <a:chExt cx="256950" cy="407375"/>
          </a:xfrm>
        </p:grpSpPr>
        <p:sp>
          <p:nvSpPr>
            <p:cNvPr id="146" name="Google Shape;146;p6"/>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6"/>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154;p6"/>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55" name="Google Shape;155;p6"/>
          <p:cNvSpPr txBox="1">
            <a:spLocks noGrp="1"/>
          </p:cNvSpPr>
          <p:nvPr>
            <p:ph type="body" idx="1"/>
          </p:nvPr>
        </p:nvSpPr>
        <p:spPr>
          <a:xfrm>
            <a:off x="2830925" y="1200150"/>
            <a:ext cx="2516400" cy="3120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156" name="Google Shape;156;p6"/>
          <p:cNvSpPr txBox="1">
            <a:spLocks noGrp="1"/>
          </p:cNvSpPr>
          <p:nvPr>
            <p:ph type="body" idx="2"/>
          </p:nvPr>
        </p:nvSpPr>
        <p:spPr>
          <a:xfrm>
            <a:off x="5651044" y="1200150"/>
            <a:ext cx="2671500" cy="3120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157" name="Google Shape;157;p6"/>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0"/>
        <p:cNvGrpSpPr/>
        <p:nvPr/>
      </p:nvGrpSpPr>
      <p:grpSpPr>
        <a:xfrm>
          <a:off x="0" y="0"/>
          <a:ext cx="0" cy="0"/>
          <a:chOff x="0" y="0"/>
          <a:chExt cx="0" cy="0"/>
        </a:xfrm>
      </p:grpSpPr>
      <p:sp>
        <p:nvSpPr>
          <p:cNvPr id="191" name="Google Shape;191;p8"/>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8"/>
          <p:cNvSpPr/>
          <p:nvPr/>
        </p:nvSpPr>
        <p:spPr>
          <a:xfrm>
            <a:off x="-167025" y="559475"/>
            <a:ext cx="2630400" cy="2630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8"/>
          <p:cNvSpPr/>
          <p:nvPr/>
        </p:nvSpPr>
        <p:spPr>
          <a:xfrm>
            <a:off x="1812100" y="27140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8"/>
          <p:cNvSpPr/>
          <p:nvPr/>
        </p:nvSpPr>
        <p:spPr>
          <a:xfrm>
            <a:off x="1704597" y="-129655"/>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p:nvPr/>
        </p:nvSpPr>
        <p:spPr>
          <a:xfrm>
            <a:off x="228600" y="2887250"/>
            <a:ext cx="605400" cy="605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a:off x="1522903" y="3162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8"/>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8"/>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8"/>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8"/>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8"/>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p:nvPr/>
        </p:nvSpPr>
        <p:spPr>
          <a:xfrm>
            <a:off x="91939" y="288725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8"/>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 name="Google Shape;205;p8"/>
          <p:cNvGrpSpPr/>
          <p:nvPr/>
        </p:nvGrpSpPr>
        <p:grpSpPr>
          <a:xfrm>
            <a:off x="8142375" y="4477573"/>
            <a:ext cx="508851" cy="478711"/>
            <a:chOff x="5972700" y="2330200"/>
            <a:chExt cx="411625" cy="387275"/>
          </a:xfrm>
        </p:grpSpPr>
        <p:sp>
          <p:nvSpPr>
            <p:cNvPr id="206" name="Google Shape;206;p8"/>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8"/>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8"/>
          <p:cNvGrpSpPr/>
          <p:nvPr/>
        </p:nvGrpSpPr>
        <p:grpSpPr>
          <a:xfrm>
            <a:off x="2139871" y="482540"/>
            <a:ext cx="398658" cy="631920"/>
            <a:chOff x="6718575" y="2318625"/>
            <a:chExt cx="256950" cy="407375"/>
          </a:xfrm>
        </p:grpSpPr>
        <p:sp>
          <p:nvSpPr>
            <p:cNvPr id="209" name="Google Shape;209;p8"/>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8"/>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8"/>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8"/>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8"/>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8"/>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8"/>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8"/>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 name="Google Shape;217;p8"/>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18" name="Google Shape;218;p8"/>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mage background">
  <p:cSld name="BLANK_2">
    <p:spTree>
      <p:nvGrpSpPr>
        <p:cNvPr id="1" name="Shape 273"/>
        <p:cNvGrpSpPr/>
        <p:nvPr/>
      </p:nvGrpSpPr>
      <p:grpSpPr>
        <a:xfrm>
          <a:off x="0" y="0"/>
          <a:ext cx="0" cy="0"/>
          <a:chOff x="0" y="0"/>
          <a:chExt cx="0" cy="0"/>
        </a:xfrm>
      </p:grpSpPr>
      <p:sp>
        <p:nvSpPr>
          <p:cNvPr id="274" name="Google Shape;274;p11"/>
          <p:cNvSpPr/>
          <p:nvPr/>
        </p:nvSpPr>
        <p:spPr>
          <a:xfrm>
            <a:off x="0" y="0"/>
            <a:ext cx="9144000" cy="5157300"/>
          </a:xfrm>
          <a:prstGeom prst="frame">
            <a:avLst>
              <a:gd name="adj1" fmla="val 7929"/>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1"/>
          <p:cNvSpPr/>
          <p:nvPr/>
        </p:nvSpPr>
        <p:spPr>
          <a:xfrm>
            <a:off x="-117275" y="847257"/>
            <a:ext cx="605400" cy="605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1"/>
          <p:cNvSpPr/>
          <p:nvPr/>
        </p:nvSpPr>
        <p:spPr>
          <a:xfrm>
            <a:off x="217850" y="17125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1"/>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1"/>
          <p:cNvSpPr/>
          <p:nvPr/>
        </p:nvSpPr>
        <p:spPr>
          <a:xfrm>
            <a:off x="1397225" y="337514"/>
            <a:ext cx="136800" cy="1368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1"/>
          <p:cNvSpPr/>
          <p:nvPr/>
        </p:nvSpPr>
        <p:spPr>
          <a:xfrm>
            <a:off x="488128" y="13344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1"/>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1"/>
          <p:cNvSpPr/>
          <p:nvPr/>
        </p:nvSpPr>
        <p:spPr>
          <a:xfrm>
            <a:off x="8507494"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1"/>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1"/>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1"/>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1"/>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1"/>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1"/>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8" name="Google Shape;288;p11"/>
          <p:cNvGrpSpPr/>
          <p:nvPr/>
        </p:nvGrpSpPr>
        <p:grpSpPr>
          <a:xfrm>
            <a:off x="8142375" y="4477573"/>
            <a:ext cx="508851" cy="478711"/>
            <a:chOff x="5972700" y="2330200"/>
            <a:chExt cx="411625" cy="387275"/>
          </a:xfrm>
        </p:grpSpPr>
        <p:sp>
          <p:nvSpPr>
            <p:cNvPr id="289" name="Google Shape;289;p11"/>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1"/>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 name="Google Shape;291;p11"/>
          <p:cNvGrpSpPr/>
          <p:nvPr/>
        </p:nvGrpSpPr>
        <p:grpSpPr>
          <a:xfrm>
            <a:off x="545621" y="382390"/>
            <a:ext cx="398658" cy="631920"/>
            <a:chOff x="6718575" y="2318625"/>
            <a:chExt cx="256950" cy="407375"/>
          </a:xfrm>
        </p:grpSpPr>
        <p:sp>
          <p:nvSpPr>
            <p:cNvPr id="292" name="Google Shape;292;p11"/>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1"/>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1"/>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1"/>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1"/>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1"/>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1"/>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1"/>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0" name="Google Shape;300;p11"/>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Aqua">
  <p:cSld name="BLANK_1">
    <p:spTree>
      <p:nvGrpSpPr>
        <p:cNvPr id="1" name="Shape 301"/>
        <p:cNvGrpSpPr/>
        <p:nvPr/>
      </p:nvGrpSpPr>
      <p:grpSpPr>
        <a:xfrm>
          <a:off x="0" y="0"/>
          <a:ext cx="0" cy="0"/>
          <a:chOff x="0" y="0"/>
          <a:chExt cx="0" cy="0"/>
        </a:xfrm>
      </p:grpSpPr>
      <p:sp>
        <p:nvSpPr>
          <p:cNvPr id="302" name="Google Shape;302;p12"/>
          <p:cNvSpPr/>
          <p:nvPr/>
        </p:nvSpPr>
        <p:spPr>
          <a:xfrm>
            <a:off x="407150" y="407075"/>
            <a:ext cx="8329800" cy="432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2"/>
          <p:cNvSpPr/>
          <p:nvPr/>
        </p:nvSpPr>
        <p:spPr>
          <a:xfrm>
            <a:off x="-117275" y="847257"/>
            <a:ext cx="605400" cy="605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2"/>
          <p:cNvSpPr/>
          <p:nvPr/>
        </p:nvSpPr>
        <p:spPr>
          <a:xfrm>
            <a:off x="217850" y="171250"/>
            <a:ext cx="1054200" cy="10542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2"/>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2"/>
          <p:cNvSpPr/>
          <p:nvPr/>
        </p:nvSpPr>
        <p:spPr>
          <a:xfrm>
            <a:off x="1397225" y="337514"/>
            <a:ext cx="136800" cy="1368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2"/>
          <p:cNvSpPr/>
          <p:nvPr/>
        </p:nvSpPr>
        <p:spPr>
          <a:xfrm>
            <a:off x="488128" y="1334485"/>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2"/>
          <p:cNvSpPr/>
          <p:nvPr/>
        </p:nvSpPr>
        <p:spPr>
          <a:xfrm>
            <a:off x="7847950" y="4168079"/>
            <a:ext cx="1097700" cy="1097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2"/>
          <p:cNvSpPr/>
          <p:nvPr/>
        </p:nvSpPr>
        <p:spPr>
          <a:xfrm>
            <a:off x="8507494"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2"/>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2"/>
          <p:cNvSpPr/>
          <p:nvPr/>
        </p:nvSpPr>
        <p:spPr>
          <a:xfrm>
            <a:off x="8622049" y="3872635"/>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2"/>
          <p:cNvSpPr/>
          <p:nvPr/>
        </p:nvSpPr>
        <p:spPr>
          <a:xfrm>
            <a:off x="7550022" y="4801658"/>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2"/>
          <p:cNvSpPr/>
          <p:nvPr/>
        </p:nvSpPr>
        <p:spPr>
          <a:xfrm>
            <a:off x="7325661" y="4674667"/>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2"/>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2"/>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6" name="Google Shape;316;p12"/>
          <p:cNvGrpSpPr/>
          <p:nvPr/>
        </p:nvGrpSpPr>
        <p:grpSpPr>
          <a:xfrm>
            <a:off x="8142375" y="4477573"/>
            <a:ext cx="508851" cy="478711"/>
            <a:chOff x="5972700" y="2330200"/>
            <a:chExt cx="411625" cy="387275"/>
          </a:xfrm>
        </p:grpSpPr>
        <p:sp>
          <p:nvSpPr>
            <p:cNvPr id="317" name="Google Shape;317;p12"/>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2"/>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 name="Google Shape;319;p12"/>
          <p:cNvGrpSpPr/>
          <p:nvPr/>
        </p:nvGrpSpPr>
        <p:grpSpPr>
          <a:xfrm>
            <a:off x="545621" y="382390"/>
            <a:ext cx="398658" cy="631920"/>
            <a:chOff x="6718575" y="2318625"/>
            <a:chExt cx="256950" cy="407375"/>
          </a:xfrm>
        </p:grpSpPr>
        <p:sp>
          <p:nvSpPr>
            <p:cNvPr id="320" name="Google Shape;320;p1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8" name="Google Shape;328;p12"/>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Yellow">
  <p:cSld name="BLANK_1_1">
    <p:spTree>
      <p:nvGrpSpPr>
        <p:cNvPr id="1" name="Shape 329"/>
        <p:cNvGrpSpPr/>
        <p:nvPr/>
      </p:nvGrpSpPr>
      <p:grpSpPr>
        <a:xfrm>
          <a:off x="0" y="0"/>
          <a:ext cx="0" cy="0"/>
          <a:chOff x="0" y="0"/>
          <a:chExt cx="0" cy="0"/>
        </a:xfrm>
      </p:grpSpPr>
      <p:sp>
        <p:nvSpPr>
          <p:cNvPr id="330" name="Google Shape;330;p13"/>
          <p:cNvSpPr/>
          <p:nvPr/>
        </p:nvSpPr>
        <p:spPr>
          <a:xfrm>
            <a:off x="407150" y="407075"/>
            <a:ext cx="8329800" cy="4329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3"/>
          <p:cNvSpPr/>
          <p:nvPr/>
        </p:nvSpPr>
        <p:spPr>
          <a:xfrm>
            <a:off x="-117275" y="847257"/>
            <a:ext cx="605400" cy="605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3"/>
          <p:cNvSpPr/>
          <p:nvPr/>
        </p:nvSpPr>
        <p:spPr>
          <a:xfrm>
            <a:off x="217850" y="171250"/>
            <a:ext cx="1054200" cy="10542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3"/>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3"/>
          <p:cNvSpPr/>
          <p:nvPr/>
        </p:nvSpPr>
        <p:spPr>
          <a:xfrm>
            <a:off x="1397225" y="337514"/>
            <a:ext cx="136800" cy="1368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3"/>
          <p:cNvSpPr/>
          <p:nvPr/>
        </p:nvSpPr>
        <p:spPr>
          <a:xfrm>
            <a:off x="488128" y="13344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3"/>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3"/>
          <p:cNvSpPr/>
          <p:nvPr/>
        </p:nvSpPr>
        <p:spPr>
          <a:xfrm>
            <a:off x="8507494"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3"/>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3"/>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3"/>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3"/>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3"/>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3"/>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4" name="Google Shape;344;p13"/>
          <p:cNvGrpSpPr/>
          <p:nvPr/>
        </p:nvGrpSpPr>
        <p:grpSpPr>
          <a:xfrm>
            <a:off x="8142375" y="4477573"/>
            <a:ext cx="508851" cy="478711"/>
            <a:chOff x="5972700" y="2330200"/>
            <a:chExt cx="411625" cy="387275"/>
          </a:xfrm>
        </p:grpSpPr>
        <p:sp>
          <p:nvSpPr>
            <p:cNvPr id="345" name="Google Shape;345;p1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 name="Google Shape;347;p13"/>
          <p:cNvGrpSpPr/>
          <p:nvPr/>
        </p:nvGrpSpPr>
        <p:grpSpPr>
          <a:xfrm>
            <a:off x="545621" y="382390"/>
            <a:ext cx="398658" cy="631920"/>
            <a:chOff x="6718575" y="2318625"/>
            <a:chExt cx="256950" cy="407375"/>
          </a:xfrm>
        </p:grpSpPr>
        <p:sp>
          <p:nvSpPr>
            <p:cNvPr id="348" name="Google Shape;348;p13"/>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3"/>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3"/>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3"/>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3"/>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3"/>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3"/>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3"/>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6" name="Google Shape;356;p13"/>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Magenta">
  <p:cSld name="BLANK_1_1_1">
    <p:spTree>
      <p:nvGrpSpPr>
        <p:cNvPr id="1" name="Shape 357"/>
        <p:cNvGrpSpPr/>
        <p:nvPr/>
      </p:nvGrpSpPr>
      <p:grpSpPr>
        <a:xfrm>
          <a:off x="0" y="0"/>
          <a:ext cx="0" cy="0"/>
          <a:chOff x="0" y="0"/>
          <a:chExt cx="0" cy="0"/>
        </a:xfrm>
      </p:grpSpPr>
      <p:sp>
        <p:nvSpPr>
          <p:cNvPr id="358" name="Google Shape;358;p14"/>
          <p:cNvSpPr/>
          <p:nvPr/>
        </p:nvSpPr>
        <p:spPr>
          <a:xfrm>
            <a:off x="407150" y="407075"/>
            <a:ext cx="8329800" cy="4329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4"/>
          <p:cNvSpPr/>
          <p:nvPr/>
        </p:nvSpPr>
        <p:spPr>
          <a:xfrm>
            <a:off x="217850" y="171250"/>
            <a:ext cx="1054200" cy="10542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4"/>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4"/>
          <p:cNvSpPr/>
          <p:nvPr/>
        </p:nvSpPr>
        <p:spPr>
          <a:xfrm>
            <a:off x="1397225" y="337514"/>
            <a:ext cx="136800" cy="1368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4"/>
          <p:cNvSpPr/>
          <p:nvPr/>
        </p:nvSpPr>
        <p:spPr>
          <a:xfrm>
            <a:off x="488128" y="1334485"/>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4"/>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4"/>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4"/>
          <p:cNvSpPr/>
          <p:nvPr/>
        </p:nvSpPr>
        <p:spPr>
          <a:xfrm>
            <a:off x="8094101" y="3973940"/>
            <a:ext cx="413400" cy="413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4"/>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4"/>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4"/>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4"/>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4"/>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1" name="Google Shape;371;p14"/>
          <p:cNvGrpSpPr/>
          <p:nvPr/>
        </p:nvGrpSpPr>
        <p:grpSpPr>
          <a:xfrm>
            <a:off x="8142375" y="4477573"/>
            <a:ext cx="508851" cy="478711"/>
            <a:chOff x="5972700" y="2330200"/>
            <a:chExt cx="411625" cy="387275"/>
          </a:xfrm>
        </p:grpSpPr>
        <p:sp>
          <p:nvSpPr>
            <p:cNvPr id="372" name="Google Shape;372;p14"/>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4"/>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4" name="Google Shape;374;p14"/>
          <p:cNvGrpSpPr/>
          <p:nvPr/>
        </p:nvGrpSpPr>
        <p:grpSpPr>
          <a:xfrm>
            <a:off x="545621" y="382390"/>
            <a:ext cx="398658" cy="631920"/>
            <a:chOff x="6718575" y="2318625"/>
            <a:chExt cx="256950" cy="407375"/>
          </a:xfrm>
        </p:grpSpPr>
        <p:sp>
          <p:nvSpPr>
            <p:cNvPr id="375" name="Google Shape;375;p14"/>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4"/>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4"/>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4"/>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4"/>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4"/>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4"/>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4"/>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3" name="Google Shape;383;p14"/>
          <p:cNvSpPr/>
          <p:nvPr/>
        </p:nvSpPr>
        <p:spPr>
          <a:xfrm>
            <a:off x="-117275" y="847257"/>
            <a:ext cx="605400" cy="605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4"/>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5" Type="http://schemas.openxmlformats.org/officeDocument/2006/relationships/slideLayout" Target="../slideLayouts/slideLayout5.xml" /><Relationship Id="rId4" Type="http://schemas.openxmlformats.org/officeDocument/2006/relationships/slideLayout" Target="../slideLayouts/slideLayout4.xml" /><Relationship Id="rId9"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2901875" y="1033400"/>
            <a:ext cx="5292300" cy="32673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1pPr>
            <a:lvl2pPr marL="914400" lvl="1" indent="-355600">
              <a:spcBef>
                <a:spcPts val="10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2pPr>
            <a:lvl3pPr marL="1371600" lvl="2" indent="-355600">
              <a:spcBef>
                <a:spcPts val="10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3pPr>
            <a:lvl4pPr marL="1828800" lvl="3"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4pPr>
            <a:lvl5pPr marL="2286000" lvl="4"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5pPr>
            <a:lvl6pPr marL="2743200" lvl="5"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6pPr>
            <a:lvl7pPr marL="3200400" lvl="6"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7pPr>
            <a:lvl8pPr marL="3657600" lvl="7"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8pPr>
            <a:lvl9pPr marL="4114800" lvl="8" indent="-355600">
              <a:spcBef>
                <a:spcPts val="1000"/>
              </a:spcBef>
              <a:spcAft>
                <a:spcPts val="1000"/>
              </a:spcAft>
              <a:buClr>
                <a:schemeClr val="dk1"/>
              </a:buClr>
              <a:buSzPts val="2000"/>
              <a:buFont typeface="Lato Light"/>
              <a:buChar char="◦"/>
              <a:defRPr sz="2000">
                <a:solidFill>
                  <a:schemeClr val="dk1"/>
                </a:solidFill>
                <a:latin typeface="Lato Light"/>
                <a:ea typeface="Lato Light"/>
                <a:cs typeface="Lato Light"/>
                <a:sym typeface="Lato Light"/>
              </a:defRPr>
            </a:lvl9pPr>
          </a:lstStyle>
          <a:p>
            <a:endParaRPr/>
          </a:p>
        </p:txBody>
      </p:sp>
      <p:sp>
        <p:nvSpPr>
          <p:cNvPr id="7" name="Google Shape;7;p1"/>
          <p:cNvSpPr txBox="1">
            <a:spLocks noGrp="1"/>
          </p:cNvSpPr>
          <p:nvPr>
            <p:ph type="title"/>
          </p:nvPr>
        </p:nvSpPr>
        <p:spPr>
          <a:xfrm>
            <a:off x="144075" y="559475"/>
            <a:ext cx="2142000" cy="26304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1pPr>
            <a:lvl2pPr lvl="1">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2pPr>
            <a:lvl3pPr lvl="2">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3pPr>
            <a:lvl4pPr lvl="3">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4pPr>
            <a:lvl5pPr lvl="4">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5pPr>
            <a:lvl6pPr lvl="5">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6pPr>
            <a:lvl7pPr lvl="6">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7pPr>
            <a:lvl8pPr lvl="7">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8pPr>
            <a:lvl9pPr lvl="8">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9pPr>
          </a:lstStyle>
          <a:p>
            <a:endParaRPr/>
          </a:p>
        </p:txBody>
      </p:sp>
      <p:sp>
        <p:nvSpPr>
          <p:cNvPr id="8" name="Google Shape;8;p1"/>
          <p:cNvSpPr txBox="1">
            <a:spLocks noGrp="1"/>
          </p:cNvSpPr>
          <p:nvPr>
            <p:ph type="sldNum" idx="12"/>
          </p:nvPr>
        </p:nvSpPr>
        <p:spPr>
          <a:xfrm>
            <a:off x="8117984" y="418063"/>
            <a:ext cx="548700" cy="393600"/>
          </a:xfrm>
          <a:prstGeom prst="rect">
            <a:avLst/>
          </a:prstGeom>
          <a:noFill/>
          <a:ln>
            <a:noFill/>
          </a:ln>
        </p:spPr>
        <p:txBody>
          <a:bodyPr spcFirstLastPara="1" wrap="square" lIns="91425" tIns="91425" rIns="91425" bIns="91425" anchor="ctr" anchorCtr="0">
            <a:noAutofit/>
          </a:bodyPr>
          <a:lstStyle>
            <a:lvl1pPr lvl="0" algn="r">
              <a:buNone/>
              <a:defRPr sz="1200">
                <a:solidFill>
                  <a:schemeClr val="dk2"/>
                </a:solidFill>
                <a:latin typeface="Lato Light"/>
                <a:ea typeface="Lato Light"/>
                <a:cs typeface="Lato Light"/>
                <a:sym typeface="Lato Light"/>
              </a:defRPr>
            </a:lvl1pPr>
            <a:lvl2pPr lvl="1" algn="r">
              <a:buNone/>
              <a:defRPr sz="1200">
                <a:solidFill>
                  <a:schemeClr val="dk2"/>
                </a:solidFill>
                <a:latin typeface="Lato Light"/>
                <a:ea typeface="Lato Light"/>
                <a:cs typeface="Lato Light"/>
                <a:sym typeface="Lato Light"/>
              </a:defRPr>
            </a:lvl2pPr>
            <a:lvl3pPr lvl="2" algn="r">
              <a:buNone/>
              <a:defRPr sz="1200">
                <a:solidFill>
                  <a:schemeClr val="dk2"/>
                </a:solidFill>
                <a:latin typeface="Lato Light"/>
                <a:ea typeface="Lato Light"/>
                <a:cs typeface="Lato Light"/>
                <a:sym typeface="Lato Light"/>
              </a:defRPr>
            </a:lvl3pPr>
            <a:lvl4pPr lvl="3" algn="r">
              <a:buNone/>
              <a:defRPr sz="1200">
                <a:solidFill>
                  <a:schemeClr val="dk2"/>
                </a:solidFill>
                <a:latin typeface="Lato Light"/>
                <a:ea typeface="Lato Light"/>
                <a:cs typeface="Lato Light"/>
                <a:sym typeface="Lato Light"/>
              </a:defRPr>
            </a:lvl4pPr>
            <a:lvl5pPr lvl="4" algn="r">
              <a:buNone/>
              <a:defRPr sz="1200">
                <a:solidFill>
                  <a:schemeClr val="dk2"/>
                </a:solidFill>
                <a:latin typeface="Lato Light"/>
                <a:ea typeface="Lato Light"/>
                <a:cs typeface="Lato Light"/>
                <a:sym typeface="Lato Light"/>
              </a:defRPr>
            </a:lvl5pPr>
            <a:lvl6pPr lvl="5" algn="r">
              <a:buNone/>
              <a:defRPr sz="1200">
                <a:solidFill>
                  <a:schemeClr val="dk2"/>
                </a:solidFill>
                <a:latin typeface="Lato Light"/>
                <a:ea typeface="Lato Light"/>
                <a:cs typeface="Lato Light"/>
                <a:sym typeface="Lato Light"/>
              </a:defRPr>
            </a:lvl6pPr>
            <a:lvl7pPr lvl="6" algn="r">
              <a:buNone/>
              <a:defRPr sz="1200">
                <a:solidFill>
                  <a:schemeClr val="dk2"/>
                </a:solidFill>
                <a:latin typeface="Lato Light"/>
                <a:ea typeface="Lato Light"/>
                <a:cs typeface="Lato Light"/>
                <a:sym typeface="Lato Light"/>
              </a:defRPr>
            </a:lvl7pPr>
            <a:lvl8pPr lvl="7" algn="r">
              <a:buNone/>
              <a:defRPr sz="1200">
                <a:solidFill>
                  <a:schemeClr val="dk2"/>
                </a:solidFill>
                <a:latin typeface="Lato Light"/>
                <a:ea typeface="Lato Light"/>
                <a:cs typeface="Lato Light"/>
                <a:sym typeface="Lato Light"/>
              </a:defRPr>
            </a:lvl8pPr>
            <a:lvl9pPr lvl="8" algn="r">
              <a:buNone/>
              <a:defRPr sz="1200">
                <a:solidFill>
                  <a:schemeClr val="dk2"/>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4" r:id="rId4"/>
    <p:sldLayoutId id="2147483657" r:id="rId5"/>
    <p:sldLayoutId id="2147483658" r:id="rId6"/>
    <p:sldLayoutId id="2147483659" r:id="rId7"/>
    <p:sldLayoutId id="2147483660"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notesSlide" Target="../notesSlides/notesSlide9.xml" /><Relationship Id="rId1" Type="http://schemas.openxmlformats.org/officeDocument/2006/relationships/slideLayout" Target="../slideLayouts/slideLayout3.xml" /><Relationship Id="rId4" Type="http://schemas.openxmlformats.org/officeDocument/2006/relationships/image" Target="../media/image14.jpeg"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8.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3.xml" /></Relationships>
</file>

<file path=ppt/slides/_rels/slide4.xml.rels><?xml version="1.0" encoding="UTF-8" standalone="yes"?>
<Relationships xmlns="http://schemas.openxmlformats.org/package/2006/relationships"><Relationship Id="rId3" Type="http://schemas.openxmlformats.org/officeDocument/2006/relationships/image" Target="../media/image2.jpg" /><Relationship Id="rId2" Type="http://schemas.openxmlformats.org/officeDocument/2006/relationships/notesSlide" Target="../notesSlides/notesSlide4.xml" /><Relationship Id="rId1" Type="http://schemas.openxmlformats.org/officeDocument/2006/relationships/slideLayout" Target="../slideLayouts/slideLayout4.xml" /><Relationship Id="rId5" Type="http://schemas.openxmlformats.org/officeDocument/2006/relationships/image" Target="../media/image4.png" /><Relationship Id="rId4" Type="http://schemas.openxmlformats.org/officeDocument/2006/relationships/image" Target="../media/image3.jpg"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3.xml" /></Relationships>
</file>

<file path=ppt/slides/_rels/slide6.xml.rels><?xml version="1.0" encoding="UTF-8" standalone="yes"?>
<Relationships xmlns="http://schemas.openxmlformats.org/package/2006/relationships"><Relationship Id="rId3" Type="http://schemas.openxmlformats.org/officeDocument/2006/relationships/image" Target="../media/image5.jpg" /><Relationship Id="rId2" Type="http://schemas.openxmlformats.org/officeDocument/2006/relationships/notesSlide" Target="../notesSlides/notesSlide6.xml" /><Relationship Id="rId1" Type="http://schemas.openxmlformats.org/officeDocument/2006/relationships/slideLayout" Target="../slideLayouts/slideLayout4.xml" /><Relationship Id="rId6" Type="http://schemas.openxmlformats.org/officeDocument/2006/relationships/image" Target="../media/image8.jpeg" /><Relationship Id="rId5" Type="http://schemas.openxmlformats.org/officeDocument/2006/relationships/image" Target="../media/image7.jpeg" /><Relationship Id="rId4" Type="http://schemas.openxmlformats.org/officeDocument/2006/relationships/image" Target="../media/image6.jpeg" /></Relationships>
</file>

<file path=ppt/slides/_rels/slide7.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notesSlide" Target="../notesSlides/notesSlide7.xml"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notesSlide" Target="../notesSlides/notesSlide8.xml" /><Relationship Id="rId1" Type="http://schemas.openxmlformats.org/officeDocument/2006/relationships/slideLayout" Target="../slideLayouts/slideLayout3.xml" /><Relationship Id="rId5" Type="http://schemas.openxmlformats.org/officeDocument/2006/relationships/image" Target="../media/image12.png" /><Relationship Id="rId4" Type="http://schemas.openxmlformats.org/officeDocument/2006/relationships/image" Target="../media/image11.png"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15"/>
          <p:cNvSpPr txBox="1">
            <a:spLocks noGrp="1"/>
          </p:cNvSpPr>
          <p:nvPr>
            <p:ph type="ctrTitle"/>
          </p:nvPr>
        </p:nvSpPr>
        <p:spPr>
          <a:xfrm>
            <a:off x="2757250" y="961350"/>
            <a:ext cx="3629400" cy="322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S" dirty="0">
                <a:latin typeface="Tw Cen MT" panose="020B0602020104020603" pitchFamily="34" charset="0"/>
              </a:rPr>
              <a:t>Presentación de Biología </a:t>
            </a:r>
            <a:endParaRPr dirty="0">
              <a:latin typeface="Tw Cen MT" panose="020B0602020104020603" pitchFamily="34" charset="0"/>
            </a:endParaRPr>
          </a:p>
        </p:txBody>
      </p:sp>
      <p:sp>
        <p:nvSpPr>
          <p:cNvPr id="2" name="CuadroTexto 1"/>
          <p:cNvSpPr txBox="1"/>
          <p:nvPr/>
        </p:nvSpPr>
        <p:spPr>
          <a:xfrm>
            <a:off x="3097827" y="3359771"/>
            <a:ext cx="2948243" cy="307777"/>
          </a:xfrm>
          <a:prstGeom prst="rect">
            <a:avLst/>
          </a:prstGeom>
          <a:noFill/>
        </p:spPr>
        <p:txBody>
          <a:bodyPr wrap="none" rtlCol="0">
            <a:spAutoFit/>
          </a:bodyPr>
          <a:lstStyle/>
          <a:p>
            <a:r>
              <a:rPr lang="es-ES" b="1" dirty="0">
                <a:solidFill>
                  <a:schemeClr val="bg1">
                    <a:lumMod val="85000"/>
                  </a:schemeClr>
                </a:solidFill>
                <a:effectLst>
                  <a:outerShdw blurRad="38100" dist="38100" dir="2700000" algn="tl">
                    <a:srgbClr val="000000">
                      <a:alpha val="43137"/>
                    </a:srgbClr>
                  </a:outerShdw>
                </a:effectLst>
              </a:rPr>
              <a:t>Pedro </a:t>
            </a:r>
            <a:r>
              <a:rPr lang="es-ES" b="1" dirty="0" err="1">
                <a:solidFill>
                  <a:schemeClr val="bg1">
                    <a:lumMod val="85000"/>
                  </a:schemeClr>
                </a:solidFill>
                <a:effectLst>
                  <a:outerShdw blurRad="38100" dist="38100" dir="2700000" algn="tl">
                    <a:srgbClr val="000000">
                      <a:alpha val="43137"/>
                    </a:srgbClr>
                  </a:outerShdw>
                </a:effectLst>
              </a:rPr>
              <a:t>Gattoni</a:t>
            </a:r>
            <a:r>
              <a:rPr lang="es-ES" b="1" dirty="0">
                <a:solidFill>
                  <a:schemeClr val="bg1">
                    <a:lumMod val="85000"/>
                  </a:schemeClr>
                </a:solidFill>
                <a:effectLst>
                  <a:outerShdw blurRad="38100" dist="38100" dir="2700000" algn="tl">
                    <a:srgbClr val="000000">
                      <a:alpha val="43137"/>
                    </a:srgbClr>
                  </a:outerShdw>
                </a:effectLst>
              </a:rPr>
              <a:t> y Guadalupe Ortiz</a:t>
            </a:r>
          </a:p>
        </p:txBody>
      </p:sp>
      <p:sp>
        <p:nvSpPr>
          <p:cNvPr id="4" name="CuadroTexto 3"/>
          <p:cNvSpPr txBox="1"/>
          <p:nvPr/>
        </p:nvSpPr>
        <p:spPr>
          <a:xfrm>
            <a:off x="4156611" y="3595792"/>
            <a:ext cx="830677" cy="307777"/>
          </a:xfrm>
          <a:prstGeom prst="rect">
            <a:avLst/>
          </a:prstGeom>
          <a:noFill/>
        </p:spPr>
        <p:txBody>
          <a:bodyPr wrap="none" rtlCol="0">
            <a:spAutoFit/>
          </a:bodyPr>
          <a:lstStyle/>
          <a:p>
            <a:r>
              <a:rPr lang="es-ES" b="1" dirty="0">
                <a:solidFill>
                  <a:schemeClr val="bg1">
                    <a:lumMod val="85000"/>
                  </a:schemeClr>
                </a:solidFill>
                <a:effectLst>
                  <a:outerShdw blurRad="38100" dist="38100" dir="2700000" algn="tl">
                    <a:srgbClr val="000000">
                      <a:alpha val="43137"/>
                    </a:srgbClr>
                  </a:outerShdw>
                </a:effectLst>
              </a:rPr>
              <a:t>5 año 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16"/>
          <p:cNvSpPr txBox="1">
            <a:spLocks noGrp="1"/>
          </p:cNvSpPr>
          <p:nvPr>
            <p:ph type="title"/>
          </p:nvPr>
        </p:nvSpPr>
        <p:spPr>
          <a:xfrm>
            <a:off x="0" y="614863"/>
            <a:ext cx="2393642" cy="263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br>
              <a:rPr lang="es-ES" dirty="0">
                <a:latin typeface="Tw Cen MT" panose="020B0602020104020603" pitchFamily="34" charset="0"/>
              </a:rPr>
            </a:br>
            <a:r>
              <a:rPr lang="es-ES" sz="2800" dirty="0">
                <a:latin typeface="Tw Cen MT" panose="020B0602020104020603" pitchFamily="34" charset="0"/>
              </a:rPr>
              <a:t>Pediculosis</a:t>
            </a:r>
            <a:br>
              <a:rPr lang="es-ES" dirty="0"/>
            </a:br>
            <a:endParaRPr dirty="0"/>
          </a:p>
        </p:txBody>
      </p:sp>
      <p:sp>
        <p:nvSpPr>
          <p:cNvPr id="396" name="Google Shape;396;p16"/>
          <p:cNvSpPr txBox="1">
            <a:spLocks noGrp="1"/>
          </p:cNvSpPr>
          <p:nvPr>
            <p:ph type="body" idx="1"/>
          </p:nvPr>
        </p:nvSpPr>
        <p:spPr>
          <a:xfrm>
            <a:off x="2802419" y="875863"/>
            <a:ext cx="2651119" cy="236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b="1" dirty="0">
                <a:solidFill>
                  <a:srgbClr val="4A5C65"/>
                </a:solidFill>
              </a:rPr>
              <a:t>CARACTERISTICAS:  este crea una barrera para impedir el paso del espermatoziode al ovulo al igual que el preservativo común. </a:t>
            </a:r>
            <a:r>
              <a:rPr lang="es-ES" sz="1200" b="1" dirty="0">
                <a:solidFill>
                  <a:srgbClr val="4A5C65"/>
                </a:solidFill>
              </a:rPr>
              <a:t>E</a:t>
            </a:r>
            <a:r>
              <a:rPr lang="en" sz="1200" b="1" dirty="0">
                <a:solidFill>
                  <a:srgbClr val="4A5C65"/>
                </a:solidFill>
              </a:rPr>
              <a:t>sta hecho de poliuterano y hay otros de nitrilo. </a:t>
            </a:r>
            <a:r>
              <a:rPr lang="es-ES" sz="1200" b="1" dirty="0">
                <a:solidFill>
                  <a:srgbClr val="4A5C65"/>
                </a:solidFill>
              </a:rPr>
              <a:t>T</a:t>
            </a:r>
            <a:r>
              <a:rPr lang="en" sz="1200" b="1" dirty="0">
                <a:solidFill>
                  <a:srgbClr val="4A5C65"/>
                </a:solidFill>
              </a:rPr>
              <a:t>iene una efectividad del 95%</a:t>
            </a:r>
            <a:br>
              <a:rPr lang="en" sz="1200" b="1" dirty="0">
                <a:solidFill>
                  <a:srgbClr val="4A5C65"/>
                </a:solidFill>
              </a:rPr>
            </a:br>
            <a:endParaRPr lang="en" sz="1200" b="1" dirty="0">
              <a:solidFill>
                <a:srgbClr val="4A5C65"/>
              </a:solidFill>
            </a:endParaRPr>
          </a:p>
          <a:p>
            <a:pPr marL="0" lvl="0" indent="0" algn="l" rtl="0">
              <a:spcBef>
                <a:spcPts val="0"/>
              </a:spcBef>
              <a:spcAft>
                <a:spcPts val="0"/>
              </a:spcAft>
              <a:buClr>
                <a:schemeClr val="dk1"/>
              </a:buClr>
              <a:buSzPts val="1100"/>
              <a:buFont typeface="Arial"/>
              <a:buNone/>
            </a:pPr>
            <a:r>
              <a:rPr lang="en" sz="1200" b="1" dirty="0">
                <a:solidFill>
                  <a:srgbClr val="4A5C65"/>
                </a:solidFill>
              </a:rPr>
              <a:t>ADQUISICION: en la mayoria de las Farmacias, clinicas para ets o planificacion familiar, centros de salud entre otros.</a:t>
            </a:r>
          </a:p>
          <a:p>
            <a:pPr marL="0" lvl="0" indent="0" algn="l" rtl="0">
              <a:spcBef>
                <a:spcPts val="0"/>
              </a:spcBef>
              <a:spcAft>
                <a:spcPts val="0"/>
              </a:spcAft>
              <a:buClr>
                <a:schemeClr val="dk1"/>
              </a:buClr>
              <a:buSzPts val="1100"/>
              <a:buFont typeface="Arial"/>
              <a:buNone/>
            </a:pPr>
            <a:endParaRPr lang="en" sz="1200" b="1" dirty="0">
              <a:solidFill>
                <a:srgbClr val="4A5C65"/>
              </a:solidFill>
            </a:endParaRPr>
          </a:p>
          <a:p>
            <a:pPr marL="0" lvl="0" indent="0" algn="l" rtl="0">
              <a:spcBef>
                <a:spcPts val="0"/>
              </a:spcBef>
              <a:spcAft>
                <a:spcPts val="0"/>
              </a:spcAft>
              <a:buClr>
                <a:schemeClr val="dk1"/>
              </a:buClr>
              <a:buSzPts val="1100"/>
              <a:buFont typeface="Arial"/>
              <a:buNone/>
            </a:pPr>
            <a:r>
              <a:rPr lang="en" sz="1200" b="1" dirty="0">
                <a:solidFill>
                  <a:srgbClr val="4A5C65"/>
                </a:solidFill>
              </a:rPr>
              <a:t>MODO DE USO:  Tiene un anillo ne cada extremo. El anillo se ubica en el interior de la vagina, se ajusta en el cuello uterino y lo cubre con el material de goma, el otro anillo que esta abierto permanece fuera de la vagina y cubre la vulva. </a:t>
            </a:r>
            <a:br>
              <a:rPr lang="en" sz="1200" b="1" dirty="0">
                <a:solidFill>
                  <a:srgbClr val="4A5C65"/>
                </a:solidFill>
              </a:rPr>
            </a:br>
            <a:endParaRPr sz="1200" dirty="0"/>
          </a:p>
          <a:p>
            <a:pPr marL="0" lvl="0" indent="0" algn="l" rtl="0">
              <a:spcBef>
                <a:spcPts val="600"/>
              </a:spcBef>
              <a:spcAft>
                <a:spcPts val="0"/>
              </a:spcAft>
              <a:buClr>
                <a:schemeClr val="dk1"/>
              </a:buClr>
              <a:buSzPts val="1100"/>
              <a:buFont typeface="Arial"/>
              <a:buNone/>
            </a:pPr>
            <a:endParaRPr sz="1200" dirty="0"/>
          </a:p>
          <a:p>
            <a:pPr marL="0" lvl="0" indent="0" algn="l" rtl="0">
              <a:spcBef>
                <a:spcPts val="600"/>
              </a:spcBef>
              <a:spcAft>
                <a:spcPts val="1000"/>
              </a:spcAft>
              <a:buNone/>
            </a:pPr>
            <a:endParaRPr dirty="0">
              <a:solidFill>
                <a:srgbClr val="4A5C65"/>
              </a:solidFill>
            </a:endParaRPr>
          </a:p>
        </p:txBody>
      </p:sp>
      <p:sp>
        <p:nvSpPr>
          <p:cNvPr id="6" name="Google Shape;910;p48"/>
          <p:cNvSpPr/>
          <p:nvPr/>
        </p:nvSpPr>
        <p:spPr>
          <a:xfrm>
            <a:off x="-167813" y="523982"/>
            <a:ext cx="2643885" cy="2721281"/>
          </a:xfrm>
          <a:prstGeom prst="ellipse">
            <a:avLst/>
          </a:prstGeom>
          <a:solidFill>
            <a:srgbClr val="F8C131"/>
          </a:solidFill>
          <a:ln>
            <a:noFill/>
          </a:ln>
        </p:spPr>
        <p:txBody>
          <a:bodyPr spcFirstLastPara="1" wrap="square" lIns="0" tIns="0" rIns="0" bIns="0" anchor="ctr" anchorCtr="0">
            <a:noAutofit/>
          </a:bodyPr>
          <a:lstStyle/>
          <a:p>
            <a:pPr marL="0" lvl="0" indent="0" algn="ctr" rtl="0">
              <a:spcBef>
                <a:spcPts val="0"/>
              </a:spcBef>
              <a:spcAft>
                <a:spcPts val="0"/>
              </a:spcAft>
              <a:buNone/>
            </a:pPr>
            <a:r>
              <a:rPr lang="es-ES" sz="3200" dirty="0">
                <a:solidFill>
                  <a:schemeClr val="bg1"/>
                </a:solidFill>
                <a:latin typeface="Tw Cen MT" panose="020B0602020104020603" pitchFamily="34" charset="0"/>
                <a:ea typeface="Lato"/>
                <a:cs typeface="Lato"/>
                <a:sym typeface="Lato"/>
              </a:rPr>
              <a:t>Condón </a:t>
            </a:r>
          </a:p>
          <a:p>
            <a:pPr marL="0" lvl="0" indent="0" algn="ctr" rtl="0">
              <a:spcBef>
                <a:spcPts val="0"/>
              </a:spcBef>
              <a:spcAft>
                <a:spcPts val="0"/>
              </a:spcAft>
              <a:buNone/>
            </a:pPr>
            <a:r>
              <a:rPr lang="es-ES" sz="3200" dirty="0">
                <a:solidFill>
                  <a:schemeClr val="bg1"/>
                </a:solidFill>
                <a:latin typeface="Tw Cen MT" panose="020B0602020104020603" pitchFamily="34" charset="0"/>
                <a:ea typeface="Lato"/>
                <a:cs typeface="Lato"/>
                <a:sym typeface="Lato"/>
              </a:rPr>
              <a:t>femenino</a:t>
            </a:r>
            <a:endParaRPr sz="3200" dirty="0">
              <a:solidFill>
                <a:schemeClr val="bg1"/>
              </a:solidFill>
              <a:latin typeface="Tw Cen MT" panose="020B0602020104020603" pitchFamily="34" charset="0"/>
              <a:ea typeface="Lato"/>
              <a:cs typeface="Lato"/>
              <a:sym typeface="Lato"/>
            </a:endParaRPr>
          </a:p>
        </p:txBody>
      </p:sp>
      <p:sp>
        <p:nvSpPr>
          <p:cNvPr id="7" name="Google Shape;910;p48"/>
          <p:cNvSpPr/>
          <p:nvPr/>
        </p:nvSpPr>
        <p:spPr>
          <a:xfrm>
            <a:off x="1769988" y="286872"/>
            <a:ext cx="1106804" cy="1070224"/>
          </a:xfrm>
          <a:prstGeom prst="ellipse">
            <a:avLst/>
          </a:prstGeom>
          <a:solidFill>
            <a:srgbClr val="02BDC7"/>
          </a:solidFill>
          <a:ln>
            <a:noFill/>
          </a:ln>
        </p:spPr>
        <p:txBody>
          <a:bodyPr spcFirstLastPara="1" wrap="square" lIns="0" tIns="0" rIns="0" bIns="0" anchor="ctr" anchorCtr="0">
            <a:noAutofit/>
          </a:bodyPr>
          <a:lstStyle/>
          <a:p>
            <a:pPr marL="0" lvl="0" indent="0" algn="ctr" rtl="0">
              <a:spcBef>
                <a:spcPts val="0"/>
              </a:spcBef>
              <a:spcAft>
                <a:spcPts val="0"/>
              </a:spcAft>
              <a:buNone/>
            </a:pPr>
            <a:endParaRPr sz="3200" dirty="0">
              <a:solidFill>
                <a:schemeClr val="bg1"/>
              </a:solidFill>
              <a:latin typeface="Tw Cen MT" panose="020B0602020104020603" pitchFamily="34" charset="0"/>
              <a:ea typeface="Lato"/>
              <a:cs typeface="Lato"/>
              <a:sym typeface="Lato"/>
            </a:endParaRPr>
          </a:p>
        </p:txBody>
      </p:sp>
      <p:grpSp>
        <p:nvGrpSpPr>
          <p:cNvPr id="8" name="Google Shape;1293;p50"/>
          <p:cNvGrpSpPr/>
          <p:nvPr/>
        </p:nvGrpSpPr>
        <p:grpSpPr>
          <a:xfrm>
            <a:off x="2090313" y="456490"/>
            <a:ext cx="385759" cy="633008"/>
            <a:chOff x="6718575" y="2318625"/>
            <a:chExt cx="256950" cy="407375"/>
          </a:xfrm>
          <a:solidFill>
            <a:schemeClr val="accent5"/>
          </a:solidFill>
        </p:grpSpPr>
        <p:sp>
          <p:nvSpPr>
            <p:cNvPr id="9" name="Google Shape;1294;p50"/>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grpFill/>
            <a:ln w="12175"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95;p50"/>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grpFill/>
            <a:ln w="12175"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96;p50"/>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grpFill/>
            <a:ln w="12175"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97;p50"/>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grpFill/>
            <a:ln w="12175"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98;p50"/>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grpFill/>
            <a:ln w="12175"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299;p50"/>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grpFill/>
            <a:ln w="12175"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00;p50"/>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grpFill/>
            <a:ln w="12175"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301;p50"/>
            <p:cNvSpPr/>
            <p:nvPr/>
          </p:nvSpPr>
          <p:spPr>
            <a:xfrm>
              <a:off x="6795900" y="2628550"/>
              <a:ext cx="102300" cy="25"/>
            </a:xfrm>
            <a:custGeom>
              <a:avLst/>
              <a:gdLst/>
              <a:ahLst/>
              <a:cxnLst/>
              <a:rect l="l" t="t" r="r" b="b"/>
              <a:pathLst>
                <a:path w="4092" h="1" fill="none" extrusionOk="0">
                  <a:moveTo>
                    <a:pt x="0" y="1"/>
                  </a:moveTo>
                  <a:lnTo>
                    <a:pt x="4092" y="1"/>
                  </a:lnTo>
                </a:path>
              </a:pathLst>
            </a:custGeom>
            <a:grpFill/>
            <a:ln w="12175"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ángulo 1"/>
          <p:cNvSpPr/>
          <p:nvPr/>
        </p:nvSpPr>
        <p:spPr>
          <a:xfrm>
            <a:off x="747286" y="3482373"/>
            <a:ext cx="2045404" cy="861774"/>
          </a:xfrm>
          <a:prstGeom prst="rect">
            <a:avLst/>
          </a:prstGeom>
        </p:spPr>
        <p:txBody>
          <a:bodyPr wrap="square">
            <a:spAutoFit/>
          </a:bodyPr>
          <a:lstStyle/>
          <a:p>
            <a:pPr lvl="0">
              <a:buClr>
                <a:schemeClr val="dk1"/>
              </a:buClr>
              <a:buSzPts val="1100"/>
            </a:pPr>
            <a:r>
              <a:rPr lang="es-ES" sz="1200" b="1" dirty="0">
                <a:solidFill>
                  <a:schemeClr val="accent5">
                    <a:lumMod val="75000"/>
                  </a:schemeClr>
                </a:solidFill>
                <a:latin typeface="Lato Light" panose="020B0604020202020204" charset="0"/>
              </a:rPr>
              <a:t>N</a:t>
            </a:r>
            <a:r>
              <a:rPr lang="en" sz="1200" b="1" dirty="0">
                <a:solidFill>
                  <a:schemeClr val="accent5">
                    <a:lumMod val="75000"/>
                  </a:schemeClr>
                </a:solidFill>
                <a:latin typeface="Lato Light" panose="020B0604020202020204" charset="0"/>
              </a:rPr>
              <a:t>UNCA USAR  UN CONDON FEMENINO Y UNO MASCULINO A LA VEZ, O UNO O EL OTRO</a:t>
            </a:r>
            <a:r>
              <a:rPr lang="en" b="1" dirty="0">
                <a:solidFill>
                  <a:schemeClr val="accent5">
                    <a:lumMod val="75000"/>
                  </a:schemeClr>
                </a:solidFill>
              </a:rPr>
              <a:t>.</a:t>
            </a:r>
          </a:p>
        </p:txBody>
      </p:sp>
      <p:pic>
        <p:nvPicPr>
          <p:cNvPr id="3" name="Imagen 2"/>
          <p:cNvPicPr>
            <a:picLocks noChangeAspect="1"/>
          </p:cNvPicPr>
          <p:nvPr/>
        </p:nvPicPr>
        <p:blipFill>
          <a:blip r:embed="rId3"/>
          <a:stretch>
            <a:fillRect/>
          </a:stretch>
        </p:blipFill>
        <p:spPr>
          <a:xfrm>
            <a:off x="5630104" y="665602"/>
            <a:ext cx="3036580" cy="203937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074" name="Picture 2" descr="Preservativo femenino o condón femenino como método anticonceptiv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6093" y="2704974"/>
            <a:ext cx="2331891" cy="183417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014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1"/>
          <p:cNvSpPr txBox="1">
            <a:spLocks/>
          </p:cNvSpPr>
          <p:nvPr/>
        </p:nvSpPr>
        <p:spPr>
          <a:xfrm>
            <a:off x="1750252" y="811663"/>
            <a:ext cx="2671500" cy="31203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4300" algn="ctr"/>
            <a:r>
              <a:rPr lang="es-ES" b="1" u="sng" dirty="0">
                <a:solidFill>
                  <a:schemeClr val="bg1"/>
                </a:solidFill>
                <a:latin typeface="Lato Light" panose="020B0604020202020204" charset="0"/>
              </a:rPr>
              <a:t>VENTAJAS:</a:t>
            </a:r>
          </a:p>
          <a:p>
            <a:pPr marL="114300" algn="ctr"/>
            <a:endParaRPr lang="es-ES" b="1" u="sng" dirty="0">
              <a:solidFill>
                <a:schemeClr val="bg1"/>
              </a:solidFill>
              <a:latin typeface="Lato Light" panose="020B0604020202020204" charset="0"/>
            </a:endParaRPr>
          </a:p>
          <a:p>
            <a:pPr marL="285750" indent="-285750">
              <a:buFont typeface="Courier New" panose="02070309020205020404" pitchFamily="49" charset="0"/>
              <a:buChar char="o"/>
            </a:pPr>
            <a:r>
              <a:rPr lang="es-ES" b="1" dirty="0">
                <a:solidFill>
                  <a:schemeClr val="bg1"/>
                </a:solidFill>
                <a:latin typeface="Lato Light" panose="020B0604020202020204" charset="0"/>
              </a:rPr>
              <a:t>Se puede utilizar durante la menstruación, embarazo o después de un parto reciente</a:t>
            </a:r>
          </a:p>
          <a:p>
            <a:pPr marL="285750" indent="-285750">
              <a:buFont typeface="Courier New" panose="02070309020205020404" pitchFamily="49" charset="0"/>
              <a:buChar char="o"/>
            </a:pPr>
            <a:endParaRPr lang="es-ES" b="1" dirty="0">
              <a:solidFill>
                <a:schemeClr val="bg1"/>
              </a:solidFill>
              <a:latin typeface="Lato Light" panose="020B0604020202020204" charset="0"/>
            </a:endParaRPr>
          </a:p>
          <a:p>
            <a:pPr marL="285750" indent="-285750">
              <a:buFont typeface="Courier New" panose="02070309020205020404" pitchFamily="49" charset="0"/>
              <a:buChar char="o"/>
            </a:pPr>
            <a:r>
              <a:rPr lang="es-ES" b="1" dirty="0">
                <a:solidFill>
                  <a:schemeClr val="bg1"/>
                </a:solidFill>
                <a:latin typeface="Lato Light" panose="020B0604020202020204" charset="0"/>
              </a:rPr>
              <a:t>La mujer se protege contra una ETS y el embarazo</a:t>
            </a:r>
          </a:p>
          <a:p>
            <a:pPr marL="285750" indent="-285750">
              <a:buFont typeface="Courier New" panose="02070309020205020404" pitchFamily="49" charset="0"/>
              <a:buChar char="o"/>
            </a:pPr>
            <a:endParaRPr lang="es-ES" b="1" dirty="0">
              <a:solidFill>
                <a:schemeClr val="bg1"/>
              </a:solidFill>
              <a:latin typeface="Lato Light" panose="020B0604020202020204" charset="0"/>
            </a:endParaRPr>
          </a:p>
          <a:p>
            <a:pPr marL="285750" indent="-285750">
              <a:buFont typeface="Courier New" panose="02070309020205020404" pitchFamily="49" charset="0"/>
              <a:buChar char="o"/>
            </a:pPr>
            <a:r>
              <a:rPr lang="es-ES" b="1" dirty="0">
                <a:solidFill>
                  <a:schemeClr val="bg1"/>
                </a:solidFill>
                <a:latin typeface="Lato Light" panose="020B0604020202020204" charset="0"/>
              </a:rPr>
              <a:t>Se puede colocar hasta 8 horas antes de dicho acto</a:t>
            </a:r>
          </a:p>
          <a:p>
            <a:pPr marL="285750" indent="-285750">
              <a:buFont typeface="Courier New" panose="02070309020205020404" pitchFamily="49" charset="0"/>
              <a:buChar char="o"/>
            </a:pPr>
            <a:endParaRPr lang="es-ES" b="1" dirty="0">
              <a:solidFill>
                <a:schemeClr val="bg1"/>
              </a:solidFill>
              <a:latin typeface="Lato Light" panose="020B0604020202020204" charset="0"/>
            </a:endParaRPr>
          </a:p>
          <a:p>
            <a:pPr marL="285750" indent="-285750">
              <a:buFont typeface="Courier New" panose="02070309020205020404" pitchFamily="49" charset="0"/>
              <a:buChar char="o"/>
            </a:pPr>
            <a:r>
              <a:rPr lang="es-ES" b="1" dirty="0">
                <a:solidFill>
                  <a:schemeClr val="bg1"/>
                </a:solidFill>
                <a:latin typeface="Lato Light" panose="020B0604020202020204" charset="0"/>
              </a:rPr>
              <a:t>Se consiguen fácilmente</a:t>
            </a:r>
            <a:br>
              <a:rPr lang="es-ES" dirty="0"/>
            </a:br>
            <a:endParaRPr lang="es-ES" dirty="0"/>
          </a:p>
        </p:txBody>
      </p:sp>
      <p:sp>
        <p:nvSpPr>
          <p:cNvPr id="4" name="Marcador de texto 1"/>
          <p:cNvSpPr txBox="1">
            <a:spLocks/>
          </p:cNvSpPr>
          <p:nvPr/>
        </p:nvSpPr>
        <p:spPr>
          <a:xfrm>
            <a:off x="4934118" y="905697"/>
            <a:ext cx="2671500" cy="31203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4300" algn="ctr"/>
            <a:r>
              <a:rPr lang="es-ES" b="1" u="sng" dirty="0">
                <a:solidFill>
                  <a:schemeClr val="bg1"/>
                </a:solidFill>
                <a:latin typeface="Lato Light" panose="020B0604020202020204" charset="0"/>
              </a:rPr>
              <a:t>DESVENTAJAS:</a:t>
            </a:r>
          </a:p>
          <a:p>
            <a:pPr marL="114300"/>
            <a:r>
              <a:rPr lang="es-ES" b="1" u="sng" dirty="0">
                <a:solidFill>
                  <a:schemeClr val="bg1"/>
                </a:solidFill>
                <a:latin typeface="Lato Light" panose="020B0604020202020204" charset="0"/>
              </a:rPr>
              <a:t> </a:t>
            </a:r>
          </a:p>
          <a:p>
            <a:pPr marL="400050" indent="-285750">
              <a:buFont typeface="Courier New" panose="02070309020205020404" pitchFamily="49" charset="0"/>
              <a:buChar char="o"/>
            </a:pPr>
            <a:r>
              <a:rPr lang="es-ES" b="1" dirty="0">
                <a:solidFill>
                  <a:schemeClr val="bg1"/>
                </a:solidFill>
                <a:latin typeface="Lato Light" panose="020B0604020202020204" charset="0"/>
              </a:rPr>
              <a:t>Su posibilidad de ruptura</a:t>
            </a:r>
          </a:p>
          <a:p>
            <a:pPr marL="400050" indent="-285750">
              <a:buFont typeface="Courier New" panose="02070309020205020404" pitchFamily="49" charset="0"/>
              <a:buChar char="o"/>
            </a:pPr>
            <a:endParaRPr lang="es-ES" b="1" dirty="0">
              <a:solidFill>
                <a:schemeClr val="bg1"/>
              </a:solidFill>
              <a:latin typeface="Lato Light" panose="020B0604020202020204" charset="0"/>
            </a:endParaRPr>
          </a:p>
          <a:p>
            <a:pPr marL="400050" indent="-285750">
              <a:buFont typeface="Courier New" panose="02070309020205020404" pitchFamily="49" charset="0"/>
              <a:buChar char="o"/>
            </a:pPr>
            <a:r>
              <a:rPr lang="es-ES" b="1" dirty="0">
                <a:solidFill>
                  <a:schemeClr val="bg1"/>
                </a:solidFill>
                <a:latin typeface="Lato Light" panose="020B0604020202020204" charset="0"/>
              </a:rPr>
              <a:t>Es posible presentar irritación o reacciones alérgicas</a:t>
            </a:r>
          </a:p>
          <a:p>
            <a:pPr marL="114300"/>
            <a:endParaRPr lang="es-ES" b="1" dirty="0">
              <a:solidFill>
                <a:schemeClr val="bg1"/>
              </a:solidFill>
              <a:latin typeface="Lato Light" panose="020B0604020202020204" charset="0"/>
            </a:endParaRPr>
          </a:p>
          <a:p>
            <a:pPr marL="400050" indent="-285750">
              <a:buFont typeface="Courier New" panose="02070309020205020404" pitchFamily="49" charset="0"/>
              <a:buChar char="o"/>
            </a:pPr>
            <a:r>
              <a:rPr lang="es-ES" b="1" dirty="0">
                <a:solidFill>
                  <a:schemeClr val="bg1"/>
                </a:solidFill>
                <a:latin typeface="Lato Light" panose="020B0604020202020204" charset="0"/>
              </a:rPr>
              <a:t>La fricción del condón puede disminuir la estimulación del clítoris y la lubricación</a:t>
            </a:r>
            <a:br>
              <a:rPr lang="es-ES" dirty="0"/>
            </a:br>
            <a:endParaRPr lang="es-ES" dirty="0"/>
          </a:p>
        </p:txBody>
      </p:sp>
    </p:spTree>
    <p:extLst>
      <p:ext uri="{BB962C8B-B14F-4D97-AF65-F5344CB8AC3E}">
        <p14:creationId xmlns:p14="http://schemas.microsoft.com/office/powerpoint/2010/main" val="1256770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336589" y="614863"/>
            <a:ext cx="2461096" cy="584775"/>
          </a:xfrm>
          <a:prstGeom prst="rect">
            <a:avLst/>
          </a:prstGeom>
          <a:noFill/>
        </p:spPr>
        <p:txBody>
          <a:bodyPr wrap="square" rtlCol="0">
            <a:spAutoFit/>
          </a:bodyPr>
          <a:lstStyle/>
          <a:p>
            <a:r>
              <a:rPr lang="es-ES" sz="3200" dirty="0">
                <a:latin typeface="Tw Cen MT" panose="020B0602020104020603" pitchFamily="34" charset="0"/>
              </a:rPr>
              <a:t>Preguntas</a:t>
            </a:r>
          </a:p>
        </p:txBody>
      </p:sp>
      <p:sp>
        <p:nvSpPr>
          <p:cNvPr id="4" name="CuadroTexto 3"/>
          <p:cNvSpPr txBox="1"/>
          <p:nvPr/>
        </p:nvSpPr>
        <p:spPr>
          <a:xfrm>
            <a:off x="619582" y="1605064"/>
            <a:ext cx="8154767" cy="1569660"/>
          </a:xfrm>
          <a:prstGeom prst="rect">
            <a:avLst/>
          </a:prstGeom>
          <a:noFill/>
        </p:spPr>
        <p:txBody>
          <a:bodyPr wrap="square" rtlCol="0">
            <a:spAutoFit/>
          </a:bodyPr>
          <a:lstStyle/>
          <a:p>
            <a:pPr marL="342900" indent="-342900">
              <a:buFont typeface="Arial" panose="020B0604020202020204" pitchFamily="34" charset="0"/>
              <a:buChar char="•"/>
            </a:pPr>
            <a:r>
              <a:rPr lang="es-US" sz="2400">
                <a:latin typeface="Tw Cen MT" panose="020B0602020104020603" pitchFamily="34" charset="0"/>
              </a:rPr>
              <a:t>A demás de contraer pediculiosis pubica mediante las relaciones sexuales ¿De qué otra manera se puede contraer?</a:t>
            </a:r>
            <a:endParaRPr lang="es-ES" sz="2400" dirty="0">
              <a:latin typeface="Tw Cen MT" panose="020B0602020104020603" pitchFamily="34" charset="0"/>
            </a:endParaRPr>
          </a:p>
          <a:p>
            <a:pPr marL="342900" indent="-342900">
              <a:buFont typeface="Arial" panose="020B0604020202020204" pitchFamily="34" charset="0"/>
              <a:buChar char="•"/>
            </a:pPr>
            <a:r>
              <a:rPr lang="es-ES" sz="2400" dirty="0">
                <a:latin typeface="Tw Cen MT" panose="020B0602020104020603" pitchFamily="34" charset="0"/>
              </a:rPr>
              <a:t>¿</a:t>
            </a:r>
            <a:r>
              <a:rPr lang="es-ES" sz="2400">
                <a:latin typeface="Tw Cen MT" panose="020B0602020104020603" pitchFamily="34" charset="0"/>
              </a:rPr>
              <a:t>Por </a:t>
            </a:r>
            <a:r>
              <a:rPr lang="es-US" sz="2400">
                <a:latin typeface="Tw Cen MT" panose="020B0602020104020603" pitchFamily="34" charset="0"/>
              </a:rPr>
              <a:t>qué no se sebe usar más de un preservativo a la vez en el acto sexual?</a:t>
            </a:r>
            <a:endParaRPr lang="es-ES" sz="2400" dirty="0">
              <a:latin typeface="Tw Cen MT" panose="020B0602020104020603" pitchFamily="34" charset="0"/>
            </a:endParaRPr>
          </a:p>
        </p:txBody>
      </p:sp>
    </p:spTree>
    <p:extLst>
      <p:ext uri="{BB962C8B-B14F-4D97-AF65-F5344CB8AC3E}">
        <p14:creationId xmlns:p14="http://schemas.microsoft.com/office/powerpoint/2010/main" val="2478571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18"/>
          <p:cNvSpPr txBox="1">
            <a:spLocks noGrp="1"/>
          </p:cNvSpPr>
          <p:nvPr>
            <p:ph type="ctrTitle"/>
          </p:nvPr>
        </p:nvSpPr>
        <p:spPr>
          <a:xfrm>
            <a:off x="2886100" y="1756452"/>
            <a:ext cx="33717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latin typeface="Tw Cen MT" panose="020B0602020104020603" pitchFamily="34" charset="0"/>
              </a:rPr>
              <a:t>FIN DE LA ESXPOSICIÓN</a:t>
            </a:r>
            <a:endParaRPr dirty="0">
              <a:latin typeface="Tw Cen MT" panose="020B0602020104020603" pitchFamily="34" charset="0"/>
            </a:endParaRPr>
          </a:p>
        </p:txBody>
      </p:sp>
      <p:sp>
        <p:nvSpPr>
          <p:cNvPr id="412" name="Google Shape;412;p18"/>
          <p:cNvSpPr txBox="1">
            <a:spLocks noGrp="1"/>
          </p:cNvSpPr>
          <p:nvPr>
            <p:ph type="subTitle" idx="1"/>
          </p:nvPr>
        </p:nvSpPr>
        <p:spPr>
          <a:xfrm>
            <a:off x="2886100" y="2916252"/>
            <a:ext cx="3371700" cy="784800"/>
          </a:xfrm>
          <a:prstGeom prst="rect">
            <a:avLst/>
          </a:prstGeom>
        </p:spPr>
        <p:txBody>
          <a:bodyPr spcFirstLastPara="1" wrap="square" lIns="91425" tIns="91425" rIns="91425" bIns="91425" anchor="t" anchorCtr="0">
            <a:noAutofit/>
          </a:bodyPr>
          <a:lstStyle/>
          <a:p>
            <a:pPr marL="0" lvl="0" indent="0" algn="ctr" rtl="0">
              <a:spcBef>
                <a:spcPts val="0"/>
              </a:spcBef>
              <a:spcAft>
                <a:spcPts val="1000"/>
              </a:spcAft>
              <a:buNone/>
            </a:pPr>
            <a:r>
              <a:rPr lang="es-ES" dirty="0"/>
              <a:t>G</a:t>
            </a:r>
            <a:r>
              <a:rPr lang="en" dirty="0"/>
              <a:t>racias por escucharnos</a:t>
            </a:r>
            <a:endParaRPr dirty="0"/>
          </a:p>
        </p:txBody>
      </p:sp>
      <p:sp>
        <p:nvSpPr>
          <p:cNvPr id="4" name="Google Shape;911;p48"/>
          <p:cNvSpPr/>
          <p:nvPr/>
        </p:nvSpPr>
        <p:spPr>
          <a:xfrm>
            <a:off x="5461715" y="216871"/>
            <a:ext cx="1370600" cy="1383602"/>
          </a:xfrm>
          <a:prstGeom prst="ellipse">
            <a:avLst/>
          </a:prstGeom>
          <a:solidFill>
            <a:schemeClr val="accent2"/>
          </a:solidFill>
          <a:ln>
            <a:noFill/>
          </a:ln>
        </p:spPr>
        <p:txBody>
          <a:bodyPr spcFirstLastPara="1" wrap="square" lIns="0" tIns="0" rIns="0" bIns="0" anchor="ctr" anchorCtr="0">
            <a:noAutofit/>
          </a:bodyPr>
          <a:lstStyle/>
          <a:p>
            <a:pPr marL="0" lvl="0" indent="0" algn="ctr" rtl="0">
              <a:spcBef>
                <a:spcPts val="0"/>
              </a:spcBef>
              <a:spcAft>
                <a:spcPts val="0"/>
              </a:spcAft>
              <a:buNone/>
            </a:pPr>
            <a:endParaRPr sz="800" dirty="0">
              <a:solidFill>
                <a:schemeClr val="dk1"/>
              </a:solidFill>
              <a:latin typeface="Lato"/>
              <a:ea typeface="Lato"/>
              <a:cs typeface="Lato"/>
              <a:sym typeface="Lato"/>
            </a:endParaRPr>
          </a:p>
        </p:txBody>
      </p:sp>
      <p:sp>
        <p:nvSpPr>
          <p:cNvPr id="5" name="Google Shape;911;p48"/>
          <p:cNvSpPr/>
          <p:nvPr/>
        </p:nvSpPr>
        <p:spPr>
          <a:xfrm>
            <a:off x="2685978" y="3875712"/>
            <a:ext cx="1105185" cy="1107254"/>
          </a:xfrm>
          <a:prstGeom prst="ellipse">
            <a:avLst/>
          </a:prstGeom>
          <a:solidFill>
            <a:schemeClr val="accent5">
              <a:lumMod val="75000"/>
            </a:schemeClr>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800" dirty="0">
                <a:solidFill>
                  <a:schemeClr val="dk1"/>
                </a:solidFill>
                <a:latin typeface="Lato"/>
                <a:ea typeface="Lato"/>
                <a:cs typeface="Lato"/>
                <a:sym typeface="Lato"/>
              </a:rPr>
              <a:t>Competitor</a:t>
            </a:r>
            <a:endParaRPr sz="800" dirty="0">
              <a:solidFill>
                <a:schemeClr val="dk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17"/>
          <p:cNvSpPr txBox="1">
            <a:spLocks noGrp="1"/>
          </p:cNvSpPr>
          <p:nvPr>
            <p:ph type="ctrTitle" idx="4294967295"/>
          </p:nvPr>
        </p:nvSpPr>
        <p:spPr>
          <a:xfrm>
            <a:off x="748574" y="1167876"/>
            <a:ext cx="7638343" cy="134906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S" sz="7200" b="1" dirty="0">
                <a:solidFill>
                  <a:srgbClr val="FFB600"/>
                </a:solidFill>
                <a:effectLst>
                  <a:outerShdw blurRad="38100" dist="38100" dir="2700000" algn="tl">
                    <a:srgbClr val="000000">
                      <a:alpha val="43137"/>
                    </a:srgbClr>
                  </a:outerShdw>
                </a:effectLst>
                <a:latin typeface="Tw Cen MT" panose="020B0602020104020603" pitchFamily="34" charset="0"/>
              </a:rPr>
              <a:t>ETS</a:t>
            </a:r>
            <a:endParaRPr sz="7200" b="1" dirty="0">
              <a:solidFill>
                <a:srgbClr val="FFB600"/>
              </a:solidFill>
              <a:effectLst>
                <a:outerShdw blurRad="38100" dist="38100" dir="2700000" algn="tl">
                  <a:srgbClr val="000000">
                    <a:alpha val="43137"/>
                  </a:srgbClr>
                </a:outerShdw>
              </a:effectLst>
              <a:latin typeface="Tw Cen MT" panose="020B0602020104020603" pitchFamily="34" charset="0"/>
            </a:endParaRPr>
          </a:p>
        </p:txBody>
      </p:sp>
      <p:sp>
        <p:nvSpPr>
          <p:cNvPr id="404" name="Google Shape;404;p17"/>
          <p:cNvSpPr txBox="1">
            <a:spLocks noGrp="1"/>
          </p:cNvSpPr>
          <p:nvPr>
            <p:ph type="subTitle" idx="4294967295"/>
          </p:nvPr>
        </p:nvSpPr>
        <p:spPr>
          <a:xfrm>
            <a:off x="696073" y="2235435"/>
            <a:ext cx="7338318" cy="17697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2800" b="1" u="sng"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(Enfermedades por transimicion sexual)</a:t>
            </a:r>
          </a:p>
          <a:p>
            <a:pPr marL="0" lvl="0" indent="0" algn="ctr" rtl="0">
              <a:spcBef>
                <a:spcPts val="600"/>
              </a:spcBef>
              <a:spcAft>
                <a:spcPts val="0"/>
              </a:spcAft>
              <a:buNone/>
            </a:pPr>
            <a:endParaRPr lang="en" sz="1050" dirty="0">
              <a:solidFill>
                <a:schemeClr val="accent2">
                  <a:lumMod val="60000"/>
                  <a:lumOff val="40000"/>
                </a:schemeClr>
              </a:solidFill>
            </a:endParaRPr>
          </a:p>
          <a:p>
            <a:pPr marL="342900" indent="-342900">
              <a:buFont typeface="Wingdings" panose="05000000000000000000" pitchFamily="2" charset="2"/>
              <a:buChar char="Ø"/>
            </a:pPr>
            <a:r>
              <a:rPr lang="en" sz="2400" dirty="0">
                <a:solidFill>
                  <a:srgbClr val="FFFFFF"/>
                </a:solidFill>
              </a:rPr>
              <a:t>Pediculiosis </a:t>
            </a:r>
          </a:p>
          <a:p>
            <a:pPr marL="342900" indent="-342900">
              <a:buFont typeface="Wingdings" panose="05000000000000000000" pitchFamily="2" charset="2"/>
              <a:buChar char="Ø"/>
            </a:pPr>
            <a:r>
              <a:rPr lang="en" sz="2400" dirty="0">
                <a:solidFill>
                  <a:srgbClr val="FFFFFF"/>
                </a:solidFill>
              </a:rPr>
              <a:t>Sifilis</a:t>
            </a:r>
          </a:p>
          <a:p>
            <a:pPr marL="0" lvl="0" indent="0" algn="l" rtl="0">
              <a:spcBef>
                <a:spcPts val="600"/>
              </a:spcBef>
              <a:spcAft>
                <a:spcPts val="0"/>
              </a:spcAft>
              <a:buNone/>
            </a:pPr>
            <a:br>
              <a:rPr lang="en" dirty="0">
                <a:solidFill>
                  <a:srgbClr val="FFFFFF"/>
                </a:solidFill>
              </a:rPr>
            </a:br>
            <a:endParaRPr sz="3600" dirty="0">
              <a:solidFill>
                <a:srgbClr val="FFFFFF"/>
              </a:solidFill>
            </a:endParaRPr>
          </a:p>
        </p:txBody>
      </p:sp>
      <p:sp>
        <p:nvSpPr>
          <p:cNvPr id="6" name="Google Shape;911;p48"/>
          <p:cNvSpPr/>
          <p:nvPr/>
        </p:nvSpPr>
        <p:spPr>
          <a:xfrm rot="535899">
            <a:off x="272460" y="225972"/>
            <a:ext cx="952229" cy="1009365"/>
          </a:xfrm>
          <a:prstGeom prst="ellipse">
            <a:avLst/>
          </a:prstGeom>
          <a:solidFill>
            <a:schemeClr val="accent2"/>
          </a:solidFill>
          <a:ln>
            <a:noFill/>
          </a:ln>
        </p:spPr>
        <p:txBody>
          <a:bodyPr spcFirstLastPara="1" wrap="square" lIns="0" tIns="0" rIns="0" bIns="0" anchor="ctr" anchorCtr="0">
            <a:noAutofit/>
          </a:bodyPr>
          <a:lstStyle/>
          <a:p>
            <a:pPr marL="0" lvl="0" indent="0" algn="ctr" rtl="0">
              <a:spcBef>
                <a:spcPts val="0"/>
              </a:spcBef>
              <a:spcAft>
                <a:spcPts val="0"/>
              </a:spcAft>
              <a:buNone/>
            </a:pPr>
            <a:endParaRPr sz="800" dirty="0">
              <a:solidFill>
                <a:schemeClr val="dk1"/>
              </a:solidFill>
              <a:latin typeface="Lato"/>
              <a:ea typeface="Lato"/>
              <a:cs typeface="Lato"/>
              <a:sym typeface="Lato"/>
            </a:endParaRPr>
          </a:p>
        </p:txBody>
      </p:sp>
      <p:sp>
        <p:nvSpPr>
          <p:cNvPr id="7" name="Google Shape;911;p48"/>
          <p:cNvSpPr/>
          <p:nvPr/>
        </p:nvSpPr>
        <p:spPr>
          <a:xfrm>
            <a:off x="7826399" y="4155166"/>
            <a:ext cx="1131869" cy="1151408"/>
          </a:xfrm>
          <a:prstGeom prst="ellipse">
            <a:avLst/>
          </a:prstGeom>
          <a:solidFill>
            <a:schemeClr val="accent2"/>
          </a:solidFill>
          <a:ln>
            <a:noFill/>
          </a:ln>
        </p:spPr>
        <p:txBody>
          <a:bodyPr spcFirstLastPara="1" wrap="square" lIns="0" tIns="0" rIns="0" bIns="0" anchor="ctr" anchorCtr="0">
            <a:noAutofit/>
          </a:bodyPr>
          <a:lstStyle/>
          <a:p>
            <a:pPr marL="0" lvl="0" indent="0" algn="ctr" rtl="0">
              <a:spcBef>
                <a:spcPts val="0"/>
              </a:spcBef>
              <a:spcAft>
                <a:spcPts val="0"/>
              </a:spcAft>
              <a:buNone/>
            </a:pPr>
            <a:endParaRPr sz="800" dirty="0">
              <a:solidFill>
                <a:schemeClr val="dk1"/>
              </a:solidFill>
              <a:latin typeface="Lato"/>
              <a:ea typeface="Lato"/>
              <a:cs typeface="Lato"/>
              <a:sym typeface="Lato"/>
            </a:endParaRPr>
          </a:p>
        </p:txBody>
      </p:sp>
      <p:grpSp>
        <p:nvGrpSpPr>
          <p:cNvPr id="8" name="Google Shape;1337;p50"/>
          <p:cNvGrpSpPr/>
          <p:nvPr/>
        </p:nvGrpSpPr>
        <p:grpSpPr>
          <a:xfrm>
            <a:off x="339141" y="356789"/>
            <a:ext cx="713863" cy="733945"/>
            <a:chOff x="5233525" y="4954450"/>
            <a:chExt cx="538275" cy="516350"/>
          </a:xfrm>
          <a:solidFill>
            <a:schemeClr val="accent2">
              <a:lumMod val="20000"/>
              <a:lumOff val="80000"/>
            </a:schemeClr>
          </a:solidFill>
        </p:grpSpPr>
        <p:sp>
          <p:nvSpPr>
            <p:cNvPr id="9" name="Google Shape;1338;p50"/>
            <p:cNvSpPr/>
            <p:nvPr/>
          </p:nvSpPr>
          <p:spPr>
            <a:xfrm>
              <a:off x="5637825" y="4954450"/>
              <a:ext cx="89525" cy="89525"/>
            </a:xfrm>
            <a:custGeom>
              <a:avLst/>
              <a:gdLst/>
              <a:ahLst/>
              <a:cxnLst/>
              <a:rect l="l" t="t" r="r" b="b"/>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grpFill/>
            <a:ln w="12175" cap="rnd"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accent1"/>
                </a:solidFill>
                <a:effectLst>
                  <a:outerShdw blurRad="38100" dist="25400" dir="5400000" algn="ctr" rotWithShape="0">
                    <a:srgbClr val="6E747A">
                      <a:alpha val="43000"/>
                    </a:srgbClr>
                  </a:outerShdw>
                </a:effectLst>
              </a:endParaRPr>
            </a:p>
          </p:txBody>
        </p:sp>
        <p:sp>
          <p:nvSpPr>
            <p:cNvPr id="10" name="Google Shape;1339;p50"/>
            <p:cNvSpPr/>
            <p:nvPr/>
          </p:nvSpPr>
          <p:spPr>
            <a:xfrm>
              <a:off x="5323025" y="4980625"/>
              <a:ext cx="88925" cy="88925"/>
            </a:xfrm>
            <a:custGeom>
              <a:avLst/>
              <a:gdLst/>
              <a:ahLst/>
              <a:cxnLst/>
              <a:rect l="l" t="t" r="r" b="b"/>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grpFill/>
            <a:ln w="12175" cap="rnd"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accent1"/>
                </a:solidFill>
                <a:effectLst>
                  <a:outerShdw blurRad="38100" dist="25400" dir="5400000" algn="ctr" rotWithShape="0">
                    <a:srgbClr val="6E747A">
                      <a:alpha val="43000"/>
                    </a:srgbClr>
                  </a:outerShdw>
                </a:effectLst>
              </a:endParaRPr>
            </a:p>
          </p:txBody>
        </p:sp>
        <p:sp>
          <p:nvSpPr>
            <p:cNvPr id="11" name="Google Shape;1340;p50"/>
            <p:cNvSpPr/>
            <p:nvPr/>
          </p:nvSpPr>
          <p:spPr>
            <a:xfrm>
              <a:off x="5233525" y="5255225"/>
              <a:ext cx="89525" cy="89525"/>
            </a:xfrm>
            <a:custGeom>
              <a:avLst/>
              <a:gdLst/>
              <a:ahLst/>
              <a:cxnLst/>
              <a:rect l="l" t="t" r="r" b="b"/>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grpFill/>
            <a:ln w="12175" cap="rnd"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accent1"/>
                </a:solidFill>
                <a:effectLst>
                  <a:outerShdw blurRad="38100" dist="25400" dir="5400000" algn="ctr" rotWithShape="0">
                    <a:srgbClr val="6E747A">
                      <a:alpha val="43000"/>
                    </a:srgbClr>
                  </a:outerShdw>
                </a:effectLst>
              </a:endParaRPr>
            </a:p>
          </p:txBody>
        </p:sp>
        <p:sp>
          <p:nvSpPr>
            <p:cNvPr id="12" name="Google Shape;1341;p50"/>
            <p:cNvSpPr/>
            <p:nvPr/>
          </p:nvSpPr>
          <p:spPr>
            <a:xfrm>
              <a:off x="5453325" y="5382475"/>
              <a:ext cx="88925" cy="88325"/>
            </a:xfrm>
            <a:custGeom>
              <a:avLst/>
              <a:gdLst/>
              <a:ahLst/>
              <a:cxnLst/>
              <a:rect l="l" t="t" r="r" b="b"/>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grpFill/>
            <a:ln w="12175" cap="rnd"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accent1"/>
                </a:solidFill>
                <a:effectLst>
                  <a:outerShdw blurRad="38100" dist="25400" dir="5400000" algn="ctr" rotWithShape="0">
                    <a:srgbClr val="6E747A">
                      <a:alpha val="43000"/>
                    </a:srgbClr>
                  </a:outerShdw>
                </a:effectLst>
              </a:endParaRPr>
            </a:p>
          </p:txBody>
        </p:sp>
        <p:sp>
          <p:nvSpPr>
            <p:cNvPr id="13" name="Google Shape;1342;p50"/>
            <p:cNvSpPr/>
            <p:nvPr/>
          </p:nvSpPr>
          <p:spPr>
            <a:xfrm>
              <a:off x="5682875" y="5188875"/>
              <a:ext cx="88925" cy="89525"/>
            </a:xfrm>
            <a:custGeom>
              <a:avLst/>
              <a:gdLst/>
              <a:ahLst/>
              <a:cxnLst/>
              <a:rect l="l" t="t" r="r" b="b"/>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grpFill/>
            <a:ln w="12175" cap="rnd"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accent1"/>
                </a:solidFill>
                <a:effectLst>
                  <a:outerShdw blurRad="38100" dist="25400" dir="5400000" algn="ctr" rotWithShape="0">
                    <a:srgbClr val="6E747A">
                      <a:alpha val="43000"/>
                    </a:srgbClr>
                  </a:outerShdw>
                </a:effectLst>
              </a:endParaRPr>
            </a:p>
          </p:txBody>
        </p:sp>
        <p:sp>
          <p:nvSpPr>
            <p:cNvPr id="14" name="Google Shape;1343;p50"/>
            <p:cNvSpPr/>
            <p:nvPr/>
          </p:nvSpPr>
          <p:spPr>
            <a:xfrm>
              <a:off x="5411925" y="5110925"/>
              <a:ext cx="188775" cy="189400"/>
            </a:xfrm>
            <a:custGeom>
              <a:avLst/>
              <a:gdLst/>
              <a:ahLst/>
              <a:cxnLst/>
              <a:rect l="l" t="t" r="r" b="b"/>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grpFill/>
            <a:ln w="12175" cap="rnd"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accent1"/>
                </a:solidFill>
                <a:effectLst>
                  <a:outerShdw blurRad="38100" dist="25400" dir="5400000" algn="ctr" rotWithShape="0">
                    <a:srgbClr val="6E747A">
                      <a:alpha val="43000"/>
                    </a:srgbClr>
                  </a:outerShdw>
                </a:effectLst>
              </a:endParaRPr>
            </a:p>
          </p:txBody>
        </p:sp>
        <p:sp>
          <p:nvSpPr>
            <p:cNvPr id="15" name="Google Shape;1344;p50"/>
            <p:cNvSpPr/>
            <p:nvPr/>
          </p:nvSpPr>
          <p:spPr>
            <a:xfrm>
              <a:off x="5367475" y="5025075"/>
              <a:ext cx="81600" cy="105975"/>
            </a:xfrm>
            <a:custGeom>
              <a:avLst/>
              <a:gdLst/>
              <a:ahLst/>
              <a:cxnLst/>
              <a:rect l="l" t="t" r="r" b="b"/>
              <a:pathLst>
                <a:path w="3264" h="4239" fill="none" extrusionOk="0">
                  <a:moveTo>
                    <a:pt x="0" y="1"/>
                  </a:moveTo>
                  <a:lnTo>
                    <a:pt x="3264" y="4238"/>
                  </a:lnTo>
                </a:path>
              </a:pathLst>
            </a:custGeom>
            <a:grpFill/>
            <a:ln w="12175" cap="rnd"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accent1"/>
                </a:solidFill>
                <a:effectLst>
                  <a:outerShdw blurRad="38100" dist="25400" dir="5400000" algn="ctr" rotWithShape="0">
                    <a:srgbClr val="6E747A">
                      <a:alpha val="43000"/>
                    </a:srgbClr>
                  </a:outerShdw>
                </a:effectLst>
              </a:endParaRPr>
            </a:p>
          </p:txBody>
        </p:sp>
        <p:sp>
          <p:nvSpPr>
            <p:cNvPr id="16" name="Google Shape;1345;p50"/>
            <p:cNvSpPr/>
            <p:nvPr/>
          </p:nvSpPr>
          <p:spPr>
            <a:xfrm>
              <a:off x="5567800" y="4999500"/>
              <a:ext cx="115100" cy="133975"/>
            </a:xfrm>
            <a:custGeom>
              <a:avLst/>
              <a:gdLst/>
              <a:ahLst/>
              <a:cxnLst/>
              <a:rect l="l" t="t" r="r" b="b"/>
              <a:pathLst>
                <a:path w="4604" h="5359" fill="none" extrusionOk="0">
                  <a:moveTo>
                    <a:pt x="0" y="5359"/>
                  </a:moveTo>
                  <a:lnTo>
                    <a:pt x="4603" y="1"/>
                  </a:lnTo>
                </a:path>
              </a:pathLst>
            </a:custGeom>
            <a:grpFill/>
            <a:ln w="12175" cap="rnd"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accent1"/>
                </a:solidFill>
                <a:effectLst>
                  <a:outerShdw blurRad="38100" dist="25400" dir="5400000" algn="ctr" rotWithShape="0">
                    <a:srgbClr val="6E747A">
                      <a:alpha val="43000"/>
                    </a:srgbClr>
                  </a:outerShdw>
                </a:effectLst>
              </a:endParaRPr>
            </a:p>
          </p:txBody>
        </p:sp>
        <p:sp>
          <p:nvSpPr>
            <p:cNvPr id="17" name="Google Shape;1346;p50"/>
            <p:cNvSpPr/>
            <p:nvPr/>
          </p:nvSpPr>
          <p:spPr>
            <a:xfrm>
              <a:off x="5600075" y="5217475"/>
              <a:ext cx="127275" cy="16475"/>
            </a:xfrm>
            <a:custGeom>
              <a:avLst/>
              <a:gdLst/>
              <a:ahLst/>
              <a:cxnLst/>
              <a:rect l="l" t="t" r="r" b="b"/>
              <a:pathLst>
                <a:path w="5091" h="659" fill="none" extrusionOk="0">
                  <a:moveTo>
                    <a:pt x="5090" y="658"/>
                  </a:moveTo>
                  <a:lnTo>
                    <a:pt x="0" y="1"/>
                  </a:lnTo>
                </a:path>
              </a:pathLst>
            </a:custGeom>
            <a:grpFill/>
            <a:ln w="12175" cap="rnd"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accent1"/>
                </a:solidFill>
                <a:effectLst>
                  <a:outerShdw blurRad="38100" dist="25400" dir="5400000" algn="ctr" rotWithShape="0">
                    <a:srgbClr val="6E747A">
                      <a:alpha val="43000"/>
                    </a:srgbClr>
                  </a:outerShdw>
                </a:effectLst>
              </a:endParaRPr>
            </a:p>
          </p:txBody>
        </p:sp>
        <p:sp>
          <p:nvSpPr>
            <p:cNvPr id="18" name="Google Shape;1347;p50"/>
            <p:cNvSpPr/>
            <p:nvPr/>
          </p:nvSpPr>
          <p:spPr>
            <a:xfrm>
              <a:off x="5497775" y="5299675"/>
              <a:ext cx="4900" cy="126675"/>
            </a:xfrm>
            <a:custGeom>
              <a:avLst/>
              <a:gdLst/>
              <a:ahLst/>
              <a:cxnLst/>
              <a:rect l="l" t="t" r="r" b="b"/>
              <a:pathLst>
                <a:path w="196" h="5067" fill="none" extrusionOk="0">
                  <a:moveTo>
                    <a:pt x="0" y="5067"/>
                  </a:moveTo>
                  <a:lnTo>
                    <a:pt x="195" y="1"/>
                  </a:lnTo>
                </a:path>
              </a:pathLst>
            </a:custGeom>
            <a:grpFill/>
            <a:ln w="12175" cap="rnd"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accent1"/>
                </a:solidFill>
                <a:effectLst>
                  <a:outerShdw blurRad="38100" dist="25400" dir="5400000" algn="ctr" rotWithShape="0">
                    <a:srgbClr val="6E747A">
                      <a:alpha val="43000"/>
                    </a:srgbClr>
                  </a:outerShdw>
                </a:effectLst>
              </a:endParaRPr>
            </a:p>
          </p:txBody>
        </p:sp>
        <p:sp>
          <p:nvSpPr>
            <p:cNvPr id="19" name="Google Shape;1348;p50"/>
            <p:cNvSpPr/>
            <p:nvPr/>
          </p:nvSpPr>
          <p:spPr>
            <a:xfrm>
              <a:off x="5277975" y="5241825"/>
              <a:ext cx="141275" cy="58500"/>
            </a:xfrm>
            <a:custGeom>
              <a:avLst/>
              <a:gdLst/>
              <a:ahLst/>
              <a:cxnLst/>
              <a:rect l="l" t="t" r="r" b="b"/>
              <a:pathLst>
                <a:path w="5651" h="2340" fill="none" extrusionOk="0">
                  <a:moveTo>
                    <a:pt x="0" y="2339"/>
                  </a:moveTo>
                  <a:lnTo>
                    <a:pt x="5651" y="1"/>
                  </a:lnTo>
                </a:path>
              </a:pathLst>
            </a:custGeom>
            <a:grpFill/>
            <a:ln w="12175" cap="rnd"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accent1"/>
                </a:solidFill>
                <a:effectLst>
                  <a:outerShdw blurRad="38100" dist="25400" dir="5400000" algn="ctr" rotWithShape="0">
                    <a:srgbClr val="6E747A">
                      <a:alpha val="43000"/>
                    </a:srgbClr>
                  </a:outerShdw>
                </a:effectLst>
              </a:endParaRPr>
            </a:p>
          </p:txBody>
        </p:sp>
      </p:grpSp>
      <p:grpSp>
        <p:nvGrpSpPr>
          <p:cNvPr id="22" name="Google Shape;1061;p50"/>
          <p:cNvGrpSpPr/>
          <p:nvPr/>
        </p:nvGrpSpPr>
        <p:grpSpPr>
          <a:xfrm>
            <a:off x="8184078" y="4354275"/>
            <a:ext cx="416510" cy="753189"/>
            <a:chOff x="3384375" y="2267500"/>
            <a:chExt cx="203375" cy="507825"/>
          </a:xfrm>
        </p:grpSpPr>
        <p:sp>
          <p:nvSpPr>
            <p:cNvPr id="23" name="Google Shape;1062;p50"/>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2175" cap="rnd" cmpd="sng">
              <a:solidFill>
                <a:schemeClr val="bg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63;p50"/>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2175" cap="rnd" cmpd="sng">
              <a:solidFill>
                <a:schemeClr val="bg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16"/>
          <p:cNvSpPr txBox="1">
            <a:spLocks noGrp="1"/>
          </p:cNvSpPr>
          <p:nvPr>
            <p:ph type="title"/>
          </p:nvPr>
        </p:nvSpPr>
        <p:spPr>
          <a:xfrm>
            <a:off x="0" y="614863"/>
            <a:ext cx="2393642" cy="263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br>
              <a:rPr lang="es-ES" dirty="0">
                <a:latin typeface="Tw Cen MT" panose="020B0602020104020603" pitchFamily="34" charset="0"/>
              </a:rPr>
            </a:br>
            <a:r>
              <a:rPr lang="es-ES" sz="2800" dirty="0">
                <a:latin typeface="Tw Cen MT" panose="020B0602020104020603" pitchFamily="34" charset="0"/>
              </a:rPr>
              <a:t>Pediculosis</a:t>
            </a:r>
            <a:br>
              <a:rPr lang="es-ES" sz="2800" dirty="0">
                <a:latin typeface="Tw Cen MT" panose="020B0602020104020603" pitchFamily="34" charset="0"/>
              </a:rPr>
            </a:br>
            <a:r>
              <a:rPr lang="es-ES" sz="2800" dirty="0">
                <a:latin typeface="Tw Cen MT" panose="020B0602020104020603" pitchFamily="34" charset="0"/>
              </a:rPr>
              <a:t>púbica</a:t>
            </a:r>
            <a:br>
              <a:rPr lang="es-ES" dirty="0"/>
            </a:br>
            <a:endParaRPr dirty="0"/>
          </a:p>
        </p:txBody>
      </p:sp>
      <p:sp>
        <p:nvSpPr>
          <p:cNvPr id="396" name="Google Shape;396;p16"/>
          <p:cNvSpPr txBox="1">
            <a:spLocks noGrp="1"/>
          </p:cNvSpPr>
          <p:nvPr>
            <p:ph type="body" idx="1"/>
          </p:nvPr>
        </p:nvSpPr>
        <p:spPr>
          <a:xfrm>
            <a:off x="2660948" y="875863"/>
            <a:ext cx="2651119" cy="2369400"/>
          </a:xfrm>
          <a:prstGeom prst="rect">
            <a:avLst/>
          </a:prstGeom>
        </p:spPr>
        <p:txBody>
          <a:bodyPr spcFirstLastPara="1" wrap="square" lIns="91425" tIns="91425" rIns="91425" bIns="91425" anchor="t" anchorCtr="0">
            <a:noAutofit/>
          </a:bodyPr>
          <a:lstStyle/>
          <a:p>
            <a:pPr marL="0" lvl="0" indent="0">
              <a:buClr>
                <a:schemeClr val="dk1"/>
              </a:buClr>
              <a:buSzPts val="1100"/>
              <a:buNone/>
            </a:pPr>
            <a:br>
              <a:rPr lang="en" sz="1400" b="1" u="sng" dirty="0">
                <a:solidFill>
                  <a:srgbClr val="4A5C65"/>
                </a:solidFill>
              </a:rPr>
            </a:br>
            <a:r>
              <a:rPr lang="en" sz="1400" b="1" u="sng" dirty="0">
                <a:solidFill>
                  <a:srgbClr val="4A5C65"/>
                </a:solidFill>
              </a:rPr>
              <a:t>NOXA</a:t>
            </a:r>
            <a:r>
              <a:rPr lang="en" sz="1400" b="1" dirty="0">
                <a:solidFill>
                  <a:srgbClr val="4A5C65"/>
                </a:solidFill>
              </a:rPr>
              <a:t>: Ladillas -  Pthirus pubis.</a:t>
            </a:r>
            <a:br>
              <a:rPr lang="en" sz="1400" b="1" dirty="0">
                <a:solidFill>
                  <a:srgbClr val="4A5C65"/>
                </a:solidFill>
              </a:rPr>
            </a:br>
            <a:br>
              <a:rPr lang="en" sz="1400" b="1" dirty="0">
                <a:solidFill>
                  <a:srgbClr val="4A5C65"/>
                </a:solidFill>
              </a:rPr>
            </a:br>
            <a:r>
              <a:rPr lang="en" sz="1400" b="1" u="sng" dirty="0">
                <a:solidFill>
                  <a:srgbClr val="4A5C65"/>
                </a:solidFill>
              </a:rPr>
              <a:t>CARACTERISTICAS</a:t>
            </a:r>
            <a:r>
              <a:rPr lang="en" sz="1400" b="1" dirty="0">
                <a:solidFill>
                  <a:srgbClr val="4A5C65"/>
                </a:solidFill>
              </a:rPr>
              <a:t>:  </a:t>
            </a:r>
            <a:r>
              <a:rPr lang="es-ES" sz="1400" dirty="0"/>
              <a:t>insectos (6 patas) que infectan las zonas con vello del pubis que también pueden afectar otras zonas como el vello axilar y las cejas.</a:t>
            </a:r>
            <a:br>
              <a:rPr lang="es-ES" sz="1400" dirty="0"/>
            </a:br>
            <a:br>
              <a:rPr lang="es-ES" sz="1400" dirty="0"/>
            </a:br>
            <a:r>
              <a:rPr lang="es-ES" sz="1400" b="1" u="sng" dirty="0"/>
              <a:t>CONTAGIO</a:t>
            </a:r>
            <a:r>
              <a:rPr lang="es-ES" sz="1400" b="1" dirty="0"/>
              <a:t>:  </a:t>
            </a:r>
            <a:r>
              <a:rPr lang="es-ES" sz="1400" dirty="0"/>
              <a:t>relaciones sexuales o el contacto de ropa, sábanas o toallas de una persona infestada.</a:t>
            </a:r>
          </a:p>
          <a:p>
            <a:pPr marL="0" indent="0">
              <a:buClr>
                <a:schemeClr val="dk1"/>
              </a:buClr>
              <a:buSzPts val="1100"/>
              <a:buNone/>
            </a:pPr>
            <a:br>
              <a:rPr lang="es-ES" sz="1200" dirty="0"/>
            </a:br>
            <a:br>
              <a:rPr lang="en" sz="1200" b="1" dirty="0">
                <a:solidFill>
                  <a:srgbClr val="4A5C65"/>
                </a:solidFill>
              </a:rPr>
            </a:br>
            <a:endParaRPr sz="1200" dirty="0"/>
          </a:p>
          <a:p>
            <a:pPr marL="0" lvl="0" indent="0" algn="l" rtl="0">
              <a:spcBef>
                <a:spcPts val="600"/>
              </a:spcBef>
              <a:spcAft>
                <a:spcPts val="0"/>
              </a:spcAft>
              <a:buClr>
                <a:schemeClr val="dk1"/>
              </a:buClr>
              <a:buSzPts val="1100"/>
              <a:buFont typeface="Arial"/>
              <a:buNone/>
            </a:pPr>
            <a:endParaRPr sz="1200" dirty="0"/>
          </a:p>
          <a:p>
            <a:pPr marL="0" lvl="0" indent="0" algn="l" rtl="0">
              <a:spcBef>
                <a:spcPts val="600"/>
              </a:spcBef>
              <a:spcAft>
                <a:spcPts val="1000"/>
              </a:spcAft>
              <a:buNone/>
            </a:pPr>
            <a:endParaRPr dirty="0">
              <a:solidFill>
                <a:srgbClr val="4A5C65"/>
              </a:solidFill>
            </a:endParaRPr>
          </a:p>
        </p:txBody>
      </p:sp>
      <p:sp>
        <p:nvSpPr>
          <p:cNvPr id="9" name="Google Shape;396;p16"/>
          <p:cNvSpPr txBox="1">
            <a:spLocks noGrp="1"/>
          </p:cNvSpPr>
          <p:nvPr>
            <p:ph type="body" idx="1"/>
          </p:nvPr>
        </p:nvSpPr>
        <p:spPr>
          <a:xfrm>
            <a:off x="5466865" y="875863"/>
            <a:ext cx="2651119" cy="2369400"/>
          </a:xfrm>
          <a:prstGeom prst="rect">
            <a:avLst/>
          </a:prstGeom>
        </p:spPr>
        <p:txBody>
          <a:bodyPr spcFirstLastPara="1" wrap="square" lIns="91425" tIns="91425" rIns="91425" bIns="91425" anchor="t" anchorCtr="0">
            <a:noAutofit/>
          </a:bodyPr>
          <a:lstStyle/>
          <a:p>
            <a:pPr marL="0" lvl="0" indent="0">
              <a:buClr>
                <a:schemeClr val="dk1"/>
              </a:buClr>
              <a:buSzPts val="1100"/>
              <a:buNone/>
            </a:pPr>
            <a:endParaRPr lang="en" sz="1200" b="1" u="sng" dirty="0">
              <a:solidFill>
                <a:srgbClr val="4A5C65"/>
              </a:solidFill>
            </a:endParaRPr>
          </a:p>
          <a:p>
            <a:pPr marL="0" lvl="0" indent="0">
              <a:buClr>
                <a:schemeClr val="dk1"/>
              </a:buClr>
              <a:buSzPts val="1100"/>
              <a:buNone/>
            </a:pPr>
            <a:br>
              <a:rPr lang="es-ES" sz="1400" dirty="0"/>
            </a:br>
            <a:r>
              <a:rPr lang="es-ES" sz="1400" b="1" u="sng" dirty="0"/>
              <a:t>TRATAMIENTO</a:t>
            </a:r>
            <a:r>
              <a:rPr lang="es-ES" sz="1400" b="1" dirty="0"/>
              <a:t>: </a:t>
            </a:r>
            <a:r>
              <a:rPr lang="es-ES" sz="1400" dirty="0"/>
              <a:t>cremas y lociones</a:t>
            </a:r>
            <a:r>
              <a:rPr lang="es-ES" sz="1400"/>
              <a:t>. </a:t>
            </a:r>
            <a:r>
              <a:rPr lang="es-US" sz="1400"/>
              <a:t>champú lindando y crema permetrina</a:t>
            </a:r>
            <a:br>
              <a:rPr lang="es-ES" sz="1400" dirty="0"/>
            </a:br>
            <a:br>
              <a:rPr lang="es-ES" sz="1400" dirty="0"/>
            </a:br>
            <a:r>
              <a:rPr lang="es-ES" sz="1400" b="1" u="sng" dirty="0"/>
              <a:t>PREVENCION:</a:t>
            </a:r>
            <a:r>
              <a:rPr lang="es-ES" sz="1400" dirty="0"/>
              <a:t>  evita tener contacto sexual o compartir ropa de cama o prendas con una </a:t>
            </a:r>
            <a:r>
              <a:rPr lang="es-ES" sz="1400"/>
              <a:t>persona infestada</a:t>
            </a:r>
            <a:endParaRPr lang="es-US" sz="1400"/>
          </a:p>
          <a:p>
            <a:pPr marL="0" lvl="0" indent="0">
              <a:buClr>
                <a:schemeClr val="dk1"/>
              </a:buClr>
              <a:buSzPts val="1100"/>
              <a:buNone/>
            </a:pPr>
            <a:endParaRPr lang="es-US" sz="1400" b="1">
              <a:solidFill>
                <a:srgbClr val="4A5C65"/>
              </a:solidFill>
            </a:endParaRPr>
          </a:p>
          <a:p>
            <a:pPr marL="0" lvl="0" indent="0">
              <a:buClr>
                <a:schemeClr val="dk1"/>
              </a:buClr>
              <a:buSzPts val="1100"/>
              <a:buNone/>
            </a:pPr>
            <a:r>
              <a:rPr lang="es-US" sz="1400" b="1" u="sng">
                <a:solidFill>
                  <a:srgbClr val="4A5C65"/>
                </a:solidFill>
              </a:rPr>
              <a:t>SÍNTOMAS</a:t>
            </a:r>
            <a:r>
              <a:rPr lang="es-US" sz="1400" b="1">
                <a:solidFill>
                  <a:srgbClr val="4A5C65"/>
                </a:solidFill>
              </a:rPr>
              <a:t>:</a:t>
            </a:r>
            <a:r>
              <a:rPr lang="es-US" sz="1400">
                <a:solidFill>
                  <a:srgbClr val="4A5C65"/>
                </a:solidFill>
              </a:rPr>
              <a:t> Picor en la zona,  reaccion cutánea de color grisáceo azulado. Lesiones por el rascado por las picaduras </a:t>
            </a:r>
            <a:br>
              <a:rPr lang="en" sz="1400" dirty="0">
                <a:solidFill>
                  <a:srgbClr val="4A5C65"/>
                </a:solidFill>
              </a:rPr>
            </a:br>
            <a:endParaRPr sz="1400" dirty="0"/>
          </a:p>
          <a:p>
            <a:pPr marL="0" lvl="0" indent="0" algn="l" rtl="0">
              <a:spcBef>
                <a:spcPts val="600"/>
              </a:spcBef>
              <a:spcAft>
                <a:spcPts val="0"/>
              </a:spcAft>
              <a:buClr>
                <a:schemeClr val="dk1"/>
              </a:buClr>
              <a:buSzPts val="1100"/>
              <a:buFont typeface="Arial"/>
              <a:buNone/>
            </a:pPr>
            <a:endParaRPr sz="1200" dirty="0"/>
          </a:p>
          <a:p>
            <a:pPr marL="0" lvl="0" indent="0" algn="l" rtl="0">
              <a:spcBef>
                <a:spcPts val="600"/>
              </a:spcBef>
              <a:spcAft>
                <a:spcPts val="1000"/>
              </a:spcAft>
              <a:buNone/>
            </a:pPr>
            <a:endParaRPr dirty="0">
              <a:solidFill>
                <a:srgbClr val="4A5C65"/>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24" name="Google Shape;824;p47"/>
          <p:cNvSpPr txBox="1"/>
          <p:nvPr/>
        </p:nvSpPr>
        <p:spPr>
          <a:xfrm>
            <a:off x="3982757" y="2861525"/>
            <a:ext cx="1332000" cy="656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b="1" dirty="0">
                <a:solidFill>
                  <a:schemeClr val="dk1"/>
                </a:solidFill>
                <a:latin typeface="Lato"/>
                <a:ea typeface="Lato"/>
                <a:cs typeface="Lato"/>
                <a:sym typeface="Lato"/>
              </a:rPr>
              <a:t>Piojo pubico</a:t>
            </a:r>
            <a:br>
              <a:rPr lang="en" dirty="0">
                <a:latin typeface="Lato"/>
                <a:ea typeface="Lato"/>
                <a:cs typeface="Lato"/>
                <a:sym typeface="Lato"/>
              </a:rPr>
            </a:br>
            <a:endParaRPr dirty="0">
              <a:latin typeface="Lato"/>
              <a:ea typeface="Lato"/>
              <a:cs typeface="Lato"/>
              <a:sym typeface="Lato"/>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0562" y="811663"/>
            <a:ext cx="2025063" cy="192341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1433" y="1649273"/>
            <a:ext cx="2157174" cy="190692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Imagen 4"/>
          <p:cNvPicPr>
            <a:picLocks noChangeAspect="1"/>
          </p:cNvPicPr>
          <p:nvPr/>
        </p:nvPicPr>
        <p:blipFill>
          <a:blip r:embed="rId5"/>
          <a:stretch>
            <a:fillRect/>
          </a:stretch>
        </p:blipFill>
        <p:spPr>
          <a:xfrm>
            <a:off x="5751289" y="1750821"/>
            <a:ext cx="2311030" cy="196850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6" name="Google Shape;824;p47"/>
          <p:cNvSpPr txBox="1"/>
          <p:nvPr/>
        </p:nvSpPr>
        <p:spPr>
          <a:xfrm>
            <a:off x="1644020" y="3622973"/>
            <a:ext cx="1332000" cy="656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b="1" dirty="0">
                <a:solidFill>
                  <a:schemeClr val="dk1"/>
                </a:solidFill>
                <a:latin typeface="Lato"/>
                <a:ea typeface="Lato"/>
                <a:cs typeface="Lato"/>
                <a:sym typeface="Lato"/>
              </a:rPr>
              <a:t>Pubis infectado</a:t>
            </a:r>
            <a:br>
              <a:rPr lang="en" dirty="0">
                <a:latin typeface="Lato"/>
                <a:ea typeface="Lato"/>
                <a:cs typeface="Lato"/>
                <a:sym typeface="Lato"/>
              </a:rPr>
            </a:br>
            <a:endParaRPr dirty="0">
              <a:latin typeface="Lato"/>
              <a:ea typeface="Lato"/>
              <a:cs typeface="Lato"/>
              <a:sym typeface="Lato"/>
            </a:endParaRPr>
          </a:p>
        </p:txBody>
      </p:sp>
      <p:sp>
        <p:nvSpPr>
          <p:cNvPr id="17" name="Google Shape;824;p47"/>
          <p:cNvSpPr txBox="1"/>
          <p:nvPr/>
        </p:nvSpPr>
        <p:spPr>
          <a:xfrm>
            <a:off x="6330908" y="3761470"/>
            <a:ext cx="1332000" cy="656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b="1" dirty="0">
                <a:solidFill>
                  <a:schemeClr val="dk1"/>
                </a:solidFill>
                <a:latin typeface="Lato"/>
                <a:ea typeface="Lato"/>
                <a:cs typeface="Lato"/>
                <a:sym typeface="Lato"/>
              </a:rPr>
              <a:t>Pubis infectado</a:t>
            </a:r>
            <a:br>
              <a:rPr lang="en" dirty="0">
                <a:latin typeface="Lato"/>
                <a:ea typeface="Lato"/>
                <a:cs typeface="Lato"/>
                <a:sym typeface="Lato"/>
              </a:rPr>
            </a:br>
            <a:endParaRPr dirty="0">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16"/>
          <p:cNvSpPr txBox="1">
            <a:spLocks noGrp="1"/>
          </p:cNvSpPr>
          <p:nvPr>
            <p:ph type="title"/>
          </p:nvPr>
        </p:nvSpPr>
        <p:spPr>
          <a:xfrm>
            <a:off x="0" y="614863"/>
            <a:ext cx="2393642" cy="263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br>
              <a:rPr lang="es-ES" dirty="0">
                <a:latin typeface="Tw Cen MT" panose="020B0602020104020603" pitchFamily="34" charset="0"/>
              </a:rPr>
            </a:br>
            <a:r>
              <a:rPr lang="es-ES" sz="2800" dirty="0" err="1">
                <a:latin typeface="Tw Cen MT" panose="020B0602020104020603" pitchFamily="34" charset="0"/>
              </a:rPr>
              <a:t>Sifilis</a:t>
            </a:r>
            <a:br>
              <a:rPr lang="es-ES" dirty="0"/>
            </a:br>
            <a:endParaRPr dirty="0"/>
          </a:p>
        </p:txBody>
      </p:sp>
      <p:sp>
        <p:nvSpPr>
          <p:cNvPr id="396" name="Google Shape;396;p16"/>
          <p:cNvSpPr txBox="1">
            <a:spLocks noGrp="1"/>
          </p:cNvSpPr>
          <p:nvPr>
            <p:ph type="body" idx="1"/>
          </p:nvPr>
        </p:nvSpPr>
        <p:spPr>
          <a:xfrm>
            <a:off x="2917495" y="767292"/>
            <a:ext cx="2651119" cy="236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br>
              <a:rPr lang="en" sz="1200" b="1" dirty="0">
                <a:solidFill>
                  <a:srgbClr val="4A5C65"/>
                </a:solidFill>
              </a:rPr>
            </a:br>
            <a:r>
              <a:rPr lang="en" sz="1400" b="1" u="sng" dirty="0">
                <a:solidFill>
                  <a:srgbClr val="4A5C65"/>
                </a:solidFill>
              </a:rPr>
              <a:t>NOXA</a:t>
            </a:r>
            <a:r>
              <a:rPr lang="en" sz="1400" b="1" dirty="0">
                <a:solidFill>
                  <a:srgbClr val="4A5C65"/>
                </a:solidFill>
              </a:rPr>
              <a:t>: </a:t>
            </a:r>
            <a:r>
              <a:rPr lang="en" sz="1400" dirty="0">
                <a:solidFill>
                  <a:srgbClr val="4A5C65"/>
                </a:solidFill>
              </a:rPr>
              <a:t>Treponema Padillum</a:t>
            </a:r>
            <a:br>
              <a:rPr lang="en" sz="1400" b="1" dirty="0">
                <a:solidFill>
                  <a:srgbClr val="4A5C65"/>
                </a:solidFill>
              </a:rPr>
            </a:br>
            <a:endParaRPr lang="en" sz="1400" b="1" dirty="0">
              <a:solidFill>
                <a:srgbClr val="4A5C65"/>
              </a:solidFill>
            </a:endParaRPr>
          </a:p>
          <a:p>
            <a:pPr marL="0" lvl="0" indent="0" algn="l" rtl="0">
              <a:spcBef>
                <a:spcPts val="0"/>
              </a:spcBef>
              <a:spcAft>
                <a:spcPts val="0"/>
              </a:spcAft>
              <a:buClr>
                <a:schemeClr val="dk1"/>
              </a:buClr>
              <a:buSzPts val="1100"/>
              <a:buFont typeface="Arial"/>
              <a:buNone/>
            </a:pPr>
            <a:r>
              <a:rPr lang="en" sz="1400" b="1" u="sng" dirty="0">
                <a:solidFill>
                  <a:srgbClr val="4A5C65"/>
                </a:solidFill>
              </a:rPr>
              <a:t>CARACTERISTICAS</a:t>
            </a:r>
            <a:r>
              <a:rPr lang="en" sz="1400" b="1" dirty="0">
                <a:solidFill>
                  <a:srgbClr val="4A5C65"/>
                </a:solidFill>
              </a:rPr>
              <a:t>: </a:t>
            </a:r>
            <a:r>
              <a:rPr lang="en" sz="1400" dirty="0">
                <a:solidFill>
                  <a:srgbClr val="4A5C65"/>
                </a:solidFill>
              </a:rPr>
              <a:t> ETS  que </a:t>
            </a:r>
            <a:r>
              <a:rPr lang="en" sz="1400">
                <a:solidFill>
                  <a:srgbClr val="4A5C65"/>
                </a:solidFill>
              </a:rPr>
              <a:t>tiene </a:t>
            </a:r>
            <a:r>
              <a:rPr lang="es-US" sz="1400">
                <a:solidFill>
                  <a:srgbClr val="4A5C65"/>
                </a:solidFill>
              </a:rPr>
              <a:t>4</a:t>
            </a:r>
            <a:r>
              <a:rPr lang="en" sz="1400">
                <a:solidFill>
                  <a:srgbClr val="4A5C65"/>
                </a:solidFill>
              </a:rPr>
              <a:t> </a:t>
            </a:r>
            <a:r>
              <a:rPr lang="en" sz="1400" dirty="0">
                <a:solidFill>
                  <a:srgbClr val="4A5C65"/>
                </a:solidFill>
              </a:rPr>
              <a:t>fases: la fase primaria</a:t>
            </a:r>
            <a:r>
              <a:rPr lang="en" sz="1400">
                <a:solidFill>
                  <a:srgbClr val="4A5C65"/>
                </a:solidFill>
              </a:rPr>
              <a:t>, </a:t>
            </a:r>
            <a:r>
              <a:rPr lang="es-US" sz="1400">
                <a:solidFill>
                  <a:srgbClr val="4A5C65"/>
                </a:solidFill>
              </a:rPr>
              <a:t>fase secundaria </a:t>
            </a:r>
            <a:r>
              <a:rPr lang="en" sz="1400">
                <a:solidFill>
                  <a:srgbClr val="4A5C65"/>
                </a:solidFill>
              </a:rPr>
              <a:t>fase </a:t>
            </a:r>
            <a:r>
              <a:rPr lang="en" sz="1400" dirty="0">
                <a:solidFill>
                  <a:srgbClr val="4A5C65"/>
                </a:solidFill>
              </a:rPr>
              <a:t>latente y fase terciaria. </a:t>
            </a:r>
            <a:r>
              <a:rPr lang="es-ES" sz="1400" dirty="0">
                <a:solidFill>
                  <a:srgbClr val="4A5C65"/>
                </a:solidFill>
              </a:rPr>
              <a:t>E</a:t>
            </a:r>
            <a:r>
              <a:rPr lang="en" sz="1400" dirty="0">
                <a:solidFill>
                  <a:srgbClr val="4A5C65"/>
                </a:solidFill>
              </a:rPr>
              <a:t>s una enfermadad facil de tratar si es detectada a tiempo, si no es el caso pueden haber complicaciones.</a:t>
            </a:r>
          </a:p>
          <a:p>
            <a:pPr marL="0" lvl="0" indent="0">
              <a:spcBef>
                <a:spcPts val="0"/>
              </a:spcBef>
              <a:buClr>
                <a:schemeClr val="dk1"/>
              </a:buClr>
              <a:buSzPts val="1100"/>
              <a:buNone/>
            </a:pPr>
            <a:br>
              <a:rPr lang="en" sz="1400" dirty="0">
                <a:solidFill>
                  <a:srgbClr val="4A5C65"/>
                </a:solidFill>
              </a:rPr>
            </a:br>
            <a:r>
              <a:rPr lang="en" sz="1400" b="1" u="sng" dirty="0">
                <a:solidFill>
                  <a:srgbClr val="4A5C65"/>
                </a:solidFill>
              </a:rPr>
              <a:t>CONTAGIO:</a:t>
            </a:r>
            <a:r>
              <a:rPr lang="en" sz="1400" dirty="0">
                <a:solidFill>
                  <a:srgbClr val="4A5C65"/>
                </a:solidFill>
              </a:rPr>
              <a:t> puede ser congenita de madre a hijo durante el embarazo o adquirida por via sexual o al contacto con sangre infectada</a:t>
            </a:r>
            <a:br>
              <a:rPr lang="en" sz="1400" dirty="0">
                <a:solidFill>
                  <a:srgbClr val="4A5C65"/>
                </a:solidFill>
              </a:rPr>
            </a:br>
            <a:br>
              <a:rPr lang="en" sz="1200" dirty="0">
                <a:solidFill>
                  <a:srgbClr val="4A5C65"/>
                </a:solidFill>
              </a:rPr>
            </a:br>
            <a:br>
              <a:rPr lang="en" sz="1200" dirty="0">
                <a:solidFill>
                  <a:srgbClr val="4A5C65"/>
                </a:solidFill>
              </a:rPr>
            </a:br>
            <a:endParaRPr sz="1200" dirty="0"/>
          </a:p>
          <a:p>
            <a:pPr marL="0" lvl="0" indent="0" algn="l" rtl="0">
              <a:spcBef>
                <a:spcPts val="600"/>
              </a:spcBef>
              <a:spcAft>
                <a:spcPts val="0"/>
              </a:spcAft>
              <a:buClr>
                <a:schemeClr val="dk1"/>
              </a:buClr>
              <a:buSzPts val="1100"/>
              <a:buFont typeface="Arial"/>
              <a:buNone/>
            </a:pPr>
            <a:endParaRPr sz="1200" dirty="0"/>
          </a:p>
          <a:p>
            <a:pPr marL="0" lvl="0" indent="0" algn="l" rtl="0">
              <a:spcBef>
                <a:spcPts val="600"/>
              </a:spcBef>
              <a:spcAft>
                <a:spcPts val="1000"/>
              </a:spcAft>
              <a:buNone/>
            </a:pPr>
            <a:endParaRPr dirty="0">
              <a:solidFill>
                <a:srgbClr val="4A5C65"/>
              </a:solidFill>
            </a:endParaRPr>
          </a:p>
        </p:txBody>
      </p:sp>
      <p:sp>
        <p:nvSpPr>
          <p:cNvPr id="6" name="Google Shape;910;p48"/>
          <p:cNvSpPr/>
          <p:nvPr/>
        </p:nvSpPr>
        <p:spPr>
          <a:xfrm>
            <a:off x="-167813" y="523982"/>
            <a:ext cx="2643885" cy="2721281"/>
          </a:xfrm>
          <a:prstGeom prst="ellipse">
            <a:avLst/>
          </a:prstGeom>
          <a:solidFill>
            <a:schemeClr val="accent3"/>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3200" dirty="0">
                <a:solidFill>
                  <a:schemeClr val="bg1"/>
                </a:solidFill>
                <a:latin typeface="Tw Cen MT" panose="020B0602020104020603" pitchFamily="34" charset="0"/>
                <a:ea typeface="Lato"/>
                <a:cs typeface="Lato"/>
                <a:sym typeface="Lato"/>
              </a:rPr>
              <a:t>Sifilis</a:t>
            </a:r>
            <a:endParaRPr sz="3200" dirty="0">
              <a:solidFill>
                <a:schemeClr val="bg1"/>
              </a:solidFill>
              <a:latin typeface="Tw Cen MT" panose="020B0602020104020603" pitchFamily="34" charset="0"/>
              <a:ea typeface="Lato"/>
              <a:cs typeface="Lato"/>
              <a:sym typeface="Lato"/>
            </a:endParaRPr>
          </a:p>
        </p:txBody>
      </p:sp>
      <p:sp>
        <p:nvSpPr>
          <p:cNvPr id="2" name="Marcador de texto 1"/>
          <p:cNvSpPr>
            <a:spLocks noGrp="1"/>
          </p:cNvSpPr>
          <p:nvPr>
            <p:ph type="body" idx="2"/>
          </p:nvPr>
        </p:nvSpPr>
        <p:spPr/>
        <p:txBody>
          <a:bodyPr/>
          <a:lstStyle/>
          <a:p>
            <a:pPr marL="114300" indent="0">
              <a:spcBef>
                <a:spcPts val="0"/>
              </a:spcBef>
              <a:buNone/>
            </a:pPr>
            <a:r>
              <a:rPr lang="es-ES" sz="1400" b="1" u="sng" dirty="0"/>
              <a:t>TRATAMIENTO</a:t>
            </a:r>
            <a:r>
              <a:rPr lang="es-ES" sz="1400" b="1" dirty="0"/>
              <a:t>: </a:t>
            </a:r>
            <a:r>
              <a:rPr lang="es-ES" sz="1400" dirty="0"/>
              <a:t>penicilina (antibiótico) </a:t>
            </a:r>
          </a:p>
          <a:p>
            <a:pPr marL="114300" indent="0">
              <a:spcBef>
                <a:spcPts val="0"/>
              </a:spcBef>
              <a:buNone/>
            </a:pPr>
            <a:endParaRPr lang="es-ES" sz="1400" b="1" dirty="0"/>
          </a:p>
          <a:p>
            <a:pPr marL="114300" indent="0">
              <a:spcBef>
                <a:spcPts val="0"/>
              </a:spcBef>
              <a:buNone/>
            </a:pPr>
            <a:r>
              <a:rPr lang="es-ES" sz="1400" b="1" u="sng" dirty="0"/>
              <a:t>PREVENCION</a:t>
            </a:r>
            <a:r>
              <a:rPr lang="es-ES" sz="1400" b="1" dirty="0"/>
              <a:t>:</a:t>
            </a:r>
            <a:r>
              <a:rPr lang="es-ES" sz="1400" b="1" dirty="0">
                <a:effectLst>
                  <a:outerShdw blurRad="38100" dist="38100" dir="2700000" algn="tl">
                    <a:srgbClr val="000000">
                      <a:alpha val="43137"/>
                    </a:srgbClr>
                  </a:outerShdw>
                </a:effectLst>
              </a:rPr>
              <a:t> </a:t>
            </a:r>
            <a:r>
              <a:rPr lang="es-ES" sz="1400" dirty="0"/>
              <a:t>uso del preservativo. En caso de embarazo irlo controlando con un profesional de la salud</a:t>
            </a:r>
            <a:endParaRPr lang="es-ES" sz="1400" b="1" dirty="0"/>
          </a:p>
        </p:txBody>
      </p:sp>
    </p:spTree>
    <p:extLst>
      <p:ext uri="{BB962C8B-B14F-4D97-AF65-F5344CB8AC3E}">
        <p14:creationId xmlns:p14="http://schemas.microsoft.com/office/powerpoint/2010/main" val="1255079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24" name="Google Shape;824;p47"/>
          <p:cNvSpPr txBox="1"/>
          <p:nvPr/>
        </p:nvSpPr>
        <p:spPr>
          <a:xfrm>
            <a:off x="2916617" y="2293742"/>
            <a:ext cx="1332000" cy="656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b="1" dirty="0">
                <a:solidFill>
                  <a:schemeClr val="dk1"/>
                </a:solidFill>
                <a:latin typeface="Lato"/>
                <a:ea typeface="Lato"/>
                <a:cs typeface="Lato"/>
                <a:sym typeface="Lato"/>
              </a:rPr>
              <a:t>Chancro en el pene</a:t>
            </a:r>
            <a:br>
              <a:rPr lang="en" dirty="0">
                <a:latin typeface="Lato"/>
                <a:ea typeface="Lato"/>
                <a:cs typeface="Lato"/>
                <a:sym typeface="Lato"/>
              </a:rPr>
            </a:br>
            <a:endParaRPr dirty="0">
              <a:latin typeface="Lato"/>
              <a:ea typeface="Lato"/>
              <a:cs typeface="Lato"/>
              <a:sym typeface="Lato"/>
            </a:endParaRPr>
          </a:p>
        </p:txBody>
      </p:sp>
      <p:sp>
        <p:nvSpPr>
          <p:cNvPr id="16" name="Google Shape;824;p47"/>
          <p:cNvSpPr txBox="1"/>
          <p:nvPr/>
        </p:nvSpPr>
        <p:spPr>
          <a:xfrm>
            <a:off x="891369" y="3991889"/>
            <a:ext cx="1332000" cy="656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b="1" dirty="0">
                <a:solidFill>
                  <a:schemeClr val="dk1"/>
                </a:solidFill>
                <a:latin typeface="Lato"/>
                <a:ea typeface="Lato"/>
                <a:cs typeface="Lato"/>
                <a:sym typeface="Lato"/>
              </a:rPr>
              <a:t>Chancros o llagas en la mano</a:t>
            </a:r>
            <a:br>
              <a:rPr lang="en" dirty="0">
                <a:latin typeface="Lato"/>
                <a:ea typeface="Lato"/>
                <a:cs typeface="Lato"/>
                <a:sym typeface="Lato"/>
              </a:rPr>
            </a:br>
            <a:endParaRPr dirty="0">
              <a:latin typeface="Lato"/>
              <a:ea typeface="Lato"/>
              <a:cs typeface="Lato"/>
              <a:sym typeface="Lato"/>
            </a:endParaRPr>
          </a:p>
        </p:txBody>
      </p:sp>
      <p:sp>
        <p:nvSpPr>
          <p:cNvPr id="17" name="Google Shape;824;p47"/>
          <p:cNvSpPr txBox="1"/>
          <p:nvPr/>
        </p:nvSpPr>
        <p:spPr>
          <a:xfrm>
            <a:off x="4642175" y="3991889"/>
            <a:ext cx="1482656" cy="656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b="1" dirty="0">
                <a:solidFill>
                  <a:schemeClr val="dk1"/>
                </a:solidFill>
                <a:latin typeface="Lato"/>
                <a:ea typeface="Lato"/>
                <a:cs typeface="Lato"/>
                <a:sym typeface="Lato"/>
              </a:rPr>
              <a:t>Aparato femenino y masculino infectados</a:t>
            </a:r>
            <a:br>
              <a:rPr lang="en" dirty="0">
                <a:latin typeface="Lato"/>
                <a:ea typeface="Lato"/>
                <a:cs typeface="Lato"/>
                <a:sym typeface="Lato"/>
              </a:rPr>
            </a:br>
            <a:endParaRPr dirty="0">
              <a:latin typeface="Lato"/>
              <a:ea typeface="Lato"/>
              <a:cs typeface="Lato"/>
              <a:sym typeface="Lato"/>
            </a:endParaRPr>
          </a:p>
        </p:txBody>
      </p:sp>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1158" y="2432063"/>
            <a:ext cx="2344000" cy="155982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Imagen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4831" y="682687"/>
            <a:ext cx="2267503" cy="161105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1" name="Google Shape;824;p47"/>
          <p:cNvSpPr txBox="1"/>
          <p:nvPr/>
        </p:nvSpPr>
        <p:spPr>
          <a:xfrm>
            <a:off x="6425158" y="2432063"/>
            <a:ext cx="1760707" cy="656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b="1" dirty="0">
                <a:solidFill>
                  <a:srgbClr val="44555D"/>
                </a:solidFill>
                <a:latin typeface="Lato"/>
                <a:ea typeface="Lato"/>
                <a:cs typeface="Lato"/>
                <a:sym typeface="Lato"/>
              </a:rPr>
              <a:t>Mano con dos chancros</a:t>
            </a:r>
            <a:br>
              <a:rPr lang="en" sz="1200" b="1" dirty="0">
                <a:solidFill>
                  <a:srgbClr val="44555D"/>
                </a:solidFill>
                <a:latin typeface="Lato"/>
                <a:ea typeface="Lato"/>
                <a:cs typeface="Lato"/>
                <a:sym typeface="Lato"/>
              </a:rPr>
            </a:br>
            <a:r>
              <a:rPr lang="en" sz="1200" b="1" dirty="0">
                <a:solidFill>
                  <a:srgbClr val="44555D"/>
                </a:solidFill>
                <a:latin typeface="Lato"/>
                <a:ea typeface="Lato"/>
                <a:cs typeface="Lato"/>
                <a:sym typeface="Lato"/>
              </a:rPr>
              <a:t>(en Fase Primaria)</a:t>
            </a:r>
            <a:br>
              <a:rPr lang="en" dirty="0">
                <a:latin typeface="Lato"/>
                <a:ea typeface="Lato"/>
                <a:cs typeface="Lato"/>
                <a:sym typeface="Lato"/>
              </a:rPr>
            </a:br>
            <a:endParaRPr dirty="0">
              <a:latin typeface="Lato"/>
              <a:ea typeface="Lato"/>
              <a:cs typeface="Lato"/>
              <a:sym typeface="Lato"/>
            </a:endParaRPr>
          </a:p>
        </p:txBody>
      </p:sp>
      <p:sp>
        <p:nvSpPr>
          <p:cNvPr id="22" name="Google Shape;910;p48"/>
          <p:cNvSpPr/>
          <p:nvPr/>
        </p:nvSpPr>
        <p:spPr>
          <a:xfrm>
            <a:off x="-167813" y="523982"/>
            <a:ext cx="2643885" cy="2721281"/>
          </a:xfrm>
          <a:prstGeom prst="ellipse">
            <a:avLst/>
          </a:prstGeom>
          <a:solidFill>
            <a:schemeClr val="accent3"/>
          </a:solidFill>
          <a:ln>
            <a:noFill/>
          </a:ln>
        </p:spPr>
        <p:txBody>
          <a:bodyPr spcFirstLastPara="1" wrap="square" lIns="0" tIns="0" rIns="0" bIns="0" anchor="ctr" anchorCtr="0">
            <a:noAutofit/>
          </a:bodyPr>
          <a:lstStyle/>
          <a:p>
            <a:pPr marL="0" lvl="0" indent="0" algn="ctr" rtl="0">
              <a:spcBef>
                <a:spcPts val="0"/>
              </a:spcBef>
              <a:spcAft>
                <a:spcPts val="0"/>
              </a:spcAft>
              <a:buNone/>
            </a:pPr>
            <a:endParaRPr sz="3200" dirty="0">
              <a:solidFill>
                <a:schemeClr val="bg1"/>
              </a:solidFill>
              <a:latin typeface="Tw Cen MT" panose="020B0602020104020603" pitchFamily="34" charset="0"/>
              <a:ea typeface="Lato"/>
              <a:cs typeface="Lato"/>
              <a:sym typeface="Lato"/>
            </a:endParaRPr>
          </a:p>
        </p:txBody>
      </p:sp>
      <p:pic>
        <p:nvPicPr>
          <p:cNvPr id="1028" name="Picture 4" descr="Sífilis: la vieja enfermedad que reapareció con todo porque se usa menos el  preservativ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902" y="2404328"/>
            <a:ext cx="2138387" cy="158756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2" name="Picture 8" descr="Sífilis = Lues - Clínica Dermatológica y Estética en Santander | Santanderm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4367" y="614863"/>
            <a:ext cx="2476500" cy="155257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267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37"/>
          <p:cNvSpPr txBox="1">
            <a:spLocks noGrp="1"/>
          </p:cNvSpPr>
          <p:nvPr>
            <p:ph type="ctrTitle" idx="4294967295"/>
          </p:nvPr>
        </p:nvSpPr>
        <p:spPr>
          <a:xfrm>
            <a:off x="685800" y="1507150"/>
            <a:ext cx="6593700" cy="1159800"/>
          </a:xfrm>
          <a:prstGeom prst="rect">
            <a:avLst/>
          </a:prstGeom>
        </p:spPr>
        <p:txBody>
          <a:bodyPr spcFirstLastPara="1" wrap="square" lIns="91425" tIns="91425" rIns="91425" bIns="91425" anchor="ctr" anchorCtr="0">
            <a:noAutofit/>
          </a:bodyPr>
          <a:lstStyle/>
          <a:p>
            <a:pPr lvl="0" algn="ctr">
              <a:spcAft>
                <a:spcPts val="1000"/>
              </a:spcAft>
            </a:pPr>
            <a:r>
              <a:rPr lang="es-ES" sz="6000" b="1" dirty="0">
                <a:solidFill>
                  <a:srgbClr val="FC4067"/>
                </a:solidFill>
                <a:effectLst>
                  <a:outerShdw blurRad="38100" dist="38100" dir="2700000" algn="tl">
                    <a:srgbClr val="000000">
                      <a:alpha val="43137"/>
                    </a:srgbClr>
                  </a:outerShdw>
                </a:effectLst>
                <a:latin typeface="Tw Cen MT" panose="020B0602020104020603" pitchFamily="34" charset="0"/>
              </a:rPr>
              <a:t>Métodos Anticonceptivos</a:t>
            </a:r>
            <a:endParaRPr lang="es-ES" sz="6000" dirty="0"/>
          </a:p>
        </p:txBody>
      </p:sp>
      <p:sp>
        <p:nvSpPr>
          <p:cNvPr id="615" name="Google Shape;615;p37"/>
          <p:cNvSpPr txBox="1">
            <a:spLocks noGrp="1"/>
          </p:cNvSpPr>
          <p:nvPr>
            <p:ph type="subTitle" idx="4294967295"/>
          </p:nvPr>
        </p:nvSpPr>
        <p:spPr>
          <a:xfrm>
            <a:off x="685800" y="2372787"/>
            <a:ext cx="6593700" cy="1769700"/>
          </a:xfrm>
          <a:prstGeom prst="rect">
            <a:avLst/>
          </a:prstGeom>
        </p:spPr>
        <p:txBody>
          <a:bodyPr spcFirstLastPara="1" wrap="square" lIns="91425" tIns="91425" rIns="91425" bIns="91425" anchor="t" anchorCtr="0">
            <a:noAutofit/>
          </a:bodyPr>
          <a:lstStyle/>
          <a:p>
            <a:pPr marL="0" indent="0" algn="ctr">
              <a:buNone/>
            </a:pPr>
            <a:endParaRPr lang="es-ES" sz="3600" dirty="0">
              <a:solidFill>
                <a:schemeClr val="accent2">
                  <a:lumMod val="60000"/>
                  <a:lumOff val="40000"/>
                </a:schemeClr>
              </a:solidFill>
            </a:endParaRPr>
          </a:p>
          <a:p>
            <a:pPr marL="342900" indent="-342900">
              <a:buFont typeface="Wingdings" panose="05000000000000000000" pitchFamily="2" charset="2"/>
              <a:buChar char="Ø"/>
            </a:pPr>
            <a:r>
              <a:rPr lang="es-ES" sz="2400" dirty="0">
                <a:solidFill>
                  <a:srgbClr val="FFFFFF"/>
                </a:solidFill>
              </a:rPr>
              <a:t>Preservativo</a:t>
            </a:r>
          </a:p>
          <a:p>
            <a:pPr marL="342900" indent="-342900">
              <a:buFont typeface="Wingdings" panose="05000000000000000000" pitchFamily="2" charset="2"/>
              <a:buChar char="Ø"/>
            </a:pPr>
            <a:r>
              <a:rPr lang="es-ES" sz="2400" dirty="0">
                <a:solidFill>
                  <a:srgbClr val="FFFFFF"/>
                </a:solidFill>
              </a:rPr>
              <a:t>Condón femenino</a:t>
            </a:r>
            <a:br>
              <a:rPr lang="es-ES" sz="3600" dirty="0">
                <a:solidFill>
                  <a:srgbClr val="FFFFFF"/>
                </a:solidFill>
              </a:rPr>
            </a:br>
            <a:endParaRPr lang="es-ES" sz="7200" dirty="0">
              <a:solidFill>
                <a:srgbClr val="FFFFFF"/>
              </a:solidFill>
            </a:endParaRPr>
          </a:p>
          <a:p>
            <a:pPr marL="0" lvl="0" indent="0" algn="l" rtl="0">
              <a:spcBef>
                <a:spcPts val="1000"/>
              </a:spcBef>
              <a:spcAft>
                <a:spcPts val="1000"/>
              </a:spcAft>
              <a:buClr>
                <a:schemeClr val="dk1"/>
              </a:buClr>
              <a:buSzPts val="1100"/>
              <a:buFont typeface="Arial"/>
              <a:buNone/>
            </a:pPr>
            <a:endParaRPr dirty="0">
              <a:solidFill>
                <a:srgbClr val="4A5C65"/>
              </a:solidFill>
            </a:endParaRPr>
          </a:p>
        </p:txBody>
      </p:sp>
      <p:pic>
        <p:nvPicPr>
          <p:cNvPr id="4098" name="Picture 2" descr="Extremadura Salud - Detalle de Conteni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3452" y="3122577"/>
            <a:ext cx="2526048" cy="12630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16"/>
          <p:cNvSpPr txBox="1">
            <a:spLocks noGrp="1"/>
          </p:cNvSpPr>
          <p:nvPr>
            <p:ph type="title"/>
          </p:nvPr>
        </p:nvSpPr>
        <p:spPr>
          <a:xfrm>
            <a:off x="0" y="614863"/>
            <a:ext cx="2393642" cy="263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br>
              <a:rPr lang="es-ES" dirty="0">
                <a:latin typeface="Tw Cen MT" panose="020B0602020104020603" pitchFamily="34" charset="0"/>
              </a:rPr>
            </a:br>
            <a:r>
              <a:rPr lang="es-ES" sz="2800" dirty="0" err="1">
                <a:latin typeface="Tw Cen MT" panose="020B0602020104020603" pitchFamily="34" charset="0"/>
              </a:rPr>
              <a:t>Sifilis</a:t>
            </a:r>
            <a:br>
              <a:rPr lang="es-ES" dirty="0"/>
            </a:br>
            <a:endParaRPr dirty="0"/>
          </a:p>
        </p:txBody>
      </p:sp>
      <p:sp>
        <p:nvSpPr>
          <p:cNvPr id="396" name="Google Shape;396;p16"/>
          <p:cNvSpPr txBox="1">
            <a:spLocks noGrp="1"/>
          </p:cNvSpPr>
          <p:nvPr>
            <p:ph type="body" idx="1"/>
          </p:nvPr>
        </p:nvSpPr>
        <p:spPr>
          <a:xfrm>
            <a:off x="2907221" y="1067655"/>
            <a:ext cx="2651119" cy="2369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 sz="1200" b="1" u="sng" dirty="0">
                <a:solidFill>
                  <a:srgbClr val="4A5C65"/>
                </a:solidFill>
              </a:rPr>
              <a:t>CARACTERISTICAS:  </a:t>
            </a:r>
            <a:r>
              <a:rPr lang="en" sz="1200" b="1" dirty="0">
                <a:solidFill>
                  <a:srgbClr val="4A5C65"/>
                </a:solidFill>
              </a:rPr>
              <a:t>metodo mas frecuentes entre hombres, eficacia del 97%. </a:t>
            </a:r>
            <a:r>
              <a:rPr lang="es-ES" sz="1200" b="1" dirty="0">
                <a:solidFill>
                  <a:srgbClr val="4A5C65"/>
                </a:solidFill>
              </a:rPr>
              <a:t>E</a:t>
            </a:r>
            <a:r>
              <a:rPr lang="en" sz="1200" b="1" dirty="0">
                <a:solidFill>
                  <a:srgbClr val="4A5C65"/>
                </a:solidFill>
              </a:rPr>
              <a:t>sta hecho de latex y otros materiales sinteticos</a:t>
            </a:r>
            <a:br>
              <a:rPr lang="en" sz="1200" b="1" dirty="0">
                <a:solidFill>
                  <a:srgbClr val="4A5C65"/>
                </a:solidFill>
              </a:rPr>
            </a:br>
            <a:br>
              <a:rPr lang="en" sz="1200" b="1" dirty="0">
                <a:solidFill>
                  <a:srgbClr val="4A5C65"/>
                </a:solidFill>
              </a:rPr>
            </a:br>
            <a:r>
              <a:rPr lang="en" sz="1200" b="1" u="sng" dirty="0">
                <a:solidFill>
                  <a:srgbClr val="4A5C65"/>
                </a:solidFill>
              </a:rPr>
              <a:t>ADQUISICION: </a:t>
            </a:r>
            <a:r>
              <a:rPr lang="en" sz="1200" b="1" dirty="0">
                <a:solidFill>
                  <a:srgbClr val="4A5C65"/>
                </a:solidFill>
              </a:rPr>
              <a:t>Framacias, centros de salud, supermercados, expendedoras, etc.</a:t>
            </a:r>
            <a:br>
              <a:rPr lang="en" sz="1200" b="1" dirty="0">
                <a:solidFill>
                  <a:srgbClr val="4A5C65"/>
                </a:solidFill>
              </a:rPr>
            </a:br>
            <a:br>
              <a:rPr lang="en" sz="1200" b="1" dirty="0">
                <a:solidFill>
                  <a:srgbClr val="4A5C65"/>
                </a:solidFill>
              </a:rPr>
            </a:br>
            <a:r>
              <a:rPr lang="en" sz="1200" b="1" u="sng" dirty="0">
                <a:solidFill>
                  <a:srgbClr val="4A5C65"/>
                </a:solidFill>
              </a:rPr>
              <a:t>MODO DE USO: </a:t>
            </a:r>
            <a:r>
              <a:rPr lang="en" sz="1200" b="1" dirty="0">
                <a:solidFill>
                  <a:srgbClr val="4A5C65"/>
                </a:solidFill>
              </a:rPr>
              <a:t>al abrirlo es importante hacerlo con la mano para evitar que se rompa durante el proceso. Para colocarlo corectamente el pene tiene que estar erecto, se aprienta el extremo donde se depositara el semen y se desenrolla para abajo</a:t>
            </a:r>
            <a:br>
              <a:rPr lang="en" sz="1200" b="1" dirty="0">
                <a:solidFill>
                  <a:srgbClr val="4A5C65"/>
                </a:solidFill>
              </a:rPr>
            </a:br>
            <a:br>
              <a:rPr lang="en" sz="1200" b="1" dirty="0">
                <a:solidFill>
                  <a:srgbClr val="4A5C65"/>
                </a:solidFill>
              </a:rPr>
            </a:br>
            <a:br>
              <a:rPr lang="en" sz="1200" b="1" dirty="0">
                <a:solidFill>
                  <a:srgbClr val="4A5C65"/>
                </a:solidFill>
              </a:rPr>
            </a:br>
            <a:endParaRPr sz="1200" dirty="0"/>
          </a:p>
          <a:p>
            <a:pPr marL="0" lvl="0" indent="0" algn="l" rtl="0">
              <a:spcBef>
                <a:spcPts val="600"/>
              </a:spcBef>
              <a:spcAft>
                <a:spcPts val="0"/>
              </a:spcAft>
              <a:buClr>
                <a:schemeClr val="dk1"/>
              </a:buClr>
              <a:buSzPts val="1100"/>
              <a:buFont typeface="Arial"/>
              <a:buNone/>
            </a:pPr>
            <a:endParaRPr sz="1200" dirty="0"/>
          </a:p>
          <a:p>
            <a:pPr marL="0" lvl="0" indent="0" algn="l" rtl="0">
              <a:spcBef>
                <a:spcPts val="600"/>
              </a:spcBef>
              <a:spcAft>
                <a:spcPts val="1000"/>
              </a:spcAft>
              <a:buNone/>
            </a:pPr>
            <a:endParaRPr dirty="0">
              <a:solidFill>
                <a:srgbClr val="4A5C65"/>
              </a:solidFill>
            </a:endParaRPr>
          </a:p>
        </p:txBody>
      </p:sp>
      <p:sp>
        <p:nvSpPr>
          <p:cNvPr id="6" name="Google Shape;910;p48"/>
          <p:cNvSpPr/>
          <p:nvPr/>
        </p:nvSpPr>
        <p:spPr>
          <a:xfrm>
            <a:off x="-174661" y="523982"/>
            <a:ext cx="2661007" cy="2721281"/>
          </a:xfrm>
          <a:prstGeom prst="ellipse">
            <a:avLst/>
          </a:prstGeom>
          <a:solidFill>
            <a:srgbClr val="FC4067"/>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2800" dirty="0">
                <a:solidFill>
                  <a:schemeClr val="bg1"/>
                </a:solidFill>
                <a:latin typeface="Tw Cen MT" panose="020B0602020104020603" pitchFamily="34" charset="0"/>
                <a:ea typeface="Lato"/>
                <a:cs typeface="Lato"/>
                <a:sym typeface="Lato"/>
              </a:rPr>
              <a:t>Preservativo</a:t>
            </a:r>
            <a:endParaRPr sz="2800" dirty="0">
              <a:solidFill>
                <a:schemeClr val="bg1"/>
              </a:solidFill>
              <a:latin typeface="Tw Cen MT" panose="020B0602020104020603" pitchFamily="34" charset="0"/>
              <a:ea typeface="Lato"/>
              <a:cs typeface="Lato"/>
              <a:sym typeface="Lato"/>
            </a:endParaRPr>
          </a:p>
        </p:txBody>
      </p:sp>
      <p:pic>
        <p:nvPicPr>
          <p:cNvPr id="2050" name="Picture 2" descr="El condón es eficaz para evitar embarazos o enfermedades de transmisión  sexual | Noticias | Agencia Peruana de Noticias Andi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0862" y="738937"/>
            <a:ext cx="1875851" cy="124952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5" name="Imagen 14"/>
          <p:cNvPicPr>
            <a:picLocks noChangeAspect="1"/>
          </p:cNvPicPr>
          <p:nvPr/>
        </p:nvPicPr>
        <p:blipFill>
          <a:blip r:embed="rId4"/>
          <a:stretch>
            <a:fillRect/>
          </a:stretch>
        </p:blipFill>
        <p:spPr>
          <a:xfrm>
            <a:off x="6673915" y="1875519"/>
            <a:ext cx="1992769" cy="149344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Imagen 16"/>
          <p:cNvPicPr>
            <a:picLocks noChangeAspect="1"/>
          </p:cNvPicPr>
          <p:nvPr/>
        </p:nvPicPr>
        <p:blipFill>
          <a:blip r:embed="rId5"/>
          <a:stretch>
            <a:fillRect/>
          </a:stretch>
        </p:blipFill>
        <p:spPr>
          <a:xfrm>
            <a:off x="5721799" y="3246058"/>
            <a:ext cx="1905868" cy="133922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400425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S" smtClean="0"/>
              <a:t>9</a:t>
            </a:fld>
            <a:endParaRPr lang="es-ES"/>
          </a:p>
        </p:txBody>
      </p:sp>
      <p:sp>
        <p:nvSpPr>
          <p:cNvPr id="3" name="Marcador de texto 1"/>
          <p:cNvSpPr txBox="1">
            <a:spLocks/>
          </p:cNvSpPr>
          <p:nvPr/>
        </p:nvSpPr>
        <p:spPr>
          <a:xfrm>
            <a:off x="1750252" y="811663"/>
            <a:ext cx="2671500" cy="31203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4300" algn="ctr"/>
            <a:r>
              <a:rPr lang="es-ES" b="1" u="sng" dirty="0">
                <a:solidFill>
                  <a:schemeClr val="bg1"/>
                </a:solidFill>
                <a:latin typeface="Lato Light" panose="020B0604020202020204" charset="0"/>
              </a:rPr>
              <a:t>VENTAJAS:</a:t>
            </a:r>
          </a:p>
          <a:p>
            <a:pPr marL="114300" algn="ctr"/>
            <a:endParaRPr lang="es-ES" b="1" u="sng" dirty="0">
              <a:solidFill>
                <a:schemeClr val="bg1"/>
              </a:solidFill>
              <a:latin typeface="Lato Light" panose="020B0604020202020204" charset="0"/>
            </a:endParaRPr>
          </a:p>
          <a:p>
            <a:pPr marL="285750" indent="-285750">
              <a:buFont typeface="Courier New" panose="02070309020205020404" pitchFamily="49" charset="0"/>
              <a:buChar char="o"/>
            </a:pPr>
            <a:r>
              <a:rPr lang="es-ES" b="1" dirty="0">
                <a:solidFill>
                  <a:schemeClr val="bg1"/>
                </a:solidFill>
                <a:latin typeface="Lato Light" panose="020B0604020202020204" charset="0"/>
              </a:rPr>
              <a:t>Fácil acceso y bajo costo</a:t>
            </a:r>
          </a:p>
          <a:p>
            <a:endParaRPr lang="es-ES" b="1" dirty="0">
              <a:solidFill>
                <a:schemeClr val="bg1"/>
              </a:solidFill>
              <a:latin typeface="Lato Light" panose="020B0604020202020204" charset="0"/>
            </a:endParaRPr>
          </a:p>
          <a:p>
            <a:pPr marL="285750" indent="-285750">
              <a:buFont typeface="Courier New" panose="02070309020205020404" pitchFamily="49" charset="0"/>
              <a:buChar char="o"/>
            </a:pPr>
            <a:r>
              <a:rPr lang="es-ES" b="1" dirty="0">
                <a:solidFill>
                  <a:schemeClr val="bg1"/>
                </a:solidFill>
                <a:latin typeface="Lato Light" panose="020B0604020202020204" charset="0"/>
              </a:rPr>
              <a:t>Puede usarlo alguien incluso alérgico al látex ya que existen estos hechos de poliuretano</a:t>
            </a:r>
            <a:br>
              <a:rPr lang="es-ES" b="1" dirty="0">
                <a:solidFill>
                  <a:schemeClr val="bg1"/>
                </a:solidFill>
                <a:latin typeface="Lato Light" panose="020B0604020202020204" charset="0"/>
              </a:rPr>
            </a:br>
            <a:r>
              <a:rPr lang="es-ES" b="1" dirty="0">
                <a:solidFill>
                  <a:schemeClr val="bg1"/>
                </a:solidFill>
                <a:latin typeface="Lato Light" panose="020B0604020202020204" charset="0"/>
              </a:rPr>
              <a:t>método mas seguro de todos</a:t>
            </a:r>
          </a:p>
          <a:p>
            <a:endParaRPr lang="es-ES" b="1" dirty="0">
              <a:solidFill>
                <a:schemeClr val="bg1"/>
              </a:solidFill>
              <a:latin typeface="Lato Light" panose="020B0604020202020204" charset="0"/>
            </a:endParaRPr>
          </a:p>
          <a:p>
            <a:pPr marL="285750" indent="-285750">
              <a:buFont typeface="Courier New" panose="02070309020205020404" pitchFamily="49" charset="0"/>
              <a:buChar char="o"/>
            </a:pPr>
            <a:r>
              <a:rPr lang="es-ES" b="1" dirty="0">
                <a:solidFill>
                  <a:schemeClr val="bg1"/>
                </a:solidFill>
                <a:latin typeface="Lato Light" panose="020B0604020202020204" charset="0"/>
              </a:rPr>
              <a:t>Previene de enfermedades por transmisión sexual</a:t>
            </a:r>
          </a:p>
          <a:p>
            <a:pPr marL="114300"/>
            <a:br>
              <a:rPr lang="es-ES" dirty="0"/>
            </a:br>
            <a:endParaRPr lang="es-ES" dirty="0"/>
          </a:p>
        </p:txBody>
      </p:sp>
      <p:sp>
        <p:nvSpPr>
          <p:cNvPr id="4" name="Marcador de texto 1"/>
          <p:cNvSpPr txBox="1">
            <a:spLocks/>
          </p:cNvSpPr>
          <p:nvPr/>
        </p:nvSpPr>
        <p:spPr>
          <a:xfrm>
            <a:off x="4934118" y="905697"/>
            <a:ext cx="2671500" cy="31203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4300" algn="ctr"/>
            <a:r>
              <a:rPr lang="es-ES" b="1" u="sng" dirty="0">
                <a:solidFill>
                  <a:schemeClr val="bg1"/>
                </a:solidFill>
                <a:latin typeface="Lato Light" panose="020B0604020202020204" charset="0"/>
              </a:rPr>
              <a:t>DESVENTAJAS:</a:t>
            </a:r>
          </a:p>
          <a:p>
            <a:pPr marL="114300"/>
            <a:r>
              <a:rPr lang="es-ES" b="1" u="sng" dirty="0">
                <a:solidFill>
                  <a:schemeClr val="bg1"/>
                </a:solidFill>
                <a:latin typeface="Lato Light" panose="020B0604020202020204" charset="0"/>
              </a:rPr>
              <a:t> </a:t>
            </a:r>
          </a:p>
          <a:p>
            <a:pPr marL="400050" indent="-285750">
              <a:buFont typeface="Courier New" panose="02070309020205020404" pitchFamily="49" charset="0"/>
              <a:buChar char="o"/>
            </a:pPr>
            <a:r>
              <a:rPr lang="es-ES" b="1" dirty="0">
                <a:solidFill>
                  <a:schemeClr val="bg1"/>
                </a:solidFill>
                <a:latin typeface="Lato Light" panose="020B0604020202020204" charset="0"/>
              </a:rPr>
              <a:t>Su posibilidad de ruptura</a:t>
            </a:r>
          </a:p>
          <a:p>
            <a:pPr marL="114300"/>
            <a:endParaRPr lang="es-ES" b="1" dirty="0">
              <a:solidFill>
                <a:schemeClr val="bg1"/>
              </a:solidFill>
              <a:latin typeface="Lato Light" panose="020B0604020202020204" charset="0"/>
            </a:endParaRPr>
          </a:p>
          <a:p>
            <a:pPr marL="400050" indent="-285750">
              <a:buFont typeface="Courier New" panose="02070309020205020404" pitchFamily="49" charset="0"/>
              <a:buChar char="o"/>
            </a:pPr>
            <a:r>
              <a:rPr lang="es-ES" b="1" dirty="0">
                <a:solidFill>
                  <a:schemeClr val="bg1"/>
                </a:solidFill>
                <a:latin typeface="Lato Light" panose="020B0604020202020204" charset="0"/>
              </a:rPr>
              <a:t>Puede ejercer pequeña presión en el pene y reducir el contacto</a:t>
            </a:r>
          </a:p>
          <a:p>
            <a:pPr marL="114300"/>
            <a:endParaRPr lang="es-ES" b="1" dirty="0">
              <a:solidFill>
                <a:schemeClr val="bg1"/>
              </a:solidFill>
              <a:latin typeface="Lato Light" panose="020B0604020202020204" charset="0"/>
            </a:endParaRPr>
          </a:p>
          <a:p>
            <a:pPr marL="400050" indent="-285750">
              <a:buFont typeface="Courier New" panose="02070309020205020404" pitchFamily="49" charset="0"/>
              <a:buChar char="o"/>
            </a:pPr>
            <a:r>
              <a:rPr lang="es-ES" b="1" dirty="0">
                <a:solidFill>
                  <a:schemeClr val="bg1"/>
                </a:solidFill>
                <a:latin typeface="Lato Light" panose="020B0604020202020204" charset="0"/>
              </a:rPr>
              <a:t>Resta espontaneidad en el encuentro sexual ya que es necesario detenerse para su correcta colocación</a:t>
            </a:r>
            <a:br>
              <a:rPr lang="es-ES" dirty="0"/>
            </a:br>
            <a:endParaRPr lang="es-ES" dirty="0"/>
          </a:p>
        </p:txBody>
      </p:sp>
    </p:spTree>
    <p:extLst>
      <p:ext uri="{BB962C8B-B14F-4D97-AF65-F5344CB8AC3E}">
        <p14:creationId xmlns:p14="http://schemas.microsoft.com/office/powerpoint/2010/main" val="187295722"/>
      </p:ext>
    </p:extLst>
  </p:cSld>
  <p:clrMapOvr>
    <a:masterClrMapping/>
  </p:clrMapOvr>
</p:sld>
</file>

<file path=ppt/theme/theme1.xml><?xml version="1.0" encoding="utf-8"?>
<a:theme xmlns:a="http://schemas.openxmlformats.org/drawingml/2006/main" name="Kent template">
  <a:themeElements>
    <a:clrScheme name="Custom 347">
      <a:dk1>
        <a:srgbClr val="4A5C65"/>
      </a:dk1>
      <a:lt1>
        <a:srgbClr val="FFFFFF"/>
      </a:lt1>
      <a:dk2>
        <a:srgbClr val="A6BCC9"/>
      </a:dk2>
      <a:lt2>
        <a:srgbClr val="DEE9F2"/>
      </a:lt2>
      <a:accent1>
        <a:srgbClr val="02BDC7"/>
      </a:accent1>
      <a:accent2>
        <a:srgbClr val="FFB600"/>
      </a:accent2>
      <a:accent3>
        <a:srgbClr val="FF9755"/>
      </a:accent3>
      <a:accent4>
        <a:srgbClr val="FD6C68"/>
      </a:accent4>
      <a:accent5>
        <a:srgbClr val="FC4067"/>
      </a:accent5>
      <a:accent6>
        <a:srgbClr val="A6BCC9"/>
      </a:accent6>
      <a:hlink>
        <a:srgbClr val="02BDC7"/>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TotalTime>
  <Words>315</Words>
  <Application>Microsoft Office PowerPoint</Application>
  <PresentationFormat>Presentación en pantalla (16:9)</PresentationFormat>
  <Paragraphs>82</Paragraphs>
  <Slides>13</Slides>
  <Notes>10</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Kent template</vt:lpstr>
      <vt:lpstr>Presentación de Biología </vt:lpstr>
      <vt:lpstr>ETS</vt:lpstr>
      <vt:lpstr> Pediculosis púbica </vt:lpstr>
      <vt:lpstr>Presentación de PowerPoint</vt:lpstr>
      <vt:lpstr> Sifilis </vt:lpstr>
      <vt:lpstr>Presentación de PowerPoint</vt:lpstr>
      <vt:lpstr>Métodos Anticonceptivos</vt:lpstr>
      <vt:lpstr> Sifilis </vt:lpstr>
      <vt:lpstr>Presentación de PowerPoint</vt:lpstr>
      <vt:lpstr> Pediculosis </vt:lpstr>
      <vt:lpstr>Presentación de PowerPoint</vt:lpstr>
      <vt:lpstr>Presentación de PowerPoint</vt:lpstr>
      <vt:lpstr>FIN DE LA ESXPOSICIÓN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Biología</dc:title>
  <dc:creator>Usuario</dc:creator>
  <cp:lastModifiedBy>Usuario desconocido</cp:lastModifiedBy>
  <cp:revision>29</cp:revision>
  <dcterms:modified xsi:type="dcterms:W3CDTF">2022-05-12T15:24:10Z</dcterms:modified>
</cp:coreProperties>
</file>