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32" r:id="rId3"/>
    <p:sldMasterId id="2147483758" r:id="rId4"/>
    <p:sldMasterId id="2147483760" r:id="rId5"/>
    <p:sldMasterId id="2147483794" r:id="rId6"/>
  </p:sldMasterIdLst>
  <p:sldIdLst>
    <p:sldId id="256" r:id="rId7"/>
    <p:sldId id="257" r:id="rId8"/>
    <p:sldId id="258" r:id="rId9"/>
    <p:sldId id="264" r:id="rId10"/>
    <p:sldId id="261" r:id="rId11"/>
    <p:sldId id="259" r:id="rId12"/>
    <p:sldId id="265" r:id="rId13"/>
    <p:sldId id="262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77" r:id="rId24"/>
    <p:sldId id="282" r:id="rId25"/>
    <p:sldId id="281" r:id="rId26"/>
    <p:sldId id="283" r:id="rId27"/>
    <p:sldId id="284" r:id="rId28"/>
    <p:sldId id="285" r:id="rId29"/>
    <p:sldId id="289" r:id="rId30"/>
    <p:sldId id="290" r:id="rId31"/>
    <p:sldId id="287" r:id="rId32"/>
    <p:sldId id="291" r:id="rId33"/>
  </p:sldIdLst>
  <p:sldSz cx="1069181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879"/>
    <a:srgbClr val="1E99B2"/>
    <a:srgbClr val="ED2BC8"/>
    <a:srgbClr val="FF8C53"/>
    <a:srgbClr val="FFB088"/>
    <a:srgbClr val="E28100"/>
    <a:srgbClr val="FFB95C"/>
    <a:srgbClr val="DD632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188" y="6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263397" y="1562567"/>
            <a:ext cx="4315662" cy="36274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78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263543" y="5275898"/>
            <a:ext cx="4315662" cy="60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8543527" y="4801587"/>
            <a:ext cx="3696672" cy="4952309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3" name="Google Shape;13;p2"/>
          <p:cNvSpPr/>
          <p:nvPr/>
        </p:nvSpPr>
        <p:spPr>
          <a:xfrm>
            <a:off x="-388347" y="-1917533"/>
            <a:ext cx="2937247" cy="302062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4" name="Google Shape;14;p2"/>
          <p:cNvSpPr/>
          <p:nvPr/>
        </p:nvSpPr>
        <p:spPr>
          <a:xfrm>
            <a:off x="-932523" y="2964052"/>
            <a:ext cx="2055943" cy="22835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5" name="Google Shape;15;p2"/>
          <p:cNvSpPr/>
          <p:nvPr/>
        </p:nvSpPr>
        <p:spPr>
          <a:xfrm rot="5400000">
            <a:off x="6133109" y="-1651498"/>
            <a:ext cx="2140889" cy="2018048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6" name="Google Shape;16;p2"/>
          <p:cNvSpPr/>
          <p:nvPr/>
        </p:nvSpPr>
        <p:spPr>
          <a:xfrm>
            <a:off x="-747319" y="1882198"/>
            <a:ext cx="1033464" cy="176381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7" name="Google Shape;17;p2"/>
          <p:cNvSpPr/>
          <p:nvPr/>
        </p:nvSpPr>
        <p:spPr>
          <a:xfrm>
            <a:off x="3445773" y="6740884"/>
            <a:ext cx="2981442" cy="2857291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8" name="Google Shape;18;p2"/>
          <p:cNvSpPr/>
          <p:nvPr/>
        </p:nvSpPr>
        <p:spPr>
          <a:xfrm>
            <a:off x="-1189460" y="-885794"/>
            <a:ext cx="3280179" cy="1844815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9" name="Google Shape;19;p2"/>
          <p:cNvSpPr/>
          <p:nvPr/>
        </p:nvSpPr>
        <p:spPr>
          <a:xfrm rot="-2700000">
            <a:off x="605686" y="6422106"/>
            <a:ext cx="1169705" cy="2917876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0" name="Google Shape;20;p2"/>
          <p:cNvSpPr/>
          <p:nvPr/>
        </p:nvSpPr>
        <p:spPr>
          <a:xfrm rot="-9352694">
            <a:off x="10255366" y="1189726"/>
            <a:ext cx="1239051" cy="2005353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1" name="Google Shape;21;p2"/>
          <p:cNvSpPr/>
          <p:nvPr/>
        </p:nvSpPr>
        <p:spPr>
          <a:xfrm rot="346474">
            <a:off x="9272864" y="-1458377"/>
            <a:ext cx="2589358" cy="266297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2" name="Google Shape;22;p2"/>
          <p:cNvSpPr/>
          <p:nvPr/>
        </p:nvSpPr>
        <p:spPr>
          <a:xfrm>
            <a:off x="3177395" y="6395388"/>
            <a:ext cx="1838330" cy="28472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3" name="Google Shape;23;p2"/>
          <p:cNvSpPr/>
          <p:nvPr/>
        </p:nvSpPr>
        <p:spPr>
          <a:xfrm>
            <a:off x="-1668650" y="-1387008"/>
            <a:ext cx="2981422" cy="55513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4" name="Google Shape;24;p2"/>
          <p:cNvSpPr/>
          <p:nvPr/>
        </p:nvSpPr>
        <p:spPr>
          <a:xfrm rot="-5578358">
            <a:off x="9352043" y="6988011"/>
            <a:ext cx="1169606" cy="126338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5" name="Google Shape;25;p2"/>
          <p:cNvSpPr/>
          <p:nvPr/>
        </p:nvSpPr>
        <p:spPr>
          <a:xfrm rot="-10453457">
            <a:off x="9060888" y="-1726761"/>
            <a:ext cx="1838356" cy="284724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66718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830913" y="2523701"/>
            <a:ext cx="3241219" cy="529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72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830913" y="1757589"/>
            <a:ext cx="1178625" cy="697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79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830913" y="3293717"/>
            <a:ext cx="2736094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4604410" y="2523701"/>
            <a:ext cx="3241219" cy="529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72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4604414" y="1757604"/>
            <a:ext cx="1257551" cy="698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79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4604414" y="3293721"/>
            <a:ext cx="2736094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4604410" y="5153952"/>
            <a:ext cx="3241219" cy="529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72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4604414" y="4387103"/>
            <a:ext cx="1257551" cy="698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79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830913" y="5153952"/>
            <a:ext cx="3241219" cy="529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72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830913" y="4387103"/>
            <a:ext cx="1178625" cy="698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79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830913" y="5923898"/>
            <a:ext cx="2736094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262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9174189" y="-506730"/>
            <a:ext cx="1761416" cy="2142134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9113489" y="-338890"/>
            <a:ext cx="2310747" cy="22651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4604414" y="5923898"/>
            <a:ext cx="2736094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981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1901761" y="5222473"/>
            <a:ext cx="6888292" cy="781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901761" y="2307475"/>
            <a:ext cx="6888292" cy="225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39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581875" y="-2226972"/>
            <a:ext cx="2937247" cy="302062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27" name="Google Shape;127;p14"/>
          <p:cNvSpPr/>
          <p:nvPr/>
        </p:nvSpPr>
        <p:spPr>
          <a:xfrm>
            <a:off x="-887067" y="3667660"/>
            <a:ext cx="1728953" cy="192022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28" name="Google Shape;128;p14"/>
          <p:cNvSpPr/>
          <p:nvPr/>
        </p:nvSpPr>
        <p:spPr>
          <a:xfrm>
            <a:off x="-158790" y="2365322"/>
            <a:ext cx="613791" cy="104755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9357160" y="-735370"/>
            <a:ext cx="1808529" cy="185994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7789406" y="6560541"/>
            <a:ext cx="2030128" cy="219281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9105907" y="-1388686"/>
            <a:ext cx="1545781" cy="239410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77059" y="2164143"/>
            <a:ext cx="1372467" cy="134536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33" name="Google Shape;133;p14"/>
          <p:cNvSpPr/>
          <p:nvPr/>
        </p:nvSpPr>
        <p:spPr>
          <a:xfrm>
            <a:off x="2499287" y="6829574"/>
            <a:ext cx="2425800" cy="2324945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34" name="Google Shape;134;p14"/>
          <p:cNvSpPr/>
          <p:nvPr/>
        </p:nvSpPr>
        <p:spPr>
          <a:xfrm>
            <a:off x="3553143" y="6670108"/>
            <a:ext cx="1495794" cy="231668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35" name="Google Shape;135;p14"/>
          <p:cNvSpPr/>
          <p:nvPr/>
        </p:nvSpPr>
        <p:spPr>
          <a:xfrm>
            <a:off x="4075376" y="-361413"/>
            <a:ext cx="760205" cy="78181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51777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180379" y="2589117"/>
            <a:ext cx="2357250" cy="70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72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017639" y="2589131"/>
            <a:ext cx="2357250" cy="70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72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180379" y="3714654"/>
            <a:ext cx="3451688" cy="146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017646" y="3714654"/>
            <a:ext cx="3451688" cy="146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8175084" y="-677643"/>
            <a:ext cx="2072872" cy="145707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1701362" y="6177907"/>
            <a:ext cx="2622862" cy="3860554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5276675" y="6779737"/>
            <a:ext cx="866493" cy="9359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3594936" y="6369353"/>
            <a:ext cx="2657781" cy="313209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2352300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113380" y="4233661"/>
            <a:ext cx="2315156" cy="634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113380" y="4871764"/>
            <a:ext cx="2315156" cy="129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251469" y="4233643"/>
            <a:ext cx="2315156" cy="634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251469" y="4871723"/>
            <a:ext cx="2315156" cy="129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7389558" y="4233643"/>
            <a:ext cx="2315156" cy="634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7389558" y="4871699"/>
            <a:ext cx="2315156" cy="129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67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113380" y="-2039170"/>
            <a:ext cx="2531104" cy="26030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321811" y="6752589"/>
            <a:ext cx="2248889" cy="158093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6616821" y="6874955"/>
            <a:ext cx="959838" cy="103680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71" name="Google Shape;171;p17"/>
          <p:cNvSpPr/>
          <p:nvPr/>
        </p:nvSpPr>
        <p:spPr>
          <a:xfrm>
            <a:off x="-1120941" y="-514057"/>
            <a:ext cx="3280179" cy="1844815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9820595" y="332327"/>
            <a:ext cx="2133781" cy="219451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2903668" y="-1576414"/>
            <a:ext cx="1418908" cy="219760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0082746" y="2401079"/>
            <a:ext cx="929319" cy="95193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5225449" y="6519018"/>
            <a:ext cx="2766631" cy="326037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2322550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120941" y="-514057"/>
            <a:ext cx="3280179" cy="1844815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939565" y="1712336"/>
            <a:ext cx="3157031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467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939565" y="3218141"/>
            <a:ext cx="3283313" cy="84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6600117" y="1712336"/>
            <a:ext cx="3157031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6460331" y="3218134"/>
            <a:ext cx="3283313" cy="84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939565" y="4403711"/>
            <a:ext cx="3157031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939565" y="5909656"/>
            <a:ext cx="3283313" cy="84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6600117" y="4403711"/>
            <a:ext cx="3157031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6460331" y="5909656"/>
            <a:ext cx="3283313" cy="84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939565" y="2552312"/>
            <a:ext cx="2500369" cy="5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7241520" y="2553182"/>
            <a:ext cx="2502123" cy="5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939565" y="5243694"/>
            <a:ext cx="2500369" cy="5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7243274" y="5243694"/>
            <a:ext cx="2500369" cy="5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1809619" y="-340863"/>
            <a:ext cx="818316" cy="8839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595609" y="-1114378"/>
            <a:ext cx="1158200" cy="179382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3460345" y="6551963"/>
            <a:ext cx="1906274" cy="205912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5905060" y="6905973"/>
            <a:ext cx="913716" cy="98698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4110292" y="6487528"/>
            <a:ext cx="2802791" cy="3302988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907614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456405" y="2104356"/>
            <a:ext cx="2364967" cy="121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3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6581211" y="2246049"/>
            <a:ext cx="2441438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456405" y="3757920"/>
            <a:ext cx="2364967" cy="121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3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6581214" y="3902689"/>
            <a:ext cx="2441438" cy="8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456405" y="5411484"/>
            <a:ext cx="2364967" cy="121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3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49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6581214" y="5559111"/>
            <a:ext cx="2441438" cy="8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776921" y="-816612"/>
            <a:ext cx="2341183" cy="252877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9226097" y="6489549"/>
            <a:ext cx="2150872" cy="221202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8242631" y="6656455"/>
            <a:ext cx="1838368" cy="284726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95477" y="1625909"/>
            <a:ext cx="1707275" cy="167355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27" name="Google Shape;227;p20"/>
          <p:cNvSpPr/>
          <p:nvPr/>
        </p:nvSpPr>
        <p:spPr>
          <a:xfrm>
            <a:off x="-108885" y="1955598"/>
            <a:ext cx="663493" cy="113238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3538601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398740" y="3656966"/>
            <a:ext cx="6314063" cy="158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18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398740" y="1490144"/>
            <a:ext cx="2104688" cy="1518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54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398740" y="5374813"/>
            <a:ext cx="6314063" cy="56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4823887" y="-1557816"/>
            <a:ext cx="3425848" cy="254811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7572336" y="-223964"/>
            <a:ext cx="921256" cy="99512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7228536" y="-1695758"/>
            <a:ext cx="1608862" cy="2823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7841672" y="5922003"/>
            <a:ext cx="2932915" cy="206162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57773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3560546" y="2350218"/>
            <a:ext cx="5472188" cy="26455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18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868008" y="3252719"/>
            <a:ext cx="2104688" cy="15203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54">
                <a:solidFill>
                  <a:schemeClr val="accent6"/>
                </a:solidFill>
              </a:defRPr>
            </a:lvl1pPr>
            <a:lvl2pPr lvl="1" algn="ctr" rtl="0">
              <a:spcBef>
                <a:spcPts val="1169"/>
              </a:spcBef>
              <a:spcAft>
                <a:spcPts val="0"/>
              </a:spcAft>
              <a:buSzPts val="6000"/>
              <a:buNone/>
              <a:defRPr sz="70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3560546" y="5152624"/>
            <a:ext cx="5472188" cy="56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2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492268" y="386875"/>
            <a:ext cx="753980" cy="1218798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7315221" y="6944597"/>
            <a:ext cx="4267540" cy="317415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42" name="Google Shape;242;p22"/>
          <p:cNvSpPr/>
          <p:nvPr/>
        </p:nvSpPr>
        <p:spPr>
          <a:xfrm>
            <a:off x="1941119" y="-835384"/>
            <a:ext cx="1832074" cy="188415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7463030" y="7032886"/>
            <a:ext cx="842145" cy="90967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174114" y="-1404650"/>
            <a:ext cx="1691979" cy="262037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7148735" y="6741378"/>
            <a:ext cx="1470717" cy="25815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400348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3569579" y="3305953"/>
            <a:ext cx="5688620" cy="158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18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7153373" y="1073345"/>
            <a:ext cx="2104688" cy="1518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54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3777943" y="5023746"/>
            <a:ext cx="5480256" cy="56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015694" y="-1426542"/>
            <a:ext cx="3154736" cy="324442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825640" y="6190523"/>
            <a:ext cx="2226440" cy="22897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345193" y="-479827"/>
            <a:ext cx="2512252" cy="176592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155144" y="-64851"/>
            <a:ext cx="866493" cy="9359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129916" y="-1689727"/>
            <a:ext cx="2657781" cy="313209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55" name="Google Shape;255;p23"/>
          <p:cNvSpPr/>
          <p:nvPr/>
        </p:nvSpPr>
        <p:spPr>
          <a:xfrm>
            <a:off x="2520964" y="6643579"/>
            <a:ext cx="1535404" cy="23780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2891517" y="6867407"/>
            <a:ext cx="866493" cy="9359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805010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6923656" y="6840115"/>
            <a:ext cx="2225446" cy="156432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6467822" y="6917242"/>
            <a:ext cx="800853" cy="8650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61" name="Google Shape;261;p24"/>
          <p:cNvSpPr/>
          <p:nvPr/>
        </p:nvSpPr>
        <p:spPr>
          <a:xfrm rot="-30068">
            <a:off x="6238918" y="6791010"/>
            <a:ext cx="1258743" cy="19495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62" name="Google Shape;262;p24"/>
          <p:cNvSpPr/>
          <p:nvPr/>
        </p:nvSpPr>
        <p:spPr>
          <a:xfrm>
            <a:off x="753286" y="-1032294"/>
            <a:ext cx="1832074" cy="188415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06661" y="-1615706"/>
            <a:ext cx="1691979" cy="262037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283906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844133" y="1829762"/>
            <a:ext cx="9008094" cy="4922891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423461" y="2306630"/>
            <a:ext cx="1178625" cy="90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79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5651321" y="2304425"/>
            <a:ext cx="1344194" cy="90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79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423461" y="3395091"/>
            <a:ext cx="3451688" cy="264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5651306" y="3393771"/>
            <a:ext cx="3451688" cy="264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7964448" y="-1364058"/>
            <a:ext cx="4102825" cy="3478722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53" name="Google Shape;53;p5"/>
          <p:cNvSpPr/>
          <p:nvPr/>
        </p:nvSpPr>
        <p:spPr>
          <a:xfrm rot="5392794">
            <a:off x="8057167" y="-306327"/>
            <a:ext cx="950805" cy="102704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54" name="Google Shape;54;p5"/>
          <p:cNvSpPr/>
          <p:nvPr/>
        </p:nvSpPr>
        <p:spPr>
          <a:xfrm rot="10521380">
            <a:off x="7804642" y="-1437433"/>
            <a:ext cx="1494455" cy="231461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55" name="Google Shape;55;p5"/>
          <p:cNvSpPr/>
          <p:nvPr/>
        </p:nvSpPr>
        <p:spPr>
          <a:xfrm rot="-4699260">
            <a:off x="303025" y="5828303"/>
            <a:ext cx="1077706" cy="10674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4154356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7282803" y="7287563"/>
            <a:ext cx="4267540" cy="317415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155961" y="193361"/>
            <a:ext cx="2302913" cy="149897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7525645" y="7107108"/>
            <a:ext cx="842145" cy="90967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78089" y="1243998"/>
            <a:ext cx="1910307" cy="187246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6083309" y="6648572"/>
            <a:ext cx="2323512" cy="273817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3619955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598546" y="-297279"/>
            <a:ext cx="2025606" cy="14238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149876" y="-133775"/>
            <a:ext cx="757489" cy="81822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026438" y="-1713194"/>
            <a:ext cx="2323421" cy="2738068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76" name="Google Shape;276;p26"/>
          <p:cNvSpPr/>
          <p:nvPr/>
        </p:nvSpPr>
        <p:spPr>
          <a:xfrm>
            <a:off x="7777670" y="6849019"/>
            <a:ext cx="2335955" cy="2238841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77" name="Google Shape;277;p26"/>
          <p:cNvSpPr/>
          <p:nvPr/>
        </p:nvSpPr>
        <p:spPr>
          <a:xfrm>
            <a:off x="8884629" y="6849013"/>
            <a:ext cx="1307840" cy="202558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34007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08986" y="6316735"/>
            <a:ext cx="1875014" cy="20824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43358" y="4928646"/>
            <a:ext cx="699457" cy="119376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9543715" y="260779"/>
            <a:ext cx="2629282" cy="171140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0082499" y="2085492"/>
            <a:ext cx="1325319" cy="14719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0403913" y="3249737"/>
            <a:ext cx="457082" cy="7801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0267833" y="3019864"/>
            <a:ext cx="1401925" cy="2610353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059380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082205" y="3102612"/>
            <a:ext cx="3542189" cy="159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082205" y="1863499"/>
            <a:ext cx="3542189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738162" y="6753235"/>
            <a:ext cx="4267540" cy="317415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90" name="Google Shape;290;p28"/>
          <p:cNvSpPr/>
          <p:nvPr/>
        </p:nvSpPr>
        <p:spPr>
          <a:xfrm>
            <a:off x="4651328" y="-1090496"/>
            <a:ext cx="1832074" cy="188415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2782015" y="6860166"/>
            <a:ext cx="775945" cy="83816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055666" y="-1785867"/>
            <a:ext cx="1691979" cy="262037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492476" y="6591584"/>
            <a:ext cx="1355068" cy="237866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335817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8629099" y="4375918"/>
            <a:ext cx="3696651" cy="495227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841875" y="1635394"/>
            <a:ext cx="9008063" cy="3440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4606" lvl="0" indent="-37125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520"/>
            </a:lvl1pPr>
            <a:lvl2pPr marL="1069212" lvl="1" indent="-371254" rtl="0">
              <a:lnSpc>
                <a:spcPct val="115000"/>
              </a:lnSpc>
              <a:spcBef>
                <a:spcPts val="1169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603817" lvl="2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138423" lvl="3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673029" lvl="4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207635" lvl="5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742241" lvl="6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276847" lvl="7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811453" lvl="8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1009365" y="-384397"/>
            <a:ext cx="2372156" cy="16674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299" name="Google Shape;299;p29"/>
          <p:cNvSpPr/>
          <p:nvPr/>
        </p:nvSpPr>
        <p:spPr>
          <a:xfrm flipH="1">
            <a:off x="10169058" y="5059520"/>
            <a:ext cx="600763" cy="102532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0031590" y="4862633"/>
            <a:ext cx="1343346" cy="131681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071344" y="-1214256"/>
            <a:ext cx="1258695" cy="194946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3868920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7635371" y="-467146"/>
            <a:ext cx="2025606" cy="14238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841875" y="2231159"/>
            <a:ext cx="4372138" cy="31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52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5477829" y="2231159"/>
            <a:ext cx="4372138" cy="31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52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9397920" y="-132484"/>
            <a:ext cx="800853" cy="8650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9168935" y="-1090723"/>
            <a:ext cx="1258743" cy="19495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3913920" y="6793883"/>
            <a:ext cx="866493" cy="9359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243463" y="6270254"/>
            <a:ext cx="2657781" cy="313209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29547" y="6628420"/>
            <a:ext cx="3154745" cy="32444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4024735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408992" y="-159776"/>
            <a:ext cx="2914387" cy="204859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1329816" y="5040919"/>
            <a:ext cx="4646626" cy="393981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8096585" y="-488044"/>
            <a:ext cx="2143097" cy="231494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29393" y="520854"/>
            <a:ext cx="9674803" cy="6447271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8272580" y="5293334"/>
            <a:ext cx="3154745" cy="32444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8216877" y="6666795"/>
            <a:ext cx="1005131" cy="108572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6168207" y="6004112"/>
            <a:ext cx="3083144" cy="3633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943556" y="5843074"/>
            <a:ext cx="1239051" cy="2005353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2790780" y="-80455"/>
            <a:ext cx="800853" cy="8650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561794" y="-1038694"/>
            <a:ext cx="1258743" cy="19495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7380811" y="224480"/>
            <a:ext cx="1006267" cy="1030758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2138313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8316694" y="-1292358"/>
            <a:ext cx="3383594" cy="347978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-218169" y="-373656"/>
            <a:ext cx="2471985" cy="2685975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32651" y="540647"/>
            <a:ext cx="9674766" cy="6478400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7665625" y="-254068"/>
            <a:ext cx="1299046" cy="14032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871824" y="-505815"/>
            <a:ext cx="455840" cy="1060096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714863" y="-505815"/>
            <a:ext cx="769761" cy="219989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7420216" y="6258881"/>
            <a:ext cx="2512252" cy="176592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6952134" y="6860547"/>
            <a:ext cx="800853" cy="8650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45" name="Google Shape;345;p33"/>
          <p:cNvSpPr/>
          <p:nvPr/>
        </p:nvSpPr>
        <p:spPr>
          <a:xfrm rot="-30068">
            <a:off x="6723229" y="6734315"/>
            <a:ext cx="1258743" cy="19495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012391" y="5525320"/>
            <a:ext cx="719936" cy="1795908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2946467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610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>
            <a:spLocks noGrp="1"/>
          </p:cNvSpPr>
          <p:nvPr>
            <p:ph type="title"/>
          </p:nvPr>
        </p:nvSpPr>
        <p:spPr>
          <a:xfrm>
            <a:off x="1225805" y="475979"/>
            <a:ext cx="8240203" cy="7090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957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814090" y="-226049"/>
            <a:ext cx="1761617" cy="300643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59" name="Google Shape;59;p6"/>
          <p:cNvSpPr/>
          <p:nvPr/>
        </p:nvSpPr>
        <p:spPr>
          <a:xfrm rot="5108359">
            <a:off x="-1020237" y="2255800"/>
            <a:ext cx="1629820" cy="159749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60" name="Google Shape;60;p6"/>
          <p:cNvSpPr/>
          <p:nvPr/>
        </p:nvSpPr>
        <p:spPr>
          <a:xfrm rot="-98339">
            <a:off x="-78909" y="2597205"/>
            <a:ext cx="561562" cy="95841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61" name="Google Shape;61;p6"/>
          <p:cNvSpPr/>
          <p:nvPr/>
        </p:nvSpPr>
        <p:spPr>
          <a:xfrm rot="-5665778">
            <a:off x="8825866" y="6697295"/>
            <a:ext cx="1304763" cy="140938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62" name="Google Shape;62;p6"/>
          <p:cNvSpPr/>
          <p:nvPr/>
        </p:nvSpPr>
        <p:spPr>
          <a:xfrm rot="-243309">
            <a:off x="7711258" y="6825822"/>
            <a:ext cx="1566451" cy="242594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8284123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167303" y="59500"/>
            <a:ext cx="2418550" cy="260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25264" y="770168"/>
            <a:ext cx="8241285" cy="602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63730" y="4393864"/>
            <a:ext cx="1853030" cy="2723160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91440" y="2540355"/>
            <a:ext cx="7108933" cy="24325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7016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7016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7016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7016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7016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7016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7016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7016">
                <a:solidFill>
                  <a:srgbClr val="0B539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955913" y="5539977"/>
            <a:ext cx="1668666" cy="1164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105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105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105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105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105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105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105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105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21677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450037" y="198270"/>
            <a:ext cx="9791739" cy="71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147834" y="1045251"/>
            <a:ext cx="6396146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634962" y="1836346"/>
            <a:ext cx="8141984" cy="4168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4604" lvl="0" indent="-33784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111">
                <a:solidFill>
                  <a:schemeClr val="dk2"/>
                </a:solidFill>
              </a:defRPr>
            </a:lvl1pPr>
            <a:lvl2pPr marL="1069208" lvl="1" indent="-337840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111">
                <a:solidFill>
                  <a:schemeClr val="dk2"/>
                </a:solidFill>
              </a:defRPr>
            </a:lvl2pPr>
            <a:lvl3pPr marL="1603812" lvl="2" indent="-337840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111">
                <a:solidFill>
                  <a:schemeClr val="dk2"/>
                </a:solidFill>
              </a:defRPr>
            </a:lvl3pPr>
            <a:lvl4pPr marL="2138416" lvl="3" indent="-337840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111">
                <a:solidFill>
                  <a:schemeClr val="dk2"/>
                </a:solidFill>
              </a:defRPr>
            </a:lvl4pPr>
            <a:lvl5pPr marL="2673020" lvl="4" indent="-337840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111">
                <a:solidFill>
                  <a:schemeClr val="dk2"/>
                </a:solidFill>
              </a:defRPr>
            </a:lvl5pPr>
            <a:lvl6pPr marL="3207624" lvl="5" indent="-337840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111">
                <a:solidFill>
                  <a:schemeClr val="dk2"/>
                </a:solidFill>
              </a:defRPr>
            </a:lvl6pPr>
            <a:lvl7pPr marL="3742228" lvl="6" indent="-337840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111">
                <a:solidFill>
                  <a:schemeClr val="dk2"/>
                </a:solidFill>
              </a:defRPr>
            </a:lvl7pPr>
            <a:lvl8pPr marL="4276832" lvl="7" indent="-337840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111">
                <a:solidFill>
                  <a:schemeClr val="dk2"/>
                </a:solidFill>
              </a:defRPr>
            </a:lvl8pPr>
            <a:lvl9pPr marL="4811436" lvl="8" indent="-337840">
              <a:spcBef>
                <a:spcPts val="1871"/>
              </a:spcBef>
              <a:spcAft>
                <a:spcPts val="1871"/>
              </a:spcAft>
              <a:buClr>
                <a:schemeClr val="dk2"/>
              </a:buClr>
              <a:buSzPts val="950"/>
              <a:buChar char="■"/>
              <a:defRPr sz="1111"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06849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93" y="295587"/>
            <a:ext cx="10096828" cy="696850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171990" y="1045260"/>
            <a:ext cx="281081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70727" y="2280653"/>
            <a:ext cx="4201658" cy="41477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534604" lvl="0" indent="-37125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37">
                <a:solidFill>
                  <a:schemeClr val="dk2"/>
                </a:solidFill>
              </a:defRPr>
            </a:lvl1pPr>
            <a:lvl2pPr marL="1069208" lvl="1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603812" lvl="2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138416" lvl="3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673020" lvl="4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207624" lvl="5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742228" lvl="6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276832" lvl="7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811436" lvl="8" indent="-371253">
              <a:spcBef>
                <a:spcPts val="1871"/>
              </a:spcBef>
              <a:spcAft>
                <a:spcPts val="1871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5619428" y="2280653"/>
            <a:ext cx="4201658" cy="41477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534604" lvl="0" indent="-37125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37">
                <a:solidFill>
                  <a:schemeClr val="dk2"/>
                </a:solidFill>
              </a:defRPr>
            </a:lvl1pPr>
            <a:lvl2pPr marL="1069208" lvl="1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603812" lvl="2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138416" lvl="3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673020" lvl="4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207624" lvl="5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742228" lvl="6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276832" lvl="7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811436" lvl="8" indent="-371253">
              <a:spcBef>
                <a:spcPts val="1871"/>
              </a:spcBef>
              <a:spcAft>
                <a:spcPts val="1871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96435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93" y="295587"/>
            <a:ext cx="10096828" cy="696850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171990" y="1045252"/>
            <a:ext cx="2422846" cy="1714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6692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93" y="295587"/>
            <a:ext cx="10096828" cy="696850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165032" y="2793303"/>
            <a:ext cx="3392756" cy="3336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4604" lvl="0" indent="-3861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871">
                <a:solidFill>
                  <a:schemeClr val="dk2"/>
                </a:solidFill>
              </a:defRPr>
            </a:lvl1pPr>
            <a:lvl2pPr marL="1069208" lvl="1" indent="-386103">
              <a:lnSpc>
                <a:spcPct val="100000"/>
              </a:lnSpc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871">
                <a:solidFill>
                  <a:schemeClr val="dk2"/>
                </a:solidFill>
              </a:defRPr>
            </a:lvl2pPr>
            <a:lvl3pPr marL="1603812" lvl="2" indent="-386103">
              <a:lnSpc>
                <a:spcPct val="100000"/>
              </a:lnSpc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871">
                <a:solidFill>
                  <a:schemeClr val="dk2"/>
                </a:solidFill>
              </a:defRPr>
            </a:lvl3pPr>
            <a:lvl4pPr marL="2138416" lvl="3" indent="-386103">
              <a:lnSpc>
                <a:spcPct val="100000"/>
              </a:lnSpc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871">
                <a:solidFill>
                  <a:schemeClr val="dk2"/>
                </a:solidFill>
              </a:defRPr>
            </a:lvl4pPr>
            <a:lvl5pPr marL="2673020" lvl="4" indent="-386103">
              <a:lnSpc>
                <a:spcPct val="100000"/>
              </a:lnSpc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871">
                <a:solidFill>
                  <a:schemeClr val="dk2"/>
                </a:solidFill>
              </a:defRPr>
            </a:lvl5pPr>
            <a:lvl6pPr marL="3207624" lvl="5" indent="-386103">
              <a:lnSpc>
                <a:spcPct val="100000"/>
              </a:lnSpc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871">
                <a:solidFill>
                  <a:schemeClr val="dk2"/>
                </a:solidFill>
              </a:defRPr>
            </a:lvl6pPr>
            <a:lvl7pPr marL="3742228" lvl="6" indent="-386103">
              <a:lnSpc>
                <a:spcPct val="100000"/>
              </a:lnSpc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871">
                <a:solidFill>
                  <a:schemeClr val="dk2"/>
                </a:solidFill>
              </a:defRPr>
            </a:lvl7pPr>
            <a:lvl8pPr marL="4276832" lvl="7" indent="-386103">
              <a:lnSpc>
                <a:spcPct val="100000"/>
              </a:lnSpc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871">
                <a:solidFill>
                  <a:schemeClr val="dk2"/>
                </a:solidFill>
              </a:defRPr>
            </a:lvl8pPr>
            <a:lvl9pPr marL="4811436" lvl="8" indent="-386103">
              <a:lnSpc>
                <a:spcPct val="100000"/>
              </a:lnSpc>
              <a:spcBef>
                <a:spcPts val="1871"/>
              </a:spcBef>
              <a:spcAft>
                <a:spcPts val="1871"/>
              </a:spcAft>
              <a:buClr>
                <a:schemeClr val="dk2"/>
              </a:buClr>
              <a:buSzPts val="1600"/>
              <a:buChar char="■"/>
              <a:defRPr sz="1871"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171990" y="1045260"/>
            <a:ext cx="281081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63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7123632" y="-1553103"/>
            <a:ext cx="3365172" cy="4945419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7353949" y="641751"/>
            <a:ext cx="2520622" cy="2220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04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84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84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84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84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84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84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84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84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95123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70" y="273779"/>
            <a:ext cx="10093670" cy="701211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905853" y="5626362"/>
            <a:ext cx="2727324" cy="10255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871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898650" y="792932"/>
            <a:ext cx="3770197" cy="5980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34604" lvl="0" indent="-37125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37">
                <a:solidFill>
                  <a:schemeClr val="dk2"/>
                </a:solidFill>
              </a:defRPr>
            </a:lvl1pPr>
            <a:lvl2pPr marL="1069208" lvl="1" indent="-37125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603812" lvl="2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138416" lvl="3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673020" lvl="4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207624" lvl="5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742228" lvl="6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276832" lvl="7" indent="-371253">
              <a:spcBef>
                <a:spcPts val="1871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811436" lvl="8" indent="-371253">
              <a:spcBef>
                <a:spcPts val="1871"/>
              </a:spcBef>
              <a:spcAft>
                <a:spcPts val="1871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171990" y="1045260"/>
            <a:ext cx="281081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9380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70" y="273779"/>
            <a:ext cx="10093670" cy="7012117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171990" y="1045249"/>
            <a:ext cx="2810810" cy="20366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2239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174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70" y="273779"/>
            <a:ext cx="10093670" cy="701211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061078" y="2506272"/>
            <a:ext cx="3411699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086662" y="3176541"/>
            <a:ext cx="3360485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6219036" y="2506272"/>
            <a:ext cx="3411699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6244622" y="3176541"/>
            <a:ext cx="3360485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061078" y="4734219"/>
            <a:ext cx="3411699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086662" y="5417326"/>
            <a:ext cx="3360485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6219036" y="4734219"/>
            <a:ext cx="3411699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6244622" y="5417325"/>
            <a:ext cx="3360485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171990" y="1045260"/>
            <a:ext cx="281081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208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841875" y="793667"/>
            <a:ext cx="9008063" cy="841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841875" y="2522537"/>
            <a:ext cx="5395016" cy="3777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4606" lvl="0" indent="-37125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069212" lvl="1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603817" lvl="2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138423" lvl="3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673029" lvl="4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207635" lvl="5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742241" lvl="6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276847" lvl="7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811453" lvl="8" indent="-3712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6" name="Google Shape;66;p7"/>
          <p:cNvSpPr/>
          <p:nvPr/>
        </p:nvSpPr>
        <p:spPr>
          <a:xfrm>
            <a:off x="125548" y="-2341613"/>
            <a:ext cx="2937247" cy="302062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67" name="Google Shape;67;p7"/>
          <p:cNvSpPr/>
          <p:nvPr/>
        </p:nvSpPr>
        <p:spPr>
          <a:xfrm>
            <a:off x="-1111499" y="-661804"/>
            <a:ext cx="3280179" cy="1844815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68" name="Google Shape;68;p7"/>
          <p:cNvSpPr/>
          <p:nvPr/>
        </p:nvSpPr>
        <p:spPr>
          <a:xfrm>
            <a:off x="-135187" y="2291967"/>
            <a:ext cx="689344" cy="117650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367067" y="-126380"/>
            <a:ext cx="2114414" cy="3936993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729093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93" y="295587"/>
            <a:ext cx="10096828" cy="696850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7031544" y="1232241"/>
            <a:ext cx="2728026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7031544" y="1762751"/>
            <a:ext cx="2728026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7031531" y="3093719"/>
            <a:ext cx="2728026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7031529" y="3624229"/>
            <a:ext cx="2728026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7031548" y="4955196"/>
            <a:ext cx="2728026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7031545" y="5485706"/>
            <a:ext cx="2728026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171990" y="1045260"/>
            <a:ext cx="281081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7196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54212" y="810556"/>
            <a:ext cx="2993667" cy="98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170244" y="810556"/>
            <a:ext cx="2993667" cy="989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450037" y="198270"/>
            <a:ext cx="9791739" cy="71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247806" y="5200913"/>
            <a:ext cx="2502474" cy="717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871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 b="1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247806" y="1865833"/>
            <a:ext cx="4021707" cy="32174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806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806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806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806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806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806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806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806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806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0981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70" y="273779"/>
            <a:ext cx="10093670" cy="701211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704687" y="2954241"/>
            <a:ext cx="3152120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981253" y="3512516"/>
            <a:ext cx="2875705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6835006" y="2954241"/>
            <a:ext cx="3152120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6834999" y="3512526"/>
            <a:ext cx="2875705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704687" y="5070206"/>
            <a:ext cx="3152120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981253" y="5641314"/>
            <a:ext cx="2875705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6835006" y="5070200"/>
            <a:ext cx="3152120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6834999" y="5641318"/>
            <a:ext cx="2875705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171990" y="1045260"/>
            <a:ext cx="2810810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34367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161458" y="4495290"/>
            <a:ext cx="2418550" cy="260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7908921" y="1273775"/>
            <a:ext cx="2418549" cy="260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51040" y="198270"/>
            <a:ext cx="9791739" cy="71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521748" y="3997417"/>
            <a:ext cx="2456872" cy="97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911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521748" y="4972745"/>
            <a:ext cx="2456872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117471" y="3997417"/>
            <a:ext cx="2456872" cy="97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911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117471" y="4972745"/>
            <a:ext cx="2456872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6713193" y="3997417"/>
            <a:ext cx="2456872" cy="97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911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032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6713193" y="4972745"/>
            <a:ext cx="2456872" cy="10533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317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93" y="295587"/>
            <a:ext cx="10096828" cy="696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7209783" y="1739027"/>
            <a:ext cx="2502474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7209783" y="2381551"/>
            <a:ext cx="2502474" cy="1353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7209771" y="3936491"/>
            <a:ext cx="2502474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7209783" y="4579027"/>
            <a:ext cx="2502474" cy="13536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171989" y="1045252"/>
            <a:ext cx="3118095" cy="17143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9921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70" y="273779"/>
            <a:ext cx="10093670" cy="701211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061078" y="4063915"/>
            <a:ext cx="3411699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330455" y="4747034"/>
            <a:ext cx="2872899" cy="1707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6219036" y="4063915"/>
            <a:ext cx="3411699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4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456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6488424" y="4747034"/>
            <a:ext cx="2872899" cy="17072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871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6542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450037" y="198270"/>
            <a:ext cx="9791739" cy="71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98736" y="1045251"/>
            <a:ext cx="5294342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7104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450037" y="198270"/>
            <a:ext cx="9791739" cy="71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2698736" y="1045251"/>
            <a:ext cx="5294342" cy="841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1946047" y="2626780"/>
            <a:ext cx="2232021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1946057" y="3157321"/>
            <a:ext cx="2232021" cy="993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4463644" y="2626780"/>
            <a:ext cx="2232021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4463654" y="3157321"/>
            <a:ext cx="2232021" cy="993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6981240" y="2626780"/>
            <a:ext cx="2232021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6981251" y="3157321"/>
            <a:ext cx="2232021" cy="993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1946047" y="4704717"/>
            <a:ext cx="2232021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1946057" y="5235258"/>
            <a:ext cx="2232021" cy="993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4463644" y="4704717"/>
            <a:ext cx="2232021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4463654" y="5235258"/>
            <a:ext cx="2232021" cy="993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6981240" y="4704717"/>
            <a:ext cx="2232021" cy="7178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33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6981251" y="5235258"/>
            <a:ext cx="2232021" cy="993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34527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93" y="295587"/>
            <a:ext cx="10096828" cy="696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217971" y="1474782"/>
            <a:ext cx="3276999" cy="10617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1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237615" y="2582874"/>
            <a:ext cx="3237711" cy="20212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63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7347817" y="3505932"/>
            <a:ext cx="2293544" cy="337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120193" y="1946880"/>
            <a:ext cx="3278520" cy="41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5319053" y="3430274"/>
            <a:ext cx="2699480" cy="220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t" anchorCtr="0">
            <a:noAutofit/>
          </a:bodyPr>
          <a:lstStyle/>
          <a:p>
            <a:pPr marL="0" lvl="0" indent="0" algn="ctr" rtl="0">
              <a:spcBef>
                <a:spcPts val="351"/>
              </a:spcBef>
              <a:spcAft>
                <a:spcPts val="0"/>
              </a:spcAft>
              <a:buNone/>
            </a:pPr>
            <a:r>
              <a:rPr lang="en" sz="1403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403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03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403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03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403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03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403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51"/>
              </a:spcBef>
              <a:spcAft>
                <a:spcPts val="0"/>
              </a:spcAft>
              <a:buNone/>
            </a:pPr>
            <a:endParaRPr sz="1403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1140120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3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623065" y="1744494"/>
            <a:ext cx="7445683" cy="37174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8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9166961" y="615964"/>
            <a:ext cx="2248767" cy="249754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73" name="Google Shape;73;p8"/>
          <p:cNvSpPr/>
          <p:nvPr/>
        </p:nvSpPr>
        <p:spPr>
          <a:xfrm flipH="1">
            <a:off x="10185402" y="2967212"/>
            <a:ext cx="741113" cy="12647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269199" y="5212830"/>
            <a:ext cx="1235524" cy="1950669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017031" y="-1432761"/>
            <a:ext cx="2150881" cy="22120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181415" y="6241762"/>
            <a:ext cx="2208932" cy="23858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2921907" y="-1909925"/>
            <a:ext cx="1838420" cy="284734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0015955" y="2724273"/>
            <a:ext cx="1657122" cy="162439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79" name="Google Shape;79;p8"/>
          <p:cNvSpPr/>
          <p:nvPr/>
        </p:nvSpPr>
        <p:spPr>
          <a:xfrm flipH="1">
            <a:off x="6359492" y="6734536"/>
            <a:ext cx="2709256" cy="259659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80" name="Google Shape;80;p8"/>
          <p:cNvSpPr/>
          <p:nvPr/>
        </p:nvSpPr>
        <p:spPr>
          <a:xfrm flipH="1">
            <a:off x="6187890" y="6557393"/>
            <a:ext cx="1670581" cy="258739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182788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70" y="273779"/>
            <a:ext cx="10093670" cy="7012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584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93" y="295587"/>
            <a:ext cx="10096828" cy="6968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1013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89570" y="-275505"/>
            <a:ext cx="11384552" cy="81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450037" y="198270"/>
            <a:ext cx="9791739" cy="7163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0668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317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263397" y="1562568"/>
            <a:ext cx="4315662" cy="36274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78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80">
                <a:solidFill>
                  <a:srgbClr val="191919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263543" y="5275898"/>
            <a:ext cx="4315662" cy="60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8543526" y="4801586"/>
            <a:ext cx="3696672" cy="4952310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3" name="Google Shape;13;p2"/>
          <p:cNvSpPr/>
          <p:nvPr/>
        </p:nvSpPr>
        <p:spPr>
          <a:xfrm>
            <a:off x="-388347" y="-1917533"/>
            <a:ext cx="2937247" cy="302062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" name="Google Shape;14;p2"/>
          <p:cNvSpPr/>
          <p:nvPr/>
        </p:nvSpPr>
        <p:spPr>
          <a:xfrm>
            <a:off x="-932523" y="2964051"/>
            <a:ext cx="2055943" cy="22835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5" name="Google Shape;15;p2"/>
          <p:cNvSpPr/>
          <p:nvPr/>
        </p:nvSpPr>
        <p:spPr>
          <a:xfrm rot="5400000">
            <a:off x="6133110" y="-1651499"/>
            <a:ext cx="2140889" cy="2018048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6" name="Google Shape;16;p2"/>
          <p:cNvSpPr/>
          <p:nvPr/>
        </p:nvSpPr>
        <p:spPr>
          <a:xfrm>
            <a:off x="-747319" y="1882198"/>
            <a:ext cx="1033464" cy="176381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7" name="Google Shape;17;p2"/>
          <p:cNvSpPr/>
          <p:nvPr/>
        </p:nvSpPr>
        <p:spPr>
          <a:xfrm>
            <a:off x="3445772" y="6740883"/>
            <a:ext cx="2981442" cy="2857291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8" name="Google Shape;18;p2"/>
          <p:cNvSpPr/>
          <p:nvPr/>
        </p:nvSpPr>
        <p:spPr>
          <a:xfrm>
            <a:off x="-1189461" y="-885794"/>
            <a:ext cx="3280179" cy="1844815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9" name="Google Shape;19;p2"/>
          <p:cNvSpPr/>
          <p:nvPr/>
        </p:nvSpPr>
        <p:spPr>
          <a:xfrm rot="-2700000">
            <a:off x="605686" y="6422106"/>
            <a:ext cx="1169705" cy="2917876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0" name="Google Shape;20;p2"/>
          <p:cNvSpPr/>
          <p:nvPr/>
        </p:nvSpPr>
        <p:spPr>
          <a:xfrm rot="-9352694">
            <a:off x="10255366" y="1189726"/>
            <a:ext cx="1239051" cy="2005353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1" name="Google Shape;21;p2"/>
          <p:cNvSpPr/>
          <p:nvPr/>
        </p:nvSpPr>
        <p:spPr>
          <a:xfrm rot="346474">
            <a:off x="9272863" y="-1458378"/>
            <a:ext cx="2589357" cy="266297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2" name="Google Shape;22;p2"/>
          <p:cNvSpPr/>
          <p:nvPr/>
        </p:nvSpPr>
        <p:spPr>
          <a:xfrm>
            <a:off x="3177394" y="6395388"/>
            <a:ext cx="1838330" cy="28472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3" name="Google Shape;23;p2"/>
          <p:cNvSpPr/>
          <p:nvPr/>
        </p:nvSpPr>
        <p:spPr>
          <a:xfrm>
            <a:off x="-1668651" y="-1387008"/>
            <a:ext cx="2981422" cy="55513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4" name="Google Shape;24;p2"/>
          <p:cNvSpPr/>
          <p:nvPr/>
        </p:nvSpPr>
        <p:spPr>
          <a:xfrm rot="-5578358">
            <a:off x="9352042" y="6988010"/>
            <a:ext cx="1169606" cy="126338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5" name="Google Shape;25;p2"/>
          <p:cNvSpPr/>
          <p:nvPr/>
        </p:nvSpPr>
        <p:spPr>
          <a:xfrm rot="-10453457">
            <a:off x="9060887" y="-1726761"/>
            <a:ext cx="1838356" cy="284724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4258010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667794" y="3305935"/>
            <a:ext cx="5372917" cy="158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18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505537" y="1074242"/>
            <a:ext cx="1697431" cy="1518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54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668671" y="5023763"/>
            <a:ext cx="5371163" cy="56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169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202383" y="6066030"/>
            <a:ext cx="2622883" cy="386058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1" name="Google Shape;31;p3"/>
          <p:cNvSpPr/>
          <p:nvPr/>
        </p:nvSpPr>
        <p:spPr>
          <a:xfrm rot="1472604">
            <a:off x="8461847" y="-615935"/>
            <a:ext cx="2522723" cy="259444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2" name="Google Shape;32;p3"/>
          <p:cNvSpPr/>
          <p:nvPr/>
        </p:nvSpPr>
        <p:spPr>
          <a:xfrm rot="-9327432">
            <a:off x="8081290" y="-1555609"/>
            <a:ext cx="2156169" cy="33394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3" name="Google Shape;33;p3"/>
          <p:cNvSpPr/>
          <p:nvPr/>
        </p:nvSpPr>
        <p:spPr>
          <a:xfrm rot="-8100000">
            <a:off x="9444961" y="1823513"/>
            <a:ext cx="1621718" cy="1661188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4" name="Google Shape;34;p3"/>
          <p:cNvSpPr/>
          <p:nvPr/>
        </p:nvSpPr>
        <p:spPr>
          <a:xfrm rot="-5400000">
            <a:off x="3257769" y="6793920"/>
            <a:ext cx="866493" cy="9359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5" name="Google Shape;35;p3"/>
          <p:cNvSpPr/>
          <p:nvPr/>
        </p:nvSpPr>
        <p:spPr>
          <a:xfrm rot="-6692913">
            <a:off x="1491709" y="6222670"/>
            <a:ext cx="2657781" cy="313209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9417111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841875" y="1718398"/>
            <a:ext cx="9008063" cy="668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4604" lvl="0" indent="-3712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286">
                <a:solidFill>
                  <a:srgbClr val="434343"/>
                </a:solidFill>
              </a:defRPr>
            </a:lvl1pPr>
            <a:lvl2pPr marL="1069208" lvl="1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603812" lvl="2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138416" lvl="3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673020" lvl="4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207624" lvl="5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742228" lvl="6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276832" lvl="7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811436" lvl="8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9722228" y="1153711"/>
            <a:ext cx="2759713" cy="205264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8810683" y="-328069"/>
            <a:ext cx="921215" cy="99508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8466824" y="-1893795"/>
            <a:ext cx="1608930" cy="2823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42" name="Google Shape;42;p4"/>
          <p:cNvSpPr/>
          <p:nvPr/>
        </p:nvSpPr>
        <p:spPr>
          <a:xfrm>
            <a:off x="10326299" y="2852085"/>
            <a:ext cx="829519" cy="1008768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43" name="Google Shape;43;p4"/>
          <p:cNvSpPr/>
          <p:nvPr/>
        </p:nvSpPr>
        <p:spPr>
          <a:xfrm rot="-5400000">
            <a:off x="937595" y="6557970"/>
            <a:ext cx="2386322" cy="257776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44" name="Google Shape;44;p4"/>
          <p:cNvSpPr/>
          <p:nvPr/>
        </p:nvSpPr>
        <p:spPr>
          <a:xfrm rot="512381">
            <a:off x="366536" y="6657721"/>
            <a:ext cx="857300" cy="134180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1734319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844134" y="1829762"/>
            <a:ext cx="9008094" cy="4922891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423461" y="2306631"/>
            <a:ext cx="1178625" cy="90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79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5651321" y="2304426"/>
            <a:ext cx="1344194" cy="90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5379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423461" y="3395091"/>
            <a:ext cx="3451688" cy="264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5651306" y="3393770"/>
            <a:ext cx="3451688" cy="264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7964447" y="-1364058"/>
            <a:ext cx="4102825" cy="3478722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53" name="Google Shape;53;p5"/>
          <p:cNvSpPr/>
          <p:nvPr/>
        </p:nvSpPr>
        <p:spPr>
          <a:xfrm rot="5392794">
            <a:off x="8057166" y="-306326"/>
            <a:ext cx="950805" cy="102704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54" name="Google Shape;54;p5"/>
          <p:cNvSpPr/>
          <p:nvPr/>
        </p:nvSpPr>
        <p:spPr>
          <a:xfrm rot="10521380">
            <a:off x="7804640" y="-1437434"/>
            <a:ext cx="1494456" cy="23146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55" name="Google Shape;55;p5"/>
          <p:cNvSpPr/>
          <p:nvPr/>
        </p:nvSpPr>
        <p:spPr>
          <a:xfrm rot="-4699260">
            <a:off x="303025" y="5828302"/>
            <a:ext cx="1077705" cy="10674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89961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814090" y="-226050"/>
            <a:ext cx="1761618" cy="300643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59" name="Google Shape;59;p6"/>
          <p:cNvSpPr/>
          <p:nvPr/>
        </p:nvSpPr>
        <p:spPr>
          <a:xfrm rot="5108359">
            <a:off x="-1020237" y="2255800"/>
            <a:ext cx="1629819" cy="159749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60" name="Google Shape;60;p6"/>
          <p:cNvSpPr/>
          <p:nvPr/>
        </p:nvSpPr>
        <p:spPr>
          <a:xfrm rot="-98339">
            <a:off x="-78909" y="2597205"/>
            <a:ext cx="561562" cy="95841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61" name="Google Shape;61;p6"/>
          <p:cNvSpPr/>
          <p:nvPr/>
        </p:nvSpPr>
        <p:spPr>
          <a:xfrm rot="-5665778">
            <a:off x="8825865" y="6697294"/>
            <a:ext cx="1304763" cy="140938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62" name="Google Shape;62;p6"/>
          <p:cNvSpPr/>
          <p:nvPr/>
        </p:nvSpPr>
        <p:spPr>
          <a:xfrm rot="-243309">
            <a:off x="7711257" y="6825820"/>
            <a:ext cx="1566451" cy="242594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22742578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841875" y="793667"/>
            <a:ext cx="9008063" cy="841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841875" y="2522537"/>
            <a:ext cx="5395016" cy="3777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4604" lvl="0" indent="-3712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069208" lvl="1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603812" lvl="2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138416" lvl="3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673020" lvl="4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207624" lvl="5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742228" lvl="6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276832" lvl="7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811436" lvl="8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6" name="Google Shape;66;p7"/>
          <p:cNvSpPr/>
          <p:nvPr/>
        </p:nvSpPr>
        <p:spPr>
          <a:xfrm>
            <a:off x="125548" y="-2341613"/>
            <a:ext cx="2937247" cy="302062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67" name="Google Shape;67;p7"/>
          <p:cNvSpPr/>
          <p:nvPr/>
        </p:nvSpPr>
        <p:spPr>
          <a:xfrm>
            <a:off x="-1111500" y="-661804"/>
            <a:ext cx="3280179" cy="1844815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68" name="Google Shape;68;p7"/>
          <p:cNvSpPr/>
          <p:nvPr/>
        </p:nvSpPr>
        <p:spPr>
          <a:xfrm>
            <a:off x="-135188" y="2291967"/>
            <a:ext cx="689344" cy="117650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367067" y="-126380"/>
            <a:ext cx="2114414" cy="393699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41987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439747" y="6874509"/>
            <a:ext cx="3432705" cy="255321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841875" y="2264191"/>
            <a:ext cx="3433447" cy="841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1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841875" y="3175548"/>
            <a:ext cx="3433447" cy="216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429266" y="6950568"/>
            <a:ext cx="1060587" cy="114563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266268" y="6773930"/>
            <a:ext cx="1500957" cy="232468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87" name="Google Shape;87;p9"/>
          <p:cNvSpPr/>
          <p:nvPr/>
        </p:nvSpPr>
        <p:spPr>
          <a:xfrm rot="5400000">
            <a:off x="3101575" y="-740382"/>
            <a:ext cx="2682029" cy="188526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16051724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623065" y="1744494"/>
            <a:ext cx="7445683" cy="37174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8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9166961" y="615964"/>
            <a:ext cx="2248767" cy="249754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73" name="Google Shape;73;p8"/>
          <p:cNvSpPr/>
          <p:nvPr/>
        </p:nvSpPr>
        <p:spPr>
          <a:xfrm flipH="1">
            <a:off x="10185401" y="2967212"/>
            <a:ext cx="741113" cy="12647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269199" y="5212830"/>
            <a:ext cx="1235524" cy="1950669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017031" y="-1432761"/>
            <a:ext cx="2150881" cy="22120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181414" y="6241763"/>
            <a:ext cx="2208932" cy="23858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2921907" y="-1909926"/>
            <a:ext cx="1838420" cy="284734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0015954" y="2724273"/>
            <a:ext cx="1657122" cy="162439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79" name="Google Shape;79;p8"/>
          <p:cNvSpPr/>
          <p:nvPr/>
        </p:nvSpPr>
        <p:spPr>
          <a:xfrm flipH="1">
            <a:off x="6359491" y="6734535"/>
            <a:ext cx="2709257" cy="259659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80" name="Google Shape;80;p8"/>
          <p:cNvSpPr/>
          <p:nvPr/>
        </p:nvSpPr>
        <p:spPr>
          <a:xfrm flipH="1">
            <a:off x="6187889" y="6557392"/>
            <a:ext cx="1670581" cy="258739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19444745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439747" y="6874508"/>
            <a:ext cx="3432705" cy="2553212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841875" y="2264191"/>
            <a:ext cx="3433447" cy="8412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841875" y="3175548"/>
            <a:ext cx="3433447" cy="2167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429266" y="6950568"/>
            <a:ext cx="1060587" cy="114562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266267" y="6773930"/>
            <a:ext cx="1500957" cy="232468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87" name="Google Shape;87;p9"/>
          <p:cNvSpPr/>
          <p:nvPr/>
        </p:nvSpPr>
        <p:spPr>
          <a:xfrm rot="5400000">
            <a:off x="3101575" y="-740383"/>
            <a:ext cx="2682029" cy="188526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768304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3468087" y="1077145"/>
            <a:ext cx="6538563" cy="793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92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7119387" y="6808872"/>
            <a:ext cx="3131731" cy="2329350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91" name="Google Shape;91;p10"/>
          <p:cNvSpPr/>
          <p:nvPr/>
        </p:nvSpPr>
        <p:spPr>
          <a:xfrm rot="5890238">
            <a:off x="9336652" y="6125688"/>
            <a:ext cx="1026565" cy="105155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6140312" y="6942417"/>
            <a:ext cx="807312" cy="87204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5839054" y="6628430"/>
            <a:ext cx="1409826" cy="247473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94" name="Google Shape;94;p10"/>
          <p:cNvSpPr/>
          <p:nvPr/>
        </p:nvSpPr>
        <p:spPr>
          <a:xfrm>
            <a:off x="-985828" y="-381117"/>
            <a:ext cx="3141658" cy="1766908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7224289" y="-1553664"/>
            <a:ext cx="1409874" cy="247471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7552938" y="-216035"/>
            <a:ext cx="807312" cy="87204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97" name="Google Shape;97;p10"/>
          <p:cNvSpPr/>
          <p:nvPr/>
        </p:nvSpPr>
        <p:spPr>
          <a:xfrm rot="5400000">
            <a:off x="1253218" y="-703038"/>
            <a:ext cx="2224499" cy="15636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13771737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2690315" y="2004008"/>
            <a:ext cx="5311179" cy="22209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52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5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2689789" y="4283446"/>
            <a:ext cx="5312231" cy="58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298275" y="5094615"/>
            <a:ext cx="957794" cy="2389257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169100" y="6175540"/>
            <a:ext cx="2208936" cy="23858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03" name="Google Shape;103;p11"/>
          <p:cNvSpPr/>
          <p:nvPr/>
        </p:nvSpPr>
        <p:spPr>
          <a:xfrm flipH="1">
            <a:off x="9960350" y="2623078"/>
            <a:ext cx="721881" cy="123203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9795237" y="2386507"/>
            <a:ext cx="1614156" cy="1582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2334504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75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830913" y="2523701"/>
            <a:ext cx="3241219" cy="529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72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830913" y="1757589"/>
            <a:ext cx="1178625" cy="6979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79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830913" y="3293717"/>
            <a:ext cx="2736094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4604410" y="2523701"/>
            <a:ext cx="3241219" cy="529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72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4604413" y="1757604"/>
            <a:ext cx="1257551" cy="698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79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4604413" y="3293721"/>
            <a:ext cx="2736094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4604410" y="5153952"/>
            <a:ext cx="3241219" cy="529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72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4604413" y="4387103"/>
            <a:ext cx="1257551" cy="698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79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830913" y="5153952"/>
            <a:ext cx="3241219" cy="52911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72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6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830913" y="4387103"/>
            <a:ext cx="1178625" cy="6984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379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830913" y="5923899"/>
            <a:ext cx="2736094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262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9174188" y="-506730"/>
            <a:ext cx="1761415" cy="2142134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9113490" y="-338891"/>
            <a:ext cx="2310747" cy="226511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4604413" y="5923899"/>
            <a:ext cx="2736094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7975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1901761" y="5222473"/>
            <a:ext cx="6888292" cy="7817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8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901761" y="2307475"/>
            <a:ext cx="6888292" cy="225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339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581874" y="-2226972"/>
            <a:ext cx="2937247" cy="302062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27" name="Google Shape;127;p14"/>
          <p:cNvSpPr/>
          <p:nvPr/>
        </p:nvSpPr>
        <p:spPr>
          <a:xfrm>
            <a:off x="-887067" y="3667659"/>
            <a:ext cx="1728953" cy="192022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28" name="Google Shape;128;p14"/>
          <p:cNvSpPr/>
          <p:nvPr/>
        </p:nvSpPr>
        <p:spPr>
          <a:xfrm>
            <a:off x="-158791" y="2365322"/>
            <a:ext cx="613791" cy="104755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9357160" y="-735370"/>
            <a:ext cx="1808529" cy="1859943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7789406" y="6560541"/>
            <a:ext cx="2030127" cy="219281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9105907" y="-1388686"/>
            <a:ext cx="1545781" cy="239410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77059" y="2164142"/>
            <a:ext cx="1372467" cy="134536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33" name="Google Shape;133;p14"/>
          <p:cNvSpPr/>
          <p:nvPr/>
        </p:nvSpPr>
        <p:spPr>
          <a:xfrm>
            <a:off x="2499287" y="6829574"/>
            <a:ext cx="2425800" cy="2324945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34" name="Google Shape;134;p14"/>
          <p:cNvSpPr/>
          <p:nvPr/>
        </p:nvSpPr>
        <p:spPr>
          <a:xfrm>
            <a:off x="3553143" y="6670108"/>
            <a:ext cx="1495793" cy="231668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35" name="Google Shape;135;p14"/>
          <p:cNvSpPr/>
          <p:nvPr/>
        </p:nvSpPr>
        <p:spPr>
          <a:xfrm>
            <a:off x="4075376" y="-361414"/>
            <a:ext cx="760205" cy="78181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2755271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086935" y="3075201"/>
            <a:ext cx="4277076" cy="1990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841875" y="3470969"/>
            <a:ext cx="3674434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746061" y="6894320"/>
            <a:ext cx="1949037" cy="137002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0" name="Google Shape;140;p15"/>
          <p:cNvSpPr/>
          <p:nvPr/>
        </p:nvSpPr>
        <p:spPr>
          <a:xfrm>
            <a:off x="-234964" y="-2079517"/>
            <a:ext cx="2582027" cy="36706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1" name="Google Shape;141;p15"/>
          <p:cNvSpPr/>
          <p:nvPr/>
        </p:nvSpPr>
        <p:spPr>
          <a:xfrm>
            <a:off x="-955719" y="-251963"/>
            <a:ext cx="3141658" cy="1766908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7269247" y="7064236"/>
            <a:ext cx="2895320" cy="215351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9229254" y="6289161"/>
            <a:ext cx="1026565" cy="105155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4" name="Google Shape;144;p15"/>
          <p:cNvSpPr/>
          <p:nvPr/>
        </p:nvSpPr>
        <p:spPr>
          <a:xfrm>
            <a:off x="6874887" y="-584571"/>
            <a:ext cx="1832074" cy="188415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5" name="Google Shape;145;p15"/>
          <p:cNvSpPr/>
          <p:nvPr/>
        </p:nvSpPr>
        <p:spPr>
          <a:xfrm>
            <a:off x="-98134" y="5289804"/>
            <a:ext cx="843756" cy="144003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948069" y="5125228"/>
            <a:ext cx="1886676" cy="18494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7247882" y="7106402"/>
            <a:ext cx="778544" cy="84097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050646" y="-1125837"/>
            <a:ext cx="1691979" cy="262037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6915147" y="6810978"/>
            <a:ext cx="1359726" cy="23865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2208778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180379" y="2589117"/>
            <a:ext cx="2357250" cy="70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72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017639" y="2589132"/>
            <a:ext cx="2357250" cy="70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72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2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180379" y="3714654"/>
            <a:ext cx="3451688" cy="146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017647" y="3714654"/>
            <a:ext cx="3451688" cy="146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8175085" y="-677643"/>
            <a:ext cx="2072872" cy="145707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1701361" y="6177905"/>
            <a:ext cx="2622863" cy="3860554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5276675" y="6779737"/>
            <a:ext cx="866493" cy="9359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3594935" y="6369352"/>
            <a:ext cx="2657781" cy="313209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18509116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113380" y="4233661"/>
            <a:ext cx="2315156" cy="634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113380" y="4871764"/>
            <a:ext cx="2315156" cy="129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251469" y="4233643"/>
            <a:ext cx="2315156" cy="634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251469" y="4871723"/>
            <a:ext cx="2315156" cy="129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7389558" y="4233643"/>
            <a:ext cx="2315156" cy="6349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7389558" y="4871700"/>
            <a:ext cx="2315156" cy="129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67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113380" y="-2039172"/>
            <a:ext cx="2531104" cy="260306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321811" y="6752589"/>
            <a:ext cx="2248888" cy="158093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6616821" y="6874954"/>
            <a:ext cx="959838" cy="103680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71" name="Google Shape;171;p17"/>
          <p:cNvSpPr/>
          <p:nvPr/>
        </p:nvSpPr>
        <p:spPr>
          <a:xfrm>
            <a:off x="-1120941" y="-514057"/>
            <a:ext cx="3280179" cy="1844815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9820595" y="332327"/>
            <a:ext cx="2133781" cy="219451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2903668" y="-1576414"/>
            <a:ext cx="1418908" cy="219760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0082746" y="2401078"/>
            <a:ext cx="929319" cy="95193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5225449" y="6519017"/>
            <a:ext cx="2766631" cy="326037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128890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3468087" y="1077145"/>
            <a:ext cx="6538563" cy="793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292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7119389" y="6808873"/>
            <a:ext cx="3131730" cy="2329350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91" name="Google Shape;91;p10"/>
          <p:cNvSpPr/>
          <p:nvPr/>
        </p:nvSpPr>
        <p:spPr>
          <a:xfrm rot="5890238">
            <a:off x="9336653" y="6125688"/>
            <a:ext cx="1026565" cy="105155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6140313" y="6942417"/>
            <a:ext cx="807312" cy="87204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5839054" y="6628431"/>
            <a:ext cx="1409826" cy="24747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94" name="Google Shape;94;p10"/>
          <p:cNvSpPr/>
          <p:nvPr/>
        </p:nvSpPr>
        <p:spPr>
          <a:xfrm>
            <a:off x="-985828" y="-381117"/>
            <a:ext cx="3141658" cy="1766908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7224288" y="-1553664"/>
            <a:ext cx="1409874" cy="247471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7552938" y="-216035"/>
            <a:ext cx="807312" cy="87204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97" name="Google Shape;97;p10"/>
          <p:cNvSpPr/>
          <p:nvPr/>
        </p:nvSpPr>
        <p:spPr>
          <a:xfrm rot="5400000">
            <a:off x="1253219" y="-703037"/>
            <a:ext cx="2224499" cy="15636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3647862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120941" y="-514057"/>
            <a:ext cx="3280179" cy="1844815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939565" y="1712336"/>
            <a:ext cx="3157031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468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939565" y="3218140"/>
            <a:ext cx="3283313" cy="84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6600117" y="1712336"/>
            <a:ext cx="3157031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6460330" y="3218135"/>
            <a:ext cx="3283313" cy="84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939565" y="4403711"/>
            <a:ext cx="3157031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939565" y="5909657"/>
            <a:ext cx="3283313" cy="84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6600117" y="4403711"/>
            <a:ext cx="3157031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6460330" y="5909657"/>
            <a:ext cx="3283313" cy="84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939565" y="2552311"/>
            <a:ext cx="2500369" cy="54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7241520" y="2553182"/>
            <a:ext cx="2502123" cy="5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939565" y="5243694"/>
            <a:ext cx="2500369" cy="5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7243274" y="5243694"/>
            <a:ext cx="2500369" cy="5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1809618" y="-340864"/>
            <a:ext cx="818316" cy="8839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595608" y="-1114379"/>
            <a:ext cx="1158200" cy="179382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3460344" y="6551963"/>
            <a:ext cx="1906274" cy="205912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5905060" y="6905973"/>
            <a:ext cx="913716" cy="98698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4110291" y="6487528"/>
            <a:ext cx="2802791" cy="3302988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289085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812600" y="2365751"/>
            <a:ext cx="2862375" cy="775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812600" y="3253335"/>
            <a:ext cx="2862375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812600" y="4581386"/>
            <a:ext cx="2862375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812600" y="5468988"/>
            <a:ext cx="2862375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3914719" y="4581404"/>
            <a:ext cx="2862375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3914719" y="5468988"/>
            <a:ext cx="2862375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7016839" y="2365751"/>
            <a:ext cx="2862375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7016839" y="3253318"/>
            <a:ext cx="2862375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3914719" y="2365770"/>
            <a:ext cx="2862375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3914719" y="3253354"/>
            <a:ext cx="2862375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7016839" y="4581404"/>
            <a:ext cx="2862375" cy="775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72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2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7016839" y="5468988"/>
            <a:ext cx="2862375" cy="712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841904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1085521" y="-386672"/>
            <a:ext cx="2356843" cy="165668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11" name="Google Shape;211;p19"/>
          <p:cNvSpPr/>
          <p:nvPr/>
        </p:nvSpPr>
        <p:spPr>
          <a:xfrm flipH="1">
            <a:off x="10127691" y="5721769"/>
            <a:ext cx="699477" cy="11937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9967701" y="5492496"/>
            <a:ext cx="1564047" cy="153315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117973" y="-373604"/>
            <a:ext cx="879230" cy="94973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0219562" y="4193536"/>
            <a:ext cx="837912" cy="135420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25988250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456404" y="2104356"/>
            <a:ext cx="2364967" cy="121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3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6581212" y="2246049"/>
            <a:ext cx="2441438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456404" y="3757921"/>
            <a:ext cx="2364967" cy="121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3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6581214" y="3902690"/>
            <a:ext cx="2441438" cy="8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456404" y="5411484"/>
            <a:ext cx="2364967" cy="12173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3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5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6581214" y="5559112"/>
            <a:ext cx="2441438" cy="84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3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776921" y="-816612"/>
            <a:ext cx="2341183" cy="25287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9226096" y="6489549"/>
            <a:ext cx="2150873" cy="221202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8242629" y="6656455"/>
            <a:ext cx="1838369" cy="284726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95478" y="1625907"/>
            <a:ext cx="1707275" cy="167355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27" name="Google Shape;227;p20"/>
          <p:cNvSpPr/>
          <p:nvPr/>
        </p:nvSpPr>
        <p:spPr>
          <a:xfrm>
            <a:off x="-108885" y="1955598"/>
            <a:ext cx="663493" cy="113238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2580454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398740" y="3656966"/>
            <a:ext cx="6314063" cy="158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18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398740" y="1490144"/>
            <a:ext cx="2104688" cy="1518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54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398740" y="5374813"/>
            <a:ext cx="6314063" cy="56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4823887" y="-1557816"/>
            <a:ext cx="3425847" cy="254811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7572335" y="-223964"/>
            <a:ext cx="921256" cy="99512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7228536" y="-1695758"/>
            <a:ext cx="1608862" cy="2823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7841671" y="5922003"/>
            <a:ext cx="2932914" cy="206162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13243572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3560547" y="2350217"/>
            <a:ext cx="5472188" cy="26455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818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868008" y="3252719"/>
            <a:ext cx="2104688" cy="15203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54">
                <a:solidFill>
                  <a:schemeClr val="accent6"/>
                </a:solidFill>
              </a:defRPr>
            </a:lvl1pPr>
            <a:lvl2pPr lvl="1" algn="ctr" rtl="0">
              <a:spcBef>
                <a:spcPts val="1169"/>
              </a:spcBef>
              <a:spcAft>
                <a:spcPts val="0"/>
              </a:spcAft>
              <a:buSzPts val="6000"/>
              <a:buNone/>
              <a:defRPr sz="70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3560547" y="5152623"/>
            <a:ext cx="5472188" cy="56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52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492268" y="386875"/>
            <a:ext cx="753980" cy="121879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7315220" y="6944596"/>
            <a:ext cx="4267540" cy="317415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42" name="Google Shape;242;p22"/>
          <p:cNvSpPr/>
          <p:nvPr/>
        </p:nvSpPr>
        <p:spPr>
          <a:xfrm>
            <a:off x="1941120" y="-835384"/>
            <a:ext cx="1832074" cy="188415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7463030" y="7032884"/>
            <a:ext cx="842145" cy="9096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174114" y="-1404650"/>
            <a:ext cx="1691979" cy="262037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7148735" y="6741378"/>
            <a:ext cx="1470717" cy="25815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666749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3569579" y="3305953"/>
            <a:ext cx="5688620" cy="158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18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9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7153372" y="1073344"/>
            <a:ext cx="2104688" cy="1518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54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16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3777943" y="5023745"/>
            <a:ext cx="5480256" cy="56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015695" y="-1426543"/>
            <a:ext cx="3154736" cy="3244423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825640" y="6190523"/>
            <a:ext cx="2226440" cy="22897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345193" y="-479827"/>
            <a:ext cx="2512252" cy="176592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155144" y="-64850"/>
            <a:ext cx="866493" cy="9359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129916" y="-1689728"/>
            <a:ext cx="2657781" cy="313209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55" name="Google Shape;255;p23"/>
          <p:cNvSpPr/>
          <p:nvPr/>
        </p:nvSpPr>
        <p:spPr>
          <a:xfrm>
            <a:off x="2520964" y="6643578"/>
            <a:ext cx="1535404" cy="23780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2891517" y="6867406"/>
            <a:ext cx="866493" cy="9359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16078316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6923656" y="6840115"/>
            <a:ext cx="2225446" cy="156432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6467822" y="6917242"/>
            <a:ext cx="800852" cy="8650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61" name="Google Shape;261;p24"/>
          <p:cNvSpPr/>
          <p:nvPr/>
        </p:nvSpPr>
        <p:spPr>
          <a:xfrm rot="-30068">
            <a:off x="6238918" y="6791010"/>
            <a:ext cx="1258743" cy="19495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62" name="Google Shape;262;p24"/>
          <p:cNvSpPr/>
          <p:nvPr/>
        </p:nvSpPr>
        <p:spPr>
          <a:xfrm>
            <a:off x="753287" y="-1032294"/>
            <a:ext cx="1832074" cy="188415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06661" y="-1615706"/>
            <a:ext cx="1691979" cy="262037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2672559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7282802" y="7287563"/>
            <a:ext cx="4267540" cy="317415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155962" y="193361"/>
            <a:ext cx="2302913" cy="149897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7525644" y="7107107"/>
            <a:ext cx="842145" cy="9096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78089" y="1243997"/>
            <a:ext cx="1910307" cy="187246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6083310" y="6648572"/>
            <a:ext cx="2323512" cy="273817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813783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598547" y="-297279"/>
            <a:ext cx="2025606" cy="14238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149876" y="-133776"/>
            <a:ext cx="757489" cy="81822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026437" y="-1713194"/>
            <a:ext cx="2323421" cy="2738068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76" name="Google Shape;276;p26"/>
          <p:cNvSpPr/>
          <p:nvPr/>
        </p:nvSpPr>
        <p:spPr>
          <a:xfrm>
            <a:off x="7777670" y="6849019"/>
            <a:ext cx="2335955" cy="2238841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77" name="Google Shape;277;p26"/>
          <p:cNvSpPr/>
          <p:nvPr/>
        </p:nvSpPr>
        <p:spPr>
          <a:xfrm>
            <a:off x="8884628" y="6849013"/>
            <a:ext cx="1307840" cy="202558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25450405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08987" y="6316734"/>
            <a:ext cx="1875014" cy="20824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43359" y="4928645"/>
            <a:ext cx="699457" cy="119376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9543715" y="260779"/>
            <a:ext cx="2629282" cy="171140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0082498" y="2085491"/>
            <a:ext cx="1325319" cy="147193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0403913" y="3249736"/>
            <a:ext cx="457082" cy="78010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0267833" y="3019863"/>
            <a:ext cx="1401924" cy="2610353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73087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2690314" y="2004008"/>
            <a:ext cx="5311179" cy="22209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520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226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2689788" y="4283446"/>
            <a:ext cx="5312231" cy="582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5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71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298275" y="5094617"/>
            <a:ext cx="957794" cy="2389257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169100" y="6175542"/>
            <a:ext cx="2208936" cy="238587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03" name="Google Shape;103;p11"/>
          <p:cNvSpPr/>
          <p:nvPr/>
        </p:nvSpPr>
        <p:spPr>
          <a:xfrm flipH="1">
            <a:off x="9960351" y="2623078"/>
            <a:ext cx="721881" cy="123203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9795238" y="2386508"/>
            <a:ext cx="1614156" cy="1582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5"/>
          </a:p>
        </p:txBody>
      </p:sp>
    </p:spTree>
    <p:extLst>
      <p:ext uri="{BB962C8B-B14F-4D97-AF65-F5344CB8AC3E}">
        <p14:creationId xmlns:p14="http://schemas.microsoft.com/office/powerpoint/2010/main" val="40656323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082205" y="3102612"/>
            <a:ext cx="3542189" cy="159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082205" y="1863500"/>
            <a:ext cx="3542189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738162" y="6753234"/>
            <a:ext cx="4267540" cy="317415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90" name="Google Shape;290;p28"/>
          <p:cNvSpPr/>
          <p:nvPr/>
        </p:nvSpPr>
        <p:spPr>
          <a:xfrm>
            <a:off x="4651328" y="-1090497"/>
            <a:ext cx="1832074" cy="188415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2782015" y="6860165"/>
            <a:ext cx="775944" cy="83816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055665" y="-1785867"/>
            <a:ext cx="1691979" cy="2620374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492476" y="6591583"/>
            <a:ext cx="1355068" cy="237866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19486579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8629098" y="4375917"/>
            <a:ext cx="3696651" cy="4952279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841875" y="1635394"/>
            <a:ext cx="9008063" cy="34405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34604" lvl="0" indent="-37125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520"/>
            </a:lvl1pPr>
            <a:lvl2pPr marL="1069208" lvl="1" indent="-371253" rtl="0">
              <a:lnSpc>
                <a:spcPct val="115000"/>
              </a:lnSpc>
              <a:spcBef>
                <a:spcPts val="1169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603812" lvl="2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138416" lvl="3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673020" lvl="4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207624" lvl="5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742228" lvl="6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276832" lvl="7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811436" lvl="8" indent="-37125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1009365" y="-384397"/>
            <a:ext cx="2372156" cy="16674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299" name="Google Shape;299;p29"/>
          <p:cNvSpPr/>
          <p:nvPr/>
        </p:nvSpPr>
        <p:spPr>
          <a:xfrm flipH="1">
            <a:off x="10169057" y="5059521"/>
            <a:ext cx="600763" cy="102532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0031590" y="4862633"/>
            <a:ext cx="1343346" cy="131681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071344" y="-1214257"/>
            <a:ext cx="1258696" cy="194946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9022459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7635371" y="-467146"/>
            <a:ext cx="2025606" cy="14238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841875" y="2231159"/>
            <a:ext cx="4372138" cy="31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52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5477829" y="2231159"/>
            <a:ext cx="4372138" cy="3176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52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841875" y="793666"/>
            <a:ext cx="9008063" cy="8417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9397920" y="-132484"/>
            <a:ext cx="800852" cy="8650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9168935" y="-1090724"/>
            <a:ext cx="1258743" cy="19495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3913919" y="6793883"/>
            <a:ext cx="866493" cy="93597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243462" y="6270254"/>
            <a:ext cx="2657781" cy="313209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29547" y="6628420"/>
            <a:ext cx="3154745" cy="32444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26140268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841875" y="824672"/>
            <a:ext cx="5249442" cy="14665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41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8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855936" y="2691375"/>
            <a:ext cx="4864985" cy="176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5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054322" y="-479555"/>
            <a:ext cx="3280179" cy="1844815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632423" y="-505436"/>
            <a:ext cx="1169593" cy="1263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29446" y="-1890344"/>
            <a:ext cx="1838356" cy="284724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18" name="Google Shape;318;p31"/>
          <p:cNvSpPr txBox="1"/>
          <p:nvPr/>
        </p:nvSpPr>
        <p:spPr>
          <a:xfrm>
            <a:off x="841875" y="5483208"/>
            <a:ext cx="5138595" cy="78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6901" tIns="106901" rIns="106901" bIns="106901" anchor="t" anchorCtr="0">
            <a:noAutofit/>
          </a:bodyPr>
          <a:lstStyle/>
          <a:p>
            <a:pPr marL="0" lvl="0" indent="0" algn="l" rtl="0">
              <a:spcBef>
                <a:spcPts val="351"/>
              </a:spcBef>
              <a:spcAft>
                <a:spcPts val="0"/>
              </a:spcAft>
              <a:buNone/>
            </a:pPr>
            <a:r>
              <a:rPr lang="pt-BR" sz="1169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169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169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169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169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169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169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169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37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9915080" y="4927659"/>
            <a:ext cx="1088868" cy="2716226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8113985" y="6253476"/>
            <a:ext cx="2341151" cy="252878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21" name="Google Shape;321;p31"/>
          <p:cNvSpPr/>
          <p:nvPr/>
        </p:nvSpPr>
        <p:spPr>
          <a:xfrm rot="346474">
            <a:off x="8465145" y="-1030570"/>
            <a:ext cx="2589357" cy="266297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9971564" y="312046"/>
            <a:ext cx="1033464" cy="176381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9367074" y="-2"/>
            <a:ext cx="2981422" cy="55513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1147311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408991" y="-159776"/>
            <a:ext cx="2914387" cy="204859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1329816" y="5040919"/>
            <a:ext cx="4646626" cy="393981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8096584" y="-488045"/>
            <a:ext cx="2143097" cy="231494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29393" y="520853"/>
            <a:ext cx="9674803" cy="6447270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8272579" y="5293333"/>
            <a:ext cx="3154745" cy="32444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8216876" y="6666795"/>
            <a:ext cx="1005132" cy="108572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6168207" y="6004111"/>
            <a:ext cx="3083144" cy="3633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943556" y="5843075"/>
            <a:ext cx="1239051" cy="2005353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2790780" y="-80455"/>
            <a:ext cx="800852" cy="8650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561794" y="-1038695"/>
            <a:ext cx="1258743" cy="19495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7380810" y="224480"/>
            <a:ext cx="1006266" cy="1030758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51178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8316694" y="-1292358"/>
            <a:ext cx="3383594" cy="347978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-218169" y="-373656"/>
            <a:ext cx="2471985" cy="2685975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32651" y="540646"/>
            <a:ext cx="9674766" cy="6478400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7665624" y="-254068"/>
            <a:ext cx="1299046" cy="14032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871824" y="-505815"/>
            <a:ext cx="455840" cy="1060096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714864" y="-505815"/>
            <a:ext cx="769760" cy="219989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7420216" y="6258881"/>
            <a:ext cx="2512252" cy="176592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6952134" y="6860546"/>
            <a:ext cx="800852" cy="8650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45" name="Google Shape;345;p33"/>
          <p:cNvSpPr/>
          <p:nvPr/>
        </p:nvSpPr>
        <p:spPr>
          <a:xfrm rot="-30068">
            <a:off x="6723230" y="6734315"/>
            <a:ext cx="1258743" cy="194954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012391" y="5525320"/>
            <a:ext cx="719935" cy="1795907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06901" tIns="106901" rIns="106901" bIns="106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7"/>
          </a:p>
        </p:txBody>
      </p:sp>
    </p:spTree>
    <p:extLst>
      <p:ext uri="{BB962C8B-B14F-4D97-AF65-F5344CB8AC3E}">
        <p14:creationId xmlns:p14="http://schemas.microsoft.com/office/powerpoint/2010/main" val="32800259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506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236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6"/>
          <p:cNvSpPr txBox="1">
            <a:spLocks noGrp="1"/>
          </p:cNvSpPr>
          <p:nvPr>
            <p:ph type="title"/>
          </p:nvPr>
        </p:nvSpPr>
        <p:spPr>
          <a:xfrm>
            <a:off x="1225805" y="475979"/>
            <a:ext cx="8240203" cy="7090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090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9906599" y="6853778"/>
            <a:ext cx="641579" cy="5784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33EA18B-686A-46C6-8A3D-878EE3EAFE5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965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theme" Target="../theme/theme5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906599" y="6853778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169">
                <a:solidFill>
                  <a:schemeClr val="dk2"/>
                </a:solidFill>
              </a:defRPr>
            </a:lvl1pPr>
            <a:lvl2pPr lvl="1" algn="r">
              <a:buNone/>
              <a:defRPr sz="1169">
                <a:solidFill>
                  <a:schemeClr val="dk2"/>
                </a:solidFill>
              </a:defRPr>
            </a:lvl2pPr>
            <a:lvl3pPr lvl="2" algn="r">
              <a:buNone/>
              <a:defRPr sz="1169">
                <a:solidFill>
                  <a:schemeClr val="dk2"/>
                </a:solidFill>
              </a:defRPr>
            </a:lvl3pPr>
            <a:lvl4pPr lvl="3" algn="r">
              <a:buNone/>
              <a:defRPr sz="1169">
                <a:solidFill>
                  <a:schemeClr val="dk2"/>
                </a:solidFill>
              </a:defRPr>
            </a:lvl4pPr>
            <a:lvl5pPr lvl="4" algn="r">
              <a:buNone/>
              <a:defRPr sz="1169">
                <a:solidFill>
                  <a:schemeClr val="dk2"/>
                </a:solidFill>
              </a:defRPr>
            </a:lvl5pPr>
            <a:lvl6pPr lvl="5" algn="r">
              <a:buNone/>
              <a:defRPr sz="1169">
                <a:solidFill>
                  <a:schemeClr val="dk2"/>
                </a:solidFill>
              </a:defRPr>
            </a:lvl6pPr>
            <a:lvl7pPr lvl="6" algn="r">
              <a:buNone/>
              <a:defRPr sz="1169">
                <a:solidFill>
                  <a:schemeClr val="dk2"/>
                </a:solidFill>
              </a:defRPr>
            </a:lvl7pPr>
            <a:lvl8pPr lvl="7" algn="r">
              <a:buNone/>
              <a:defRPr sz="1169">
                <a:solidFill>
                  <a:schemeClr val="dk2"/>
                </a:solidFill>
              </a:defRPr>
            </a:lvl8pPr>
            <a:lvl9pPr lvl="8" algn="r">
              <a:buNone/>
              <a:defRPr sz="1169">
                <a:solidFill>
                  <a:schemeClr val="dk2"/>
                </a:solidFill>
              </a:defRPr>
            </a:lvl9pPr>
          </a:lstStyle>
          <a:p>
            <a:fld id="{133EA18B-686A-46C6-8A3D-878EE3EAFE53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4462" y="1693854"/>
            <a:ext cx="996289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42646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9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3" r:id="rId26"/>
    <p:sldLayoutId id="2147483704" r:id="rId2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"/>
          <p:cNvSpPr txBox="1">
            <a:spLocks noGrp="1"/>
          </p:cNvSpPr>
          <p:nvPr>
            <p:ph type="title"/>
          </p:nvPr>
        </p:nvSpPr>
        <p:spPr>
          <a:xfrm>
            <a:off x="1248898" y="1371941"/>
            <a:ext cx="8240203" cy="70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body" idx="1"/>
          </p:nvPr>
        </p:nvSpPr>
        <p:spPr>
          <a:xfrm>
            <a:off x="1248898" y="2491893"/>
            <a:ext cx="8240203" cy="367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3733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2" y="1653325"/>
            <a:ext cx="996289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7186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248898" y="1371941"/>
            <a:ext cx="8240203" cy="70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1248898" y="2491893"/>
            <a:ext cx="8240203" cy="367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17446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9906598" y="6853777"/>
            <a:ext cx="641579" cy="578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169">
                <a:solidFill>
                  <a:schemeClr val="dk2"/>
                </a:solidFill>
              </a:defRPr>
            </a:lvl1pPr>
            <a:lvl2pPr lvl="1" algn="r">
              <a:buNone/>
              <a:defRPr sz="1169">
                <a:solidFill>
                  <a:schemeClr val="dk2"/>
                </a:solidFill>
              </a:defRPr>
            </a:lvl2pPr>
            <a:lvl3pPr lvl="2" algn="r">
              <a:buNone/>
              <a:defRPr sz="1169">
                <a:solidFill>
                  <a:schemeClr val="dk2"/>
                </a:solidFill>
              </a:defRPr>
            </a:lvl3pPr>
            <a:lvl4pPr lvl="3" algn="r">
              <a:buNone/>
              <a:defRPr sz="1169">
                <a:solidFill>
                  <a:schemeClr val="dk2"/>
                </a:solidFill>
              </a:defRPr>
            </a:lvl4pPr>
            <a:lvl5pPr lvl="4" algn="r">
              <a:buNone/>
              <a:defRPr sz="1169">
                <a:solidFill>
                  <a:schemeClr val="dk2"/>
                </a:solidFill>
              </a:defRPr>
            </a:lvl5pPr>
            <a:lvl6pPr lvl="5" algn="r">
              <a:buNone/>
              <a:defRPr sz="1169">
                <a:solidFill>
                  <a:schemeClr val="dk2"/>
                </a:solidFill>
              </a:defRPr>
            </a:lvl6pPr>
            <a:lvl7pPr lvl="6" algn="r">
              <a:buNone/>
              <a:defRPr sz="1169">
                <a:solidFill>
                  <a:schemeClr val="dk2"/>
                </a:solidFill>
              </a:defRPr>
            </a:lvl7pPr>
            <a:lvl8pPr lvl="7" algn="r">
              <a:buNone/>
              <a:defRPr sz="1169">
                <a:solidFill>
                  <a:schemeClr val="dk2"/>
                </a:solidFill>
              </a:defRPr>
            </a:lvl8pPr>
            <a:lvl9pPr lvl="8" algn="r">
              <a:buNone/>
              <a:defRPr sz="1169">
                <a:solidFill>
                  <a:schemeClr val="dk2"/>
                </a:solidFill>
              </a:defRPr>
            </a:lvl9pPr>
          </a:lstStyle>
          <a:p>
            <a:fld id="{133EA18B-686A-46C6-8A3D-878EE3EAFE53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64462" y="654077"/>
            <a:ext cx="9962890" cy="84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4462" y="1693854"/>
            <a:ext cx="9962890" cy="502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61729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3" r:id="rId33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4"/>
          <p:cNvSpPr txBox="1">
            <a:spLocks noGrp="1"/>
          </p:cNvSpPr>
          <p:nvPr>
            <p:ph type="title"/>
          </p:nvPr>
        </p:nvSpPr>
        <p:spPr>
          <a:xfrm>
            <a:off x="1248898" y="1371941"/>
            <a:ext cx="8240203" cy="70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body" idx="1"/>
          </p:nvPr>
        </p:nvSpPr>
        <p:spPr>
          <a:xfrm>
            <a:off x="1248898" y="2491893"/>
            <a:ext cx="8240203" cy="3677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980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3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133A0-6202-88F3-602B-86ED5D1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78" y="1003899"/>
            <a:ext cx="9693056" cy="2885877"/>
          </a:xfrm>
        </p:spPr>
        <p:txBody>
          <a:bodyPr/>
          <a:lstStyle/>
          <a:p>
            <a:pPr algn="ctr"/>
            <a:r>
              <a:rPr lang="es-AR" sz="8500" dirty="0">
                <a:latin typeface="Square721 BT" panose="020B0504020202060204" pitchFamily="34" charset="0"/>
              </a:rPr>
              <a:t>TRICOMONIASIS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BCFE6-E9D4-A066-4326-710DB6B26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543" y="5950454"/>
            <a:ext cx="4315662" cy="601864"/>
          </a:xfrm>
        </p:spPr>
        <p:txBody>
          <a:bodyPr/>
          <a:lstStyle/>
          <a:p>
            <a:r>
              <a:rPr lang="es-AR" sz="2400" b="0" dirty="0">
                <a:latin typeface="Berlin Sans FB" panose="020E0602020502020306" pitchFamily="34" charset="0"/>
              </a:rPr>
              <a:t>Nicolás Calvo</a:t>
            </a:r>
          </a:p>
          <a:p>
            <a:r>
              <a:rPr lang="es-AR" sz="2400" b="0" dirty="0">
                <a:latin typeface="Berlin Sans FB" panose="020E0602020502020306" pitchFamily="34" charset="0"/>
              </a:rPr>
              <a:t>5º ”A”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10CD3D3-82ED-C556-825E-7A80A9C5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AR" alt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</a:b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D780AD1-8E9D-D43E-347D-E584D6EC9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21" y="3503617"/>
            <a:ext cx="3921158" cy="26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69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759444" y="294839"/>
            <a:ext cx="9202418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Características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3940815-351D-ABB9-EDDA-F843AE5A2A02}"/>
              </a:ext>
            </a:extLst>
          </p:cNvPr>
          <p:cNvSpPr txBox="1">
            <a:spLocks/>
          </p:cNvSpPr>
          <p:nvPr/>
        </p:nvSpPr>
        <p:spPr>
          <a:xfrm>
            <a:off x="1382436" y="2813158"/>
            <a:ext cx="7926939" cy="19333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La Hepatitis B es una infección que afecta al hígado y puede causar enfermedades hepáticas. </a:t>
            </a:r>
          </a:p>
          <a:p>
            <a:pPr algn="ctr"/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Esta enfermedad se puede transmitir a través del sexo.</a:t>
            </a:r>
          </a:p>
          <a:p>
            <a:pPr algn="ctr"/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Es la Hepatitis más grave de las 3 que hay, junto con la Hepatitis C</a:t>
            </a:r>
            <a:endParaRPr lang="es-AR" sz="28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1107524" y="19538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NOXA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3940815-351D-ABB9-EDDA-F843AE5A2A02}"/>
              </a:ext>
            </a:extLst>
          </p:cNvPr>
          <p:cNvSpPr txBox="1">
            <a:spLocks/>
          </p:cNvSpPr>
          <p:nvPr/>
        </p:nvSpPr>
        <p:spPr>
          <a:xfrm>
            <a:off x="1772000" y="2403390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Virus: </a:t>
            </a:r>
            <a:r>
              <a:rPr lang="es-AR" sz="3200" dirty="0">
                <a:solidFill>
                  <a:srgbClr val="DD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Hepatitis B (VHB)</a:t>
            </a:r>
            <a:endParaRPr lang="es-AR" sz="2800" dirty="0">
              <a:solidFill>
                <a:srgbClr val="DD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4DEF1A3-58E5-7C65-228C-8A8C93754F77}"/>
              </a:ext>
            </a:extLst>
          </p:cNvPr>
          <p:cNvSpPr txBox="1">
            <a:spLocks/>
          </p:cNvSpPr>
          <p:nvPr/>
        </p:nvSpPr>
        <p:spPr>
          <a:xfrm>
            <a:off x="1772794" y="3238035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rgbClr val="DD6326"/>
                </a:solidFill>
                <a:latin typeface="Berlin Sans FB" panose="020E0602020502020306" pitchFamily="34" charset="0"/>
              </a:rPr>
              <a:t>- Pertenece al grupo hepadnavirus</a:t>
            </a:r>
          </a:p>
          <a:p>
            <a:r>
              <a:rPr lang="es-ES" sz="2400" dirty="0">
                <a:solidFill>
                  <a:srgbClr val="DD6326"/>
                </a:solidFill>
                <a:latin typeface="Berlin Sans FB" panose="020E0602020502020306" pitchFamily="34" charset="0"/>
              </a:rPr>
              <a:t>- Endémica en la población humana e hiperendémica en muchas partes del mundo</a:t>
            </a:r>
          </a:p>
          <a:p>
            <a:r>
              <a:rPr lang="es-ES" sz="2400" dirty="0">
                <a:solidFill>
                  <a:srgbClr val="DD6326"/>
                </a:solidFill>
                <a:latin typeface="Berlin Sans FB" panose="020E0602020502020306" pitchFamily="34" charset="0"/>
              </a:rPr>
              <a:t>- Aún no ha sido posible propagar el virus en un cultivo celular</a:t>
            </a:r>
          </a:p>
          <a:p>
            <a:pPr marL="342900" indent="-342900">
              <a:buFontTx/>
              <a:buChar char="-"/>
            </a:pPr>
            <a:endParaRPr lang="es-AR" sz="24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E739BD6-185E-4FC0-8E9D-D10B1EDD9122}"/>
              </a:ext>
            </a:extLst>
          </p:cNvPr>
          <p:cNvSpPr txBox="1">
            <a:spLocks/>
          </p:cNvSpPr>
          <p:nvPr/>
        </p:nvSpPr>
        <p:spPr>
          <a:xfrm>
            <a:off x="2220234" y="4986547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AR" sz="40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B75A05-8699-D547-E156-E9318945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10" y="5289266"/>
            <a:ext cx="3003179" cy="20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6809BCE-D9E6-0757-09C3-960A803B4825}"/>
              </a:ext>
            </a:extLst>
          </p:cNvPr>
          <p:cNvSpPr txBox="1">
            <a:spLocks/>
          </p:cNvSpPr>
          <p:nvPr/>
        </p:nvSpPr>
        <p:spPr>
          <a:xfrm>
            <a:off x="1107525" y="-419167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Síntomas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32AAAD30-C7C1-6FBF-0021-B2D2EAE524AD}"/>
              </a:ext>
            </a:extLst>
          </p:cNvPr>
          <p:cNvSpPr txBox="1">
            <a:spLocks/>
          </p:cNvSpPr>
          <p:nvPr/>
        </p:nvSpPr>
        <p:spPr>
          <a:xfrm>
            <a:off x="1264000" y="2774557"/>
            <a:ext cx="7147810" cy="265066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Dolor en el abdomen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Fatiga, malestar o pérdida del apetito en todo el cuerpo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Gastroenteritis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Ojos o piel amarilla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También puede ser orina oscura o picazón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E147E37-111C-0C9C-3FDB-566B6B53B090}"/>
              </a:ext>
            </a:extLst>
          </p:cNvPr>
          <p:cNvSpPr txBox="1">
            <a:spLocks/>
          </p:cNvSpPr>
          <p:nvPr/>
        </p:nvSpPr>
        <p:spPr>
          <a:xfrm>
            <a:off x="2029860" y="1566306"/>
            <a:ext cx="663209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Pueden no presentar síntomas, pero pueden sufrir: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868" y="5425226"/>
            <a:ext cx="2847745" cy="1935080"/>
          </a:xfrm>
          <a:prstGeom prst="rect">
            <a:avLst/>
          </a:prstGeom>
        </p:spPr>
      </p:pic>
      <p:pic>
        <p:nvPicPr>
          <p:cNvPr id="4098" name="Picture 2" descr="Manifestaciones clínicas de la hepatitis 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0" t="21269" r="51017" b="24042"/>
          <a:stretch/>
        </p:blipFill>
        <p:spPr bwMode="auto">
          <a:xfrm>
            <a:off x="8088947" y="2807261"/>
            <a:ext cx="2235277" cy="269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1107524" y="-72854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Tratamiento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3940815-351D-ABB9-EDDA-F843AE5A2A02}"/>
              </a:ext>
            </a:extLst>
          </p:cNvPr>
          <p:cNvSpPr txBox="1">
            <a:spLocks/>
          </p:cNvSpPr>
          <p:nvPr/>
        </p:nvSpPr>
        <p:spPr>
          <a:xfrm>
            <a:off x="1105936" y="1971674"/>
            <a:ext cx="7993487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Depende del estado en el que se encuentre la persona.</a:t>
            </a:r>
          </a:p>
          <a:p>
            <a:r>
              <a:rPr lang="es-AR" sz="2800" dirty="0">
                <a:solidFill>
                  <a:srgbClr val="DD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Enfermedad aguda: </a:t>
            </a:r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Es posible que no necesites tratamiento sino cuidados adecuados para que el cuerpo combata la infección</a:t>
            </a:r>
          </a:p>
          <a:p>
            <a:r>
              <a:rPr lang="es-AR" sz="2800" dirty="0">
                <a:solidFill>
                  <a:srgbClr val="DD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Enfermedad grave: </a:t>
            </a:r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Se necesita administrar medicamentos antivirales o una estancia hospitalaria para prevenir complicaciones.</a:t>
            </a:r>
          </a:p>
          <a:p>
            <a:r>
              <a:rPr lang="es-AR" sz="2800" dirty="0">
                <a:solidFill>
                  <a:srgbClr val="DD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Infección Crónica: </a:t>
            </a:r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Necesitan tratamiento de por vida para así evitar que se transmita a otras personas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E739BD6-185E-4FC0-8E9D-D10B1EDD9122}"/>
              </a:ext>
            </a:extLst>
          </p:cNvPr>
          <p:cNvSpPr txBox="1">
            <a:spLocks/>
          </p:cNvSpPr>
          <p:nvPr/>
        </p:nvSpPr>
        <p:spPr>
          <a:xfrm>
            <a:off x="2220234" y="5342143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AR" sz="40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122" name="Picture 2" descr="Cómo se cura la Hepatitis B? -canalSALUD">
            <a:extLst>
              <a:ext uri="{FF2B5EF4-FFF2-40B4-BE49-F238E27FC236}">
                <a16:creationId xmlns:a16="http://schemas.microsoft.com/office/drawing/2014/main" id="{125648D0-73EB-8A35-0B9C-89081F1C0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12" y="5723910"/>
            <a:ext cx="2720042" cy="152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9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1107524" y="-98997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Prevención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E739BD6-185E-4FC0-8E9D-D10B1EDD9122}"/>
              </a:ext>
            </a:extLst>
          </p:cNvPr>
          <p:cNvSpPr txBox="1">
            <a:spLocks/>
          </p:cNvSpPr>
          <p:nvPr/>
        </p:nvSpPr>
        <p:spPr>
          <a:xfrm>
            <a:off x="2220234" y="5342143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AR" sz="40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79B26EDF-D973-59CF-BCA8-5FEC623850C7}"/>
              </a:ext>
            </a:extLst>
          </p:cNvPr>
          <p:cNvSpPr txBox="1">
            <a:spLocks/>
          </p:cNvSpPr>
          <p:nvPr/>
        </p:nvSpPr>
        <p:spPr>
          <a:xfrm>
            <a:off x="-838856" y="2117414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- Abstinencia sexual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93171574-FDA5-CDF9-B6BA-0A0CBADDF7D0}"/>
              </a:ext>
            </a:extLst>
          </p:cNvPr>
          <p:cNvSpPr txBox="1">
            <a:spLocks/>
          </p:cNvSpPr>
          <p:nvPr/>
        </p:nvSpPr>
        <p:spPr>
          <a:xfrm>
            <a:off x="-239524" y="4615968"/>
            <a:ext cx="6548479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- Utilizar preservativo o barreras bucales de látex</a:t>
            </a:r>
            <a:endParaRPr lang="es-AR" sz="32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0B6AD81-D458-8974-CD55-F9D34C215FE1}"/>
              </a:ext>
            </a:extLst>
          </p:cNvPr>
          <p:cNvSpPr txBox="1">
            <a:spLocks/>
          </p:cNvSpPr>
          <p:nvPr/>
        </p:nvSpPr>
        <p:spPr>
          <a:xfrm>
            <a:off x="3745702" y="3156353"/>
            <a:ext cx="6742809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- Vacuna contra la Hepatitis B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D5DE10-E577-4740-2664-F6DF5422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48" y="5764221"/>
            <a:ext cx="2424533" cy="16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FD1110-DA5B-845D-DF9A-BDC2E1819E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12549"/>
          <a:stretch/>
        </p:blipFill>
        <p:spPr>
          <a:xfrm>
            <a:off x="1724396" y="2689626"/>
            <a:ext cx="2021306" cy="1494244"/>
          </a:xfrm>
          <a:prstGeom prst="rect">
            <a:avLst/>
          </a:prstGeom>
        </p:spPr>
      </p:pic>
      <p:pic>
        <p:nvPicPr>
          <p:cNvPr id="6146" name="Picture 2" descr="Vacunación ante enfermedades infecciosas como hepatitis, herramienta de  prevención">
            <a:extLst>
              <a:ext uri="{FF2B5EF4-FFF2-40B4-BE49-F238E27FC236}">
                <a16:creationId xmlns:a16="http://schemas.microsoft.com/office/drawing/2014/main" id="{8310E368-6778-F094-E91A-1C8628FAF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22" y="3906737"/>
            <a:ext cx="3117020" cy="206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6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asectomía reversible: Cuando deseas volver a ser papá - CREA: Clínica de  reproducción asistida y fertilidad en Valencia">
            <a:extLst>
              <a:ext uri="{FF2B5EF4-FFF2-40B4-BE49-F238E27FC236}">
                <a16:creationId xmlns:a16="http://schemas.microsoft.com/office/drawing/2014/main" id="{8A5FB0AD-863E-3A20-DE10-AC293B416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21" y="3200640"/>
            <a:ext cx="3921158" cy="294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1133A0-6202-88F3-602B-86ED5D1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3260" y="701240"/>
            <a:ext cx="8827037" cy="2885877"/>
          </a:xfrm>
        </p:spPr>
        <p:txBody>
          <a:bodyPr/>
          <a:lstStyle/>
          <a:p>
            <a:pPr algn="ctr"/>
            <a:r>
              <a:rPr lang="es-AR" sz="9600" dirty="0">
                <a:latin typeface="Square721 BT" panose="020B0504020202060204" pitchFamily="34" charset="0"/>
              </a:rPr>
              <a:t>VASECTOMÍA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BCFE6-E9D4-A066-4326-710DB6B26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543" y="5950454"/>
            <a:ext cx="4315662" cy="601864"/>
          </a:xfrm>
        </p:spPr>
        <p:txBody>
          <a:bodyPr/>
          <a:lstStyle/>
          <a:p>
            <a:r>
              <a:rPr lang="es-AR" sz="2400" b="0" dirty="0">
                <a:latin typeface="Berlin Sans FB" panose="020E0602020502020306" pitchFamily="34" charset="0"/>
              </a:rPr>
              <a:t>Nicolás Calvo</a:t>
            </a:r>
          </a:p>
          <a:p>
            <a:r>
              <a:rPr lang="es-AR" sz="2400" b="0" dirty="0">
                <a:latin typeface="Berlin Sans FB" panose="020E0602020502020306" pitchFamily="34" charset="0"/>
              </a:rPr>
              <a:t>5º ”A”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10CD3D3-82ED-C556-825E-7A80A9C5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AR" alt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</a:b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9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782362" y="-281436"/>
            <a:ext cx="9128676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Características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3940815-351D-ABB9-EDDA-F843AE5A2A02}"/>
              </a:ext>
            </a:extLst>
          </p:cNvPr>
          <p:cNvSpPr txBox="1">
            <a:spLocks/>
          </p:cNvSpPr>
          <p:nvPr/>
        </p:nvSpPr>
        <p:spPr>
          <a:xfrm>
            <a:off x="429099" y="1777777"/>
            <a:ext cx="8478352" cy="34893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Cirugía para cortar o bloquear los conductos deferentes, son los que llevan los espermatozoides desde los testículos hasta la uretra. 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Luego de realizarla no se puede embarazar a una mujer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Se puede realizar con bisturí o sin bisturí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Se emplea Anestesia Local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Efectividad para evitar embarazos casi el 100%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Sigues eyaculando</a:t>
            </a:r>
            <a:endParaRPr lang="es-AR" sz="27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7" name="Picture 2" descr="Vasectomía en Málaga. Tratamiento urológ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37" y="5321904"/>
            <a:ext cx="2782224" cy="20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vasectomía: efectividad, complicaciones y cuidados posteri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62" y="4826605"/>
            <a:ext cx="5876638" cy="24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12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1107524" y="87273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Adquisición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4DEF1A3-58E5-7C65-228C-8A8C93754F77}"/>
              </a:ext>
            </a:extLst>
          </p:cNvPr>
          <p:cNvSpPr txBox="1">
            <a:spLocks/>
          </p:cNvSpPr>
          <p:nvPr/>
        </p:nvSpPr>
        <p:spPr>
          <a:xfrm>
            <a:off x="1772794" y="2367711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. Se adquiere yendo a un urólogo, para una asesoría previa, preparación y programación para el procedimiento.</a:t>
            </a:r>
          </a:p>
          <a:p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. Se realiza en un centro de salud u hospitales preparados</a:t>
            </a:r>
            <a:endParaRPr lang="es-AR" sz="28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0D8D789-D73C-678B-4644-74F115524315}"/>
              </a:ext>
            </a:extLst>
          </p:cNvPr>
          <p:cNvSpPr txBox="1">
            <a:spLocks/>
          </p:cNvSpPr>
          <p:nvPr/>
        </p:nvSpPr>
        <p:spPr>
          <a:xfrm>
            <a:off x="1106730" y="3519727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6600" dirty="0">
                <a:latin typeface="Square721 BT" panose="020B0504020202060204" pitchFamily="34" charset="0"/>
              </a:rPr>
              <a:t>Modo de Uso</a:t>
            </a:r>
          </a:p>
        </p:txBody>
      </p:sp>
      <p:pic>
        <p:nvPicPr>
          <p:cNvPr id="9218" name="Picture 2" descr="Anticonceptivo masculino: Interruptor On-Off - No Puedo Creer">
            <a:extLst>
              <a:ext uri="{FF2B5EF4-FFF2-40B4-BE49-F238E27FC236}">
                <a16:creationId xmlns:a16="http://schemas.microsoft.com/office/drawing/2014/main" id="{0AAD8587-5A9A-1A29-41BC-C3F00005D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5406706"/>
            <a:ext cx="3454400" cy="199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495201-90A0-25FF-1ADB-F324805B043B}"/>
              </a:ext>
            </a:extLst>
          </p:cNvPr>
          <p:cNvSpPr txBox="1"/>
          <p:nvPr/>
        </p:nvSpPr>
        <p:spPr>
          <a:xfrm>
            <a:off x="4754235" y="4828248"/>
            <a:ext cx="11833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9900" b="1" dirty="0">
                <a:solidFill>
                  <a:srgbClr val="FF0000"/>
                </a:solidFill>
                <a:latin typeface="Anonymous Pro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310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6809BCE-D9E6-0757-09C3-960A803B4825}"/>
              </a:ext>
            </a:extLst>
          </p:cNvPr>
          <p:cNvSpPr txBox="1">
            <a:spLocks/>
          </p:cNvSpPr>
          <p:nvPr/>
        </p:nvSpPr>
        <p:spPr>
          <a:xfrm>
            <a:off x="1107524" y="-468184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Ventajas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E147E37-111C-0C9C-3FDB-566B6B53B090}"/>
              </a:ext>
            </a:extLst>
          </p:cNvPr>
          <p:cNvSpPr txBox="1">
            <a:spLocks/>
          </p:cNvSpPr>
          <p:nvPr/>
        </p:nvSpPr>
        <p:spPr>
          <a:xfrm>
            <a:off x="1255854" y="1664336"/>
            <a:ext cx="818169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600" dirty="0">
                <a:solidFill>
                  <a:srgbClr val="DD6326"/>
                </a:solidFill>
                <a:latin typeface="Berlin Sans FB" panose="020E0602020502020306" pitchFamily="34" charset="0"/>
              </a:rPr>
              <a:t>- Método anticonceptivo completamente seguro y eficaz.</a:t>
            </a:r>
          </a:p>
          <a:p>
            <a:r>
              <a:rPr lang="es-AR" sz="2600" dirty="0">
                <a:solidFill>
                  <a:srgbClr val="DD6326"/>
                </a:solidFill>
                <a:latin typeface="Berlin Sans FB" panose="020E0602020502020306" pitchFamily="34" charset="0"/>
              </a:rPr>
              <a:t>- Intervención quirúrgica muy sencilla sin hospitalización.</a:t>
            </a:r>
          </a:p>
          <a:p>
            <a:r>
              <a:rPr lang="es-AR" sz="2600" dirty="0">
                <a:solidFill>
                  <a:srgbClr val="DD6326"/>
                </a:solidFill>
                <a:latin typeface="Berlin Sans FB" panose="020E0602020502020306" pitchFamily="34" charset="0"/>
              </a:rPr>
              <a:t>- No afecta a la libido ni a las relaciones sexuales</a:t>
            </a:r>
          </a:p>
          <a:p>
            <a:r>
              <a:rPr lang="es-AR" sz="2600" dirty="0">
                <a:solidFill>
                  <a:srgbClr val="DD6326"/>
                </a:solidFill>
                <a:latin typeface="Berlin Sans FB" panose="020E0602020502020306" pitchFamily="34" charset="0"/>
              </a:rPr>
              <a:t>- No es necesaria la revisión médica. Excepto los controles previos a la cirugía.</a:t>
            </a:r>
          </a:p>
          <a:p>
            <a:r>
              <a:rPr lang="es-AR" sz="2600" dirty="0">
                <a:solidFill>
                  <a:srgbClr val="DD6326"/>
                </a:solidFill>
                <a:latin typeface="Berlin Sans FB" panose="020E0602020502020306" pitchFamily="34" charset="0"/>
              </a:rPr>
              <a:t>- Es más barato que la ligadura de trompas.</a:t>
            </a:r>
          </a:p>
          <a:p>
            <a:r>
              <a:rPr lang="es-AR" sz="2600" dirty="0">
                <a:solidFill>
                  <a:srgbClr val="DD6326"/>
                </a:solidFill>
                <a:latin typeface="Berlin Sans FB" panose="020E0602020502020306" pitchFamily="34" charset="0"/>
              </a:rPr>
              <a:t>- Puede seguir experimentando orgasmos, eyaculaciones y puede disfrutar al 100% de las relaciones sexuales.</a:t>
            </a:r>
          </a:p>
          <a:p>
            <a:r>
              <a:rPr lang="es-AR" sz="2600" dirty="0">
                <a:solidFill>
                  <a:srgbClr val="DD6326"/>
                </a:solidFill>
                <a:latin typeface="Berlin Sans FB" panose="020E0602020502020306" pitchFamily="34" charset="0"/>
              </a:rPr>
              <a:t>- No causa cáncer.</a:t>
            </a:r>
          </a:p>
        </p:txBody>
      </p:sp>
      <p:pic>
        <p:nvPicPr>
          <p:cNvPr id="10242" name="Picture 2" descr="Todo sobre la vasectomía sin bisturí - Centro Clínico La Urbina">
            <a:extLst>
              <a:ext uri="{FF2B5EF4-FFF2-40B4-BE49-F238E27FC236}">
                <a16:creationId xmlns:a16="http://schemas.microsoft.com/office/drawing/2014/main" id="{54A22965-62EF-58A5-C472-0E35FF01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20" y="5419164"/>
            <a:ext cx="2855960" cy="190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69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6809BCE-D9E6-0757-09C3-960A803B4825}"/>
              </a:ext>
            </a:extLst>
          </p:cNvPr>
          <p:cNvSpPr txBox="1">
            <a:spLocks/>
          </p:cNvSpPr>
          <p:nvPr/>
        </p:nvSpPr>
        <p:spPr>
          <a:xfrm>
            <a:off x="1106730" y="4199267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5400" dirty="0">
                <a:latin typeface="Square721 BT" panose="020B0504020202060204" pitchFamily="34" charset="0"/>
              </a:rPr>
              <a:t>¿La reversión es una ventaja o desventaja?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E147E37-111C-0C9C-3FDB-566B6B53B090}"/>
              </a:ext>
            </a:extLst>
          </p:cNvPr>
          <p:cNvSpPr txBox="1">
            <a:spLocks/>
          </p:cNvSpPr>
          <p:nvPr/>
        </p:nvSpPr>
        <p:spPr>
          <a:xfrm>
            <a:off x="1255854" y="2338011"/>
            <a:ext cx="818169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No previene de las infecciones o enfermedades de transmisión sexual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Es permanente en algunos casos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Su efecto no es inmediato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Puede tener ciertos efectos secundarios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B5328A9-10D3-5C38-D484-73B04C9212BF}"/>
              </a:ext>
            </a:extLst>
          </p:cNvPr>
          <p:cNvSpPr txBox="1">
            <a:spLocks/>
          </p:cNvSpPr>
          <p:nvPr/>
        </p:nvSpPr>
        <p:spPr>
          <a:xfrm>
            <a:off x="1106730" y="57573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Desventajas</a:t>
            </a:r>
          </a:p>
        </p:txBody>
      </p:sp>
    </p:spTree>
    <p:extLst>
      <p:ext uri="{BB962C8B-B14F-4D97-AF65-F5344CB8AC3E}">
        <p14:creationId xmlns:p14="http://schemas.microsoft.com/office/powerpoint/2010/main" val="1976969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797109" y="309586"/>
            <a:ext cx="9099179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Características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3940815-351D-ABB9-EDDA-F843AE5A2A02}"/>
              </a:ext>
            </a:extLst>
          </p:cNvPr>
          <p:cNvSpPr txBox="1">
            <a:spLocks/>
          </p:cNvSpPr>
          <p:nvPr/>
        </p:nvSpPr>
        <p:spPr>
          <a:xfrm>
            <a:off x="1383230" y="2604773"/>
            <a:ext cx="7926939" cy="34893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Es la enfermedad de transmisión sexual curable más común.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La tricomoniasis generalmente se transmite: 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Durante el </a:t>
            </a:r>
            <a:r>
              <a:rPr lang="es-ES" sz="2700">
                <a:solidFill>
                  <a:srgbClr val="DD6326"/>
                </a:solidFill>
                <a:latin typeface="Berlin Sans FB" panose="020E0602020502020306" pitchFamily="34" charset="0"/>
              </a:rPr>
              <a:t>sexo vaginal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Por el contacto entre dos vulvas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Contacto con tus genitales o de tu pareja sexual con fluido infectado.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Alrededor de 7 de cada 10 personas con tricomoniasis no tienen señales de infección. </a:t>
            </a:r>
            <a:endParaRPr lang="es-AR" sz="27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1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678774" y="-580361"/>
            <a:ext cx="9335851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Vasovasostomía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79B26EDF-D973-59CF-BCA8-5FEC623850C7}"/>
              </a:ext>
            </a:extLst>
          </p:cNvPr>
          <p:cNvSpPr txBox="1">
            <a:spLocks/>
          </p:cNvSpPr>
          <p:nvPr/>
        </p:nvSpPr>
        <p:spPr>
          <a:xfrm>
            <a:off x="1105937" y="1824850"/>
            <a:ext cx="8342316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Procedimiento de microcirugía, se reconstruyen los conductos deferentes para tratar de recanalizar los espermatozoides para su salida desde los testículos hacia el glande</a:t>
            </a:r>
          </a:p>
        </p:txBody>
      </p:sp>
      <p:pic>
        <p:nvPicPr>
          <p:cNvPr id="11266" name="Picture 2" descr="Vasovasostomía: deshacer la vasectomía">
            <a:extLst>
              <a:ext uri="{FF2B5EF4-FFF2-40B4-BE49-F238E27FC236}">
                <a16:creationId xmlns:a16="http://schemas.microsoft.com/office/drawing/2014/main" id="{686BF22E-662B-C8E6-6C6D-F3F7FFAB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1" y="3584744"/>
            <a:ext cx="3996465" cy="169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ntro andrológico Recoleta – Vasovasostom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25" y="3674836"/>
            <a:ext cx="4082935" cy="334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so-vasostomía (Repermeabilización de conductos deferen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93" y="5349785"/>
            <a:ext cx="2681579" cy="201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16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495E24-6038-7132-8454-3ACADD7A0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21" y="3476997"/>
            <a:ext cx="3959107" cy="26407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1133A0-6202-88F3-602B-86ED5D1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091" y="893961"/>
            <a:ext cx="9933166" cy="2885877"/>
          </a:xfrm>
        </p:spPr>
        <p:txBody>
          <a:bodyPr/>
          <a:lstStyle/>
          <a:p>
            <a:pPr algn="ctr"/>
            <a:r>
              <a:rPr lang="es-AR" sz="8000" dirty="0">
                <a:latin typeface="Square721 BT" panose="020B0504020202060204" pitchFamily="34" charset="0"/>
              </a:rPr>
              <a:t>PARCHE ANTICONCEPTIVO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BCFE6-E9D4-A066-4326-710DB6B26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543" y="6320940"/>
            <a:ext cx="4315662" cy="601864"/>
          </a:xfrm>
        </p:spPr>
        <p:txBody>
          <a:bodyPr/>
          <a:lstStyle/>
          <a:p>
            <a:r>
              <a:rPr lang="es-AR" sz="2400" b="0" dirty="0">
                <a:latin typeface="Berlin Sans FB" panose="020E0602020502020306" pitchFamily="34" charset="0"/>
              </a:rPr>
              <a:t>María José Maldonado</a:t>
            </a:r>
          </a:p>
          <a:p>
            <a:r>
              <a:rPr lang="es-AR" sz="2400" b="0" dirty="0">
                <a:latin typeface="Berlin Sans FB" panose="020E0602020502020306" pitchFamily="34" charset="0"/>
              </a:rPr>
              <a:t>5º ”A”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10CD3D3-82ED-C556-825E-7A80A9C5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AR" alt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</a:b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4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766819" y="116768"/>
            <a:ext cx="9187670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Características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3940815-351D-ABB9-EDDA-F843AE5A2A02}"/>
              </a:ext>
            </a:extLst>
          </p:cNvPr>
          <p:cNvSpPr txBox="1">
            <a:spLocks/>
          </p:cNvSpPr>
          <p:nvPr/>
        </p:nvSpPr>
        <p:spPr>
          <a:xfrm>
            <a:off x="1107524" y="2278531"/>
            <a:ext cx="8478352" cy="34893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Es un método anticonceptivo seguro y práctico que funciona muy efectivamente siempre y cuando te asegures de usarlo de manera correcta. 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Se pone en una parte del cuerpo donde libera hormonas que se absorben a través de tu piel para prevenir embarazos, además tiene beneficios para la salud. </a:t>
            </a:r>
          </a:p>
          <a:p>
            <a:r>
              <a:rPr lang="es-ES" sz="2700" dirty="0">
                <a:solidFill>
                  <a:srgbClr val="DD6326"/>
                </a:solidFill>
                <a:latin typeface="Berlin Sans FB" panose="020E0602020502020306" pitchFamily="34" charset="0"/>
              </a:rPr>
              <a:t>- Es 91% efectivo, se cambia 1 vez por semana</a:t>
            </a:r>
            <a:endParaRPr lang="es-AR" sz="27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2290" name="Picture 2" descr="Parche anticonceptivo - Métodos de anticoncepción - Universidad EAFIT">
            <a:extLst>
              <a:ext uri="{FF2B5EF4-FFF2-40B4-BE49-F238E27FC236}">
                <a16:creationId xmlns:a16="http://schemas.microsoft.com/office/drawing/2014/main" id="{4EEEF808-BDDB-1A22-C368-7BDDA863A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950" y="5348707"/>
            <a:ext cx="4149912" cy="18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870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arche anticonceptivo ▷ Para qué Sirve* Guía* Precios 2022">
            <a:extLst>
              <a:ext uri="{FF2B5EF4-FFF2-40B4-BE49-F238E27FC236}">
                <a16:creationId xmlns:a16="http://schemas.microsoft.com/office/drawing/2014/main" id="{B9875D64-4F15-18C6-8BDC-F1A8FCF1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278" y="4586525"/>
            <a:ext cx="2486628" cy="248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1107524" y="87273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Adquisición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4DEF1A3-58E5-7C65-228C-8A8C93754F77}"/>
              </a:ext>
            </a:extLst>
          </p:cNvPr>
          <p:cNvSpPr txBox="1">
            <a:spLocks/>
          </p:cNvSpPr>
          <p:nvPr/>
        </p:nvSpPr>
        <p:spPr>
          <a:xfrm>
            <a:off x="1772794" y="2367711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. Para conseguir el parche anticonceptivo necesitamos una receta médica o directamente en la farmacia</a:t>
            </a:r>
          </a:p>
          <a:p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. Hay varias marcas como </a:t>
            </a:r>
            <a:r>
              <a:rPr lang="es-ES" sz="2800" dirty="0" err="1">
                <a:solidFill>
                  <a:srgbClr val="DD6326"/>
                </a:solidFill>
                <a:latin typeface="Berlin Sans FB" panose="020E0602020502020306" pitchFamily="34" charset="0"/>
              </a:rPr>
              <a:t>Evra</a:t>
            </a:r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, </a:t>
            </a:r>
            <a:r>
              <a:rPr lang="es-ES" sz="2800" dirty="0" err="1">
                <a:solidFill>
                  <a:srgbClr val="DD6326"/>
                </a:solidFill>
                <a:latin typeface="Berlin Sans FB" panose="020E0602020502020306" pitchFamily="34" charset="0"/>
              </a:rPr>
              <a:t>Xulane</a:t>
            </a:r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 y </a:t>
            </a:r>
            <a:r>
              <a:rPr lang="es-ES" sz="2800" dirty="0" err="1">
                <a:solidFill>
                  <a:srgbClr val="DD6326"/>
                </a:solidFill>
                <a:latin typeface="Berlin Sans FB" panose="020E0602020502020306" pitchFamily="34" charset="0"/>
              </a:rPr>
              <a:t>Twirla</a:t>
            </a:r>
            <a:endParaRPr lang="es-AR" sz="28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6FB585-4B33-5A1A-485D-9FB3A7994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91" t="15810" r="15992" b="19814"/>
          <a:stretch/>
        </p:blipFill>
        <p:spPr>
          <a:xfrm>
            <a:off x="6131859" y="4586525"/>
            <a:ext cx="1986765" cy="191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DC8AED7-378D-0F3F-7ABF-ADBE47DA0956}"/>
              </a:ext>
            </a:extLst>
          </p:cNvPr>
          <p:cNvSpPr txBox="1">
            <a:spLocks/>
          </p:cNvSpPr>
          <p:nvPr/>
        </p:nvSpPr>
        <p:spPr>
          <a:xfrm>
            <a:off x="1107524" y="-456659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Modo de Uso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C2BB21C-45A3-5C5F-8906-E292437C1A5A}"/>
              </a:ext>
            </a:extLst>
          </p:cNvPr>
          <p:cNvSpPr txBox="1">
            <a:spLocks/>
          </p:cNvSpPr>
          <p:nvPr/>
        </p:nvSpPr>
        <p:spPr>
          <a:xfrm>
            <a:off x="1105937" y="1650033"/>
            <a:ext cx="8342316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El parche </a:t>
            </a:r>
            <a:r>
              <a:rPr lang="es-AR" sz="2800" dirty="0" err="1">
                <a:solidFill>
                  <a:srgbClr val="DD6326"/>
                </a:solidFill>
                <a:latin typeface="Berlin Sans FB" panose="020E0602020502020306" pitchFamily="34" charset="0"/>
              </a:rPr>
              <a:t>Xulane</a:t>
            </a:r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 y </a:t>
            </a:r>
            <a:r>
              <a:rPr lang="es-AR" sz="2800" dirty="0" err="1">
                <a:solidFill>
                  <a:srgbClr val="DD6326"/>
                </a:solidFill>
                <a:latin typeface="Berlin Sans FB" panose="020E0602020502020306" pitchFamily="34" charset="0"/>
              </a:rPr>
              <a:t>Twirla</a:t>
            </a:r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 se usan sobre la piel de tu vientre, tus glúteos o espalda.</a:t>
            </a:r>
          </a:p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El parche </a:t>
            </a:r>
            <a:r>
              <a:rPr lang="es-AR" sz="2800" dirty="0" err="1">
                <a:solidFill>
                  <a:srgbClr val="DD6326"/>
                </a:solidFill>
                <a:latin typeface="Berlin Sans FB" panose="020E0602020502020306" pitchFamily="34" charset="0"/>
              </a:rPr>
              <a:t>Xulane</a:t>
            </a:r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 también se puede utilizar en tus antebrazos. Las hormonas se absorben a través de la piel. Tenemos que controlar el tiempo de cambio del parche y usarlo correctamente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42B85746-630D-415E-7243-EB1ADD3E175F}"/>
              </a:ext>
            </a:extLst>
          </p:cNvPr>
          <p:cNvSpPr txBox="1">
            <a:spLocks/>
          </p:cNvSpPr>
          <p:nvPr/>
        </p:nvSpPr>
        <p:spPr>
          <a:xfrm>
            <a:off x="-185116" y="5130456"/>
            <a:ext cx="7728775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Anotar los días del uso del parche</a:t>
            </a:r>
          </a:p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 Estar pendiente a la fecha de cambio</a:t>
            </a:r>
          </a:p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Revisar una vez al día para ver si está bien pegado</a:t>
            </a:r>
          </a:p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Evitar estar en contacto con el agua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DFBC62C-149B-AF83-4646-0C5739CADCD9}"/>
              </a:ext>
            </a:extLst>
          </p:cNvPr>
          <p:cNvSpPr txBox="1">
            <a:spLocks/>
          </p:cNvSpPr>
          <p:nvPr/>
        </p:nvSpPr>
        <p:spPr>
          <a:xfrm>
            <a:off x="-559904" y="3279259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6600" dirty="0">
                <a:latin typeface="Square721 BT" panose="020B0504020202060204" pitchFamily="34" charset="0"/>
              </a:rPr>
              <a:t>TIPS</a:t>
            </a:r>
          </a:p>
        </p:txBody>
      </p:sp>
      <p:pic>
        <p:nvPicPr>
          <p:cNvPr id="15364" name="Picture 4" descr="El parche anticonceptivo | Zanzu">
            <a:extLst>
              <a:ext uri="{FF2B5EF4-FFF2-40B4-BE49-F238E27FC236}">
                <a16:creationId xmlns:a16="http://schemas.microsoft.com/office/drawing/2014/main" id="{EFA22D57-3859-DFC1-EC1B-7BA54A6B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73" y="4443627"/>
            <a:ext cx="3490433" cy="26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6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8B5D057-1892-98FC-4F90-E17F78FD7B49}"/>
              </a:ext>
            </a:extLst>
          </p:cNvPr>
          <p:cNvSpPr txBox="1">
            <a:spLocks/>
          </p:cNvSpPr>
          <p:nvPr/>
        </p:nvSpPr>
        <p:spPr>
          <a:xfrm>
            <a:off x="1106730" y="298298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Ventajas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CE38B8F-0CE2-95A8-E0B0-425D915DE6CD}"/>
              </a:ext>
            </a:extLst>
          </p:cNvPr>
          <p:cNvSpPr txBox="1">
            <a:spLocks/>
          </p:cNvSpPr>
          <p:nvPr/>
        </p:nvSpPr>
        <p:spPr>
          <a:xfrm>
            <a:off x="1255854" y="2740101"/>
            <a:ext cx="818169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Es una manera efectiva de evitar el embarazo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Ayuda a que tu período sea más regular 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Alivia los cólicos menstruales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Es fácil y práctico a la hora de colocarlo</a:t>
            </a:r>
          </a:p>
        </p:txBody>
      </p:sp>
      <p:pic>
        <p:nvPicPr>
          <p:cNvPr id="8" name="Picture 2" descr="Cómo funcionan los parches anticonceptivos">
            <a:extLst>
              <a:ext uri="{FF2B5EF4-FFF2-40B4-BE49-F238E27FC236}">
                <a16:creationId xmlns:a16="http://schemas.microsoft.com/office/drawing/2014/main" id="{F07DE91F-830F-A566-E9B8-A47A5C2B2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96" y="4709082"/>
            <a:ext cx="2715208" cy="25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92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5E147E37-111C-0C9C-3FDB-566B6B53B090}"/>
              </a:ext>
            </a:extLst>
          </p:cNvPr>
          <p:cNvSpPr txBox="1">
            <a:spLocks/>
          </p:cNvSpPr>
          <p:nvPr/>
        </p:nvSpPr>
        <p:spPr>
          <a:xfrm>
            <a:off x="1255059" y="2967241"/>
            <a:ext cx="818169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Produce acné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Adelgazamiento de los huesos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El embarazo ectópico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La insuficiencia de hierro (anemia)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Los quistes en los senos o en ovarios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Infecciones en los ovarios, trompas de Falopio y útero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El cáncer de ovarios o el de endometrio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B5328A9-10D3-5C38-D484-73B04C9212BF}"/>
              </a:ext>
            </a:extLst>
          </p:cNvPr>
          <p:cNvSpPr txBox="1">
            <a:spLocks/>
          </p:cNvSpPr>
          <p:nvPr/>
        </p:nvSpPr>
        <p:spPr>
          <a:xfrm>
            <a:off x="0" y="289955"/>
            <a:ext cx="10691813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000" dirty="0">
                <a:latin typeface="Square721 BT" panose="020B0504020202060204" pitchFamily="34" charset="0"/>
              </a:rPr>
              <a:t>Efectos Secundarios Desventajas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E6AA8F-94E1-9FFF-BD99-025F5BE6C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98" y="2910017"/>
            <a:ext cx="2153956" cy="21539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B10363-B8DB-E3F2-E4DB-4F65D877C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53" y="4383843"/>
            <a:ext cx="1317010" cy="13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51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A528195-A72F-DEE0-1668-E04FA6C01F6D}"/>
              </a:ext>
            </a:extLst>
          </p:cNvPr>
          <p:cNvSpPr txBox="1">
            <a:spLocks/>
          </p:cNvSpPr>
          <p:nvPr/>
        </p:nvSpPr>
        <p:spPr>
          <a:xfrm>
            <a:off x="1107524" y="350165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11500" dirty="0">
                <a:latin typeface="Square721 BT" panose="020B0504020202060204" pitchFamily="34" charset="0"/>
              </a:rPr>
              <a:t>GRACIAS!!</a:t>
            </a:r>
          </a:p>
        </p:txBody>
      </p:sp>
      <p:pic>
        <p:nvPicPr>
          <p:cNvPr id="18434" name="Picture 2" descr="Meme Chuck Norris - esperamos un 10 como ve profe - 1589645">
            <a:extLst>
              <a:ext uri="{FF2B5EF4-FFF2-40B4-BE49-F238E27FC236}">
                <a16:creationId xmlns:a16="http://schemas.microsoft.com/office/drawing/2014/main" id="{34C8F674-D8B1-B4F5-6286-BB9C68E8D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21" y="2662517"/>
            <a:ext cx="4197370" cy="419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3DFEE76-0620-A430-0D9C-28EF96ABAE4A}"/>
              </a:ext>
            </a:extLst>
          </p:cNvPr>
          <p:cNvSpPr/>
          <p:nvPr/>
        </p:nvSpPr>
        <p:spPr>
          <a:xfrm>
            <a:off x="6199259" y="6718041"/>
            <a:ext cx="1245332" cy="141846"/>
          </a:xfrm>
          <a:prstGeom prst="rect">
            <a:avLst/>
          </a:prstGeom>
          <a:solidFill>
            <a:srgbClr val="00A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356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1107524" y="324335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NOXA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3940815-351D-ABB9-EDDA-F843AE5A2A02}"/>
              </a:ext>
            </a:extLst>
          </p:cNvPr>
          <p:cNvSpPr txBox="1">
            <a:spLocks/>
          </p:cNvSpPr>
          <p:nvPr/>
        </p:nvSpPr>
        <p:spPr>
          <a:xfrm>
            <a:off x="1772000" y="2758986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Parásito protozoario: </a:t>
            </a:r>
            <a:r>
              <a:rPr lang="es-AR" sz="3200" dirty="0">
                <a:solidFill>
                  <a:srgbClr val="DD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Trichomonas vaginalis</a:t>
            </a:r>
            <a:endParaRPr lang="es-AR" sz="2800" dirty="0">
              <a:solidFill>
                <a:srgbClr val="DD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4DEF1A3-58E5-7C65-228C-8A8C93754F77}"/>
              </a:ext>
            </a:extLst>
          </p:cNvPr>
          <p:cNvSpPr txBox="1">
            <a:spLocks/>
          </p:cNvSpPr>
          <p:nvPr/>
        </p:nvSpPr>
        <p:spPr>
          <a:xfrm>
            <a:off x="1772794" y="3593631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sz="2400" dirty="0">
                <a:solidFill>
                  <a:srgbClr val="DD6326"/>
                </a:solidFill>
                <a:latin typeface="Berlin Sans FB" panose="020E0602020502020306" pitchFamily="34" charset="0"/>
              </a:rPr>
              <a:t>Se encuentra en los fluidos sexuales:</a:t>
            </a:r>
          </a:p>
          <a:p>
            <a:r>
              <a:rPr lang="es-ES" sz="2400" dirty="0">
                <a:solidFill>
                  <a:srgbClr val="DD6326"/>
                </a:solidFill>
                <a:latin typeface="Berlin Sans FB" panose="020E0602020502020306" pitchFamily="34" charset="0"/>
              </a:rPr>
              <a:t>- Espermatozoides </a:t>
            </a:r>
          </a:p>
          <a:p>
            <a:r>
              <a:rPr lang="es-ES" sz="2400" dirty="0">
                <a:solidFill>
                  <a:srgbClr val="DD6326"/>
                </a:solidFill>
                <a:latin typeface="Berlin Sans FB" panose="020E0602020502020306" pitchFamily="34" charset="0"/>
              </a:rPr>
              <a:t>- Líquido preeyaculatorio </a:t>
            </a:r>
          </a:p>
          <a:p>
            <a:r>
              <a:rPr lang="es-ES" sz="2400" dirty="0">
                <a:solidFill>
                  <a:srgbClr val="DD6326"/>
                </a:solidFill>
                <a:latin typeface="Berlin Sans FB" panose="020E0602020502020306" pitchFamily="34" charset="0"/>
              </a:rPr>
              <a:t>- Fluidos vaginales.</a:t>
            </a:r>
            <a:endParaRPr lang="es-AR" sz="24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755B92E-5A67-80C6-E42E-1090D78546F7}"/>
              </a:ext>
            </a:extLst>
          </p:cNvPr>
          <p:cNvSpPr txBox="1">
            <a:spLocks/>
          </p:cNvSpPr>
          <p:nvPr/>
        </p:nvSpPr>
        <p:spPr>
          <a:xfrm>
            <a:off x="1771999" y="5705212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Causa vaginitis, cervicitis y uretritis.</a:t>
            </a:r>
            <a:endParaRPr lang="es-AR" sz="28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683485-279D-2863-7EA5-2B7B62DA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931" y="3646178"/>
            <a:ext cx="2501295" cy="18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6809BCE-D9E6-0757-09C3-960A803B4825}"/>
              </a:ext>
            </a:extLst>
          </p:cNvPr>
          <p:cNvSpPr txBox="1">
            <a:spLocks/>
          </p:cNvSpPr>
          <p:nvPr/>
        </p:nvSpPr>
        <p:spPr>
          <a:xfrm>
            <a:off x="1107524" y="-212691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Síntomas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FB51F788-915B-C665-1891-63F614100BA4}"/>
              </a:ext>
            </a:extLst>
          </p:cNvPr>
          <p:cNvSpPr txBox="1">
            <a:spLocks/>
          </p:cNvSpPr>
          <p:nvPr/>
        </p:nvSpPr>
        <p:spPr>
          <a:xfrm>
            <a:off x="2220234" y="5646939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AR" sz="40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CB0F4F01-C340-DF29-8CE1-05B0B0BA6ECA}"/>
              </a:ext>
            </a:extLst>
          </p:cNvPr>
          <p:cNvSpPr txBox="1">
            <a:spLocks/>
          </p:cNvSpPr>
          <p:nvPr/>
        </p:nvSpPr>
        <p:spPr>
          <a:xfrm>
            <a:off x="-230030" y="4048121"/>
            <a:ext cx="5774457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- Picazón o irritación dentro del pene</a:t>
            </a:r>
          </a:p>
          <a:p>
            <a:pPr algn="ctr"/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- Ardor después de orinar o eyacular</a:t>
            </a:r>
          </a:p>
          <a:p>
            <a:pPr algn="ctr"/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- Secreción del pene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C1BF20C7-7F73-485A-8F2B-AEACC175250D}"/>
              </a:ext>
            </a:extLst>
          </p:cNvPr>
          <p:cNvSpPr txBox="1">
            <a:spLocks/>
          </p:cNvSpPr>
          <p:nvPr/>
        </p:nvSpPr>
        <p:spPr>
          <a:xfrm>
            <a:off x="1105936" y="2094958"/>
            <a:ext cx="3102526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4400" dirty="0">
                <a:solidFill>
                  <a:srgbClr val="DD6326"/>
                </a:solidFill>
                <a:latin typeface="Square721 BT" panose="020B0504020202060204" pitchFamily="34" charset="0"/>
              </a:rPr>
              <a:t>Hombres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A647A64-734B-6A07-8F11-395F955FF0DF}"/>
              </a:ext>
            </a:extLst>
          </p:cNvPr>
          <p:cNvSpPr txBox="1">
            <a:spLocks/>
          </p:cNvSpPr>
          <p:nvPr/>
        </p:nvSpPr>
        <p:spPr>
          <a:xfrm>
            <a:off x="6483350" y="2094959"/>
            <a:ext cx="3272749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4400" dirty="0">
                <a:solidFill>
                  <a:srgbClr val="DD6326"/>
                </a:solidFill>
                <a:latin typeface="Square721 BT" panose="020B0504020202060204" pitchFamily="34" charset="0"/>
              </a:rPr>
              <a:t>Mujeres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32AAAD30-C7C1-6FBF-0021-B2D2EAE524AD}"/>
              </a:ext>
            </a:extLst>
          </p:cNvPr>
          <p:cNvSpPr txBox="1">
            <a:spLocks/>
          </p:cNvSpPr>
          <p:nvPr/>
        </p:nvSpPr>
        <p:spPr>
          <a:xfrm>
            <a:off x="5345906" y="4047423"/>
            <a:ext cx="5377415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- Picazón, ardor, enrojecimiento o dolor en los genitales</a:t>
            </a:r>
          </a:p>
          <a:p>
            <a:pPr algn="ctr"/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- Molestia al orinar </a:t>
            </a:r>
          </a:p>
          <a:p>
            <a:pPr algn="ctr"/>
            <a:r>
              <a:rPr lang="es-AR" sz="2500" dirty="0">
                <a:solidFill>
                  <a:srgbClr val="DD6326"/>
                </a:solidFill>
                <a:latin typeface="Berlin Sans FB" panose="020E0602020502020306" pitchFamily="34" charset="0"/>
              </a:rPr>
              <a:t>- Secreción clara con olor (transparente, blanca, amarillenta o verdosa)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5E147E37-111C-0C9C-3FDB-566B6B53B090}"/>
              </a:ext>
            </a:extLst>
          </p:cNvPr>
          <p:cNvSpPr txBox="1">
            <a:spLocks/>
          </p:cNvSpPr>
          <p:nvPr/>
        </p:nvSpPr>
        <p:spPr>
          <a:xfrm>
            <a:off x="1703296" y="2534104"/>
            <a:ext cx="7285219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Pueden tardar en aparecer de 3 a 28 días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8EC4FC6A-D990-F90F-65D4-F2E152735D13}"/>
              </a:ext>
            </a:extLst>
          </p:cNvPr>
          <p:cNvSpPr txBox="1">
            <a:spLocks/>
          </p:cNvSpPr>
          <p:nvPr/>
        </p:nvSpPr>
        <p:spPr>
          <a:xfrm>
            <a:off x="1703295" y="1903410"/>
            <a:ext cx="7457034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200" dirty="0">
                <a:solidFill>
                  <a:srgbClr val="DD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El 70% de los contagiado son asintomáticos</a:t>
            </a:r>
          </a:p>
        </p:txBody>
      </p:sp>
    </p:spTree>
    <p:extLst>
      <p:ext uri="{BB962C8B-B14F-4D97-AF65-F5344CB8AC3E}">
        <p14:creationId xmlns:p14="http://schemas.microsoft.com/office/powerpoint/2010/main" val="1492169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1107524" y="324335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Tratamiento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3940815-351D-ABB9-EDDA-F843AE5A2A02}"/>
              </a:ext>
            </a:extLst>
          </p:cNvPr>
          <p:cNvSpPr txBox="1">
            <a:spLocks/>
          </p:cNvSpPr>
          <p:nvPr/>
        </p:nvSpPr>
        <p:spPr>
          <a:xfrm>
            <a:off x="1772000" y="2695964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El examen para saber si tengo tricomoniasis: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E739BD6-185E-4FC0-8E9D-D10B1EDD9122}"/>
              </a:ext>
            </a:extLst>
          </p:cNvPr>
          <p:cNvSpPr txBox="1">
            <a:spLocks/>
          </p:cNvSpPr>
          <p:nvPr/>
        </p:nvSpPr>
        <p:spPr>
          <a:xfrm>
            <a:off x="2220234" y="5342143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AR" sz="40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79B26EDF-D973-59CF-BCA8-5FEC623850C7}"/>
              </a:ext>
            </a:extLst>
          </p:cNvPr>
          <p:cNvSpPr txBox="1">
            <a:spLocks/>
          </p:cNvSpPr>
          <p:nvPr/>
        </p:nvSpPr>
        <p:spPr>
          <a:xfrm>
            <a:off x="1772794" y="3899709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Es simple: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Orinando en un recipiente</a:t>
            </a:r>
          </a:p>
          <a:p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 El médico frota </a:t>
            </a:r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suavemente tus genitales con un hisopo para tomar muestras de tu pene o vagina.</a:t>
            </a:r>
            <a:endParaRPr lang="es-AR" sz="28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F044C40-91DA-81FC-16DD-D9784031F9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03" y="3496670"/>
            <a:ext cx="1923854" cy="128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11ABC3-984F-E811-FDE5-D7E9D8FEC4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t="18792" b="17824"/>
          <a:stretch/>
        </p:blipFill>
        <p:spPr>
          <a:xfrm>
            <a:off x="8003574" y="4258272"/>
            <a:ext cx="2253396" cy="146538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1107524" y="324335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Tratamiento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A3940815-351D-ABB9-EDDA-F843AE5A2A02}"/>
              </a:ext>
            </a:extLst>
          </p:cNvPr>
          <p:cNvSpPr txBox="1">
            <a:spLocks/>
          </p:cNvSpPr>
          <p:nvPr/>
        </p:nvSpPr>
        <p:spPr>
          <a:xfrm>
            <a:off x="1772000" y="2695964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600" dirty="0">
                <a:solidFill>
                  <a:srgbClr val="DD6326"/>
                </a:solidFill>
                <a:latin typeface="Berlin Sans FB" panose="020E0602020502020306" pitchFamily="34" charset="0"/>
              </a:rPr>
              <a:t>¡SI TIENE CURA!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E739BD6-185E-4FC0-8E9D-D10B1EDD9122}"/>
              </a:ext>
            </a:extLst>
          </p:cNvPr>
          <p:cNvSpPr txBox="1">
            <a:spLocks/>
          </p:cNvSpPr>
          <p:nvPr/>
        </p:nvSpPr>
        <p:spPr>
          <a:xfrm>
            <a:off x="2220234" y="5342143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AR" sz="40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79B26EDF-D973-59CF-BCA8-5FEC623850C7}"/>
              </a:ext>
            </a:extLst>
          </p:cNvPr>
          <p:cNvSpPr txBox="1">
            <a:spLocks/>
          </p:cNvSpPr>
          <p:nvPr/>
        </p:nvSpPr>
        <p:spPr>
          <a:xfrm>
            <a:off x="1772794" y="3826557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Antibióticos (Metronidazol o Tinidazol)</a:t>
            </a:r>
          </a:p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Normalmente es 1 dosis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93171574-FDA5-CDF9-B6BA-0A0CBADDF7D0}"/>
              </a:ext>
            </a:extLst>
          </p:cNvPr>
          <p:cNvSpPr txBox="1">
            <a:spLocks/>
          </p:cNvSpPr>
          <p:nvPr/>
        </p:nvSpPr>
        <p:spPr>
          <a:xfrm>
            <a:off x="1772794" y="5633308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Recibes el tratamiento tu y tus parejas sexuales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9F971E-6AC6-35FB-6DBD-D203D0BE70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24883" r="8090" b="25072"/>
          <a:stretch/>
        </p:blipFill>
        <p:spPr>
          <a:xfrm>
            <a:off x="296483" y="2404270"/>
            <a:ext cx="2286559" cy="136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ítulo 2">
            <a:extLst>
              <a:ext uri="{FF2B5EF4-FFF2-40B4-BE49-F238E27FC236}">
                <a16:creationId xmlns:a16="http://schemas.microsoft.com/office/drawing/2014/main" id="{22EB4399-F1EB-57CD-234B-24C87AA27641}"/>
              </a:ext>
            </a:extLst>
          </p:cNvPr>
          <p:cNvSpPr txBox="1">
            <a:spLocks/>
          </p:cNvSpPr>
          <p:nvPr/>
        </p:nvSpPr>
        <p:spPr>
          <a:xfrm>
            <a:off x="1771997" y="4010546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Durante el embarazo, puede que tu bebé sea prematuro, que tenga bajo peso al nacer o transmitir al bebe la infección en el parto</a:t>
            </a:r>
            <a:endParaRPr lang="es-AR" sz="28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185FBE-5C88-2DF1-C15F-071AEED7563B}"/>
              </a:ext>
            </a:extLst>
          </p:cNvPr>
          <p:cNvSpPr/>
          <p:nvPr/>
        </p:nvSpPr>
        <p:spPr>
          <a:xfrm>
            <a:off x="781917" y="3190487"/>
            <a:ext cx="9480884" cy="249053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99B586C-1F4E-4E35-273A-82F48241AB63}"/>
              </a:ext>
            </a:extLst>
          </p:cNvPr>
          <p:cNvSpPr txBox="1">
            <a:spLocks/>
          </p:cNvSpPr>
          <p:nvPr/>
        </p:nvSpPr>
        <p:spPr>
          <a:xfrm>
            <a:off x="1107524" y="-268501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Tratamiento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D0F615FB-5648-B897-A0D1-69044957E2AD}"/>
              </a:ext>
            </a:extLst>
          </p:cNvPr>
          <p:cNvSpPr txBox="1">
            <a:spLocks/>
          </p:cNvSpPr>
          <p:nvPr/>
        </p:nvSpPr>
        <p:spPr>
          <a:xfrm>
            <a:off x="1772000" y="1972826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En caso de no recibirlo:</a:t>
            </a:r>
          </a:p>
        </p:txBody>
      </p:sp>
      <p:sp>
        <p:nvSpPr>
          <p:cNvPr id="17" name="Subtítulo 2">
            <a:extLst>
              <a:ext uri="{FF2B5EF4-FFF2-40B4-BE49-F238E27FC236}">
                <a16:creationId xmlns:a16="http://schemas.microsoft.com/office/drawing/2014/main" id="{010E234E-D7C3-793D-99B7-8454A65A3218}"/>
              </a:ext>
            </a:extLst>
          </p:cNvPr>
          <p:cNvSpPr txBox="1">
            <a:spLocks/>
          </p:cNvSpPr>
          <p:nvPr/>
        </p:nvSpPr>
        <p:spPr>
          <a:xfrm>
            <a:off x="1771999" y="2622164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Contagiar a tus parejas sexuales</a:t>
            </a:r>
          </a:p>
        </p:txBody>
      </p:sp>
      <p:sp>
        <p:nvSpPr>
          <p:cNvPr id="19" name="Subtítulo 2">
            <a:extLst>
              <a:ext uri="{FF2B5EF4-FFF2-40B4-BE49-F238E27FC236}">
                <a16:creationId xmlns:a16="http://schemas.microsoft.com/office/drawing/2014/main" id="{188BAE79-4F4E-CDDA-A8B8-030B77989483}"/>
              </a:ext>
            </a:extLst>
          </p:cNvPr>
          <p:cNvSpPr txBox="1">
            <a:spLocks/>
          </p:cNvSpPr>
          <p:nvPr/>
        </p:nvSpPr>
        <p:spPr>
          <a:xfrm>
            <a:off x="1548278" y="3094748"/>
            <a:ext cx="759525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2800" dirty="0">
                <a:solidFill>
                  <a:srgbClr val="DD6326"/>
                </a:solidFill>
                <a:latin typeface="Berlin Sans FB" panose="020E0602020502020306" pitchFamily="34" charset="0"/>
              </a:rPr>
              <a:t>- Aumenta tus chances de contagiarte o transmitir otras enfermedades de transmisión sexual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CCED7D2-6816-1025-200B-01CDDBB441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416" y="3094748"/>
            <a:ext cx="3352440" cy="4049002"/>
          </a:xfrm>
          <a:prstGeom prst="rect">
            <a:avLst/>
          </a:prstGeom>
        </p:spPr>
      </p:pic>
      <p:pic>
        <p:nvPicPr>
          <p:cNvPr id="20" name="Picture 4" descr="Cuáles son los síntomas de la tricomoniasis? - Hablemos de Sexo y Amor">
            <a:extLst>
              <a:ext uri="{FF2B5EF4-FFF2-40B4-BE49-F238E27FC236}">
                <a16:creationId xmlns:a16="http://schemas.microsoft.com/office/drawing/2014/main" id="{B9C2D420-FE35-3050-DCB8-69D01671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0" l="10000" r="90000">
                        <a14:foregroundMark x1="49643" y1="38438" x2="66429" y2="59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359" y="5119249"/>
            <a:ext cx="1018157" cy="60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uáles son los síntomas de la tricomoniasis? - Hablemos de Sexo y Amor">
            <a:extLst>
              <a:ext uri="{FF2B5EF4-FFF2-40B4-BE49-F238E27FC236}">
                <a16:creationId xmlns:a16="http://schemas.microsoft.com/office/drawing/2014/main" id="{D486708C-B1D5-3230-BFCB-7482B3EB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90" l="10000" r="90000">
                        <a14:foregroundMark x1="49643" y1="38438" x2="66429" y2="59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7674" flipH="1">
            <a:off x="5933462" y="4776485"/>
            <a:ext cx="1018800" cy="54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15" grpId="0"/>
      <p:bldP spid="16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2CBA8D6-A2D0-FC58-60B1-C35A5C253558}"/>
              </a:ext>
            </a:extLst>
          </p:cNvPr>
          <p:cNvSpPr txBox="1">
            <a:spLocks/>
          </p:cNvSpPr>
          <p:nvPr/>
        </p:nvSpPr>
        <p:spPr>
          <a:xfrm>
            <a:off x="1107524" y="324335"/>
            <a:ext cx="8478352" cy="288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rete Round"/>
              <a:buNone/>
              <a:defRPr sz="8185" b="1" i="0" u="none" strike="noStrike" cap="none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016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s-AR" sz="8800" dirty="0">
                <a:latin typeface="Square721 BT" panose="020B0504020202060204" pitchFamily="34" charset="0"/>
              </a:rPr>
              <a:t>Prevención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E739BD6-185E-4FC0-8E9D-D10B1EDD9122}"/>
              </a:ext>
            </a:extLst>
          </p:cNvPr>
          <p:cNvSpPr txBox="1">
            <a:spLocks/>
          </p:cNvSpPr>
          <p:nvPr/>
        </p:nvSpPr>
        <p:spPr>
          <a:xfrm>
            <a:off x="2220234" y="5342143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AR" sz="40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79B26EDF-D973-59CF-BCA8-5FEC623850C7}"/>
              </a:ext>
            </a:extLst>
          </p:cNvPr>
          <p:cNvSpPr txBox="1">
            <a:spLocks/>
          </p:cNvSpPr>
          <p:nvPr/>
        </p:nvSpPr>
        <p:spPr>
          <a:xfrm>
            <a:off x="-838856" y="2540746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- Abstinencia sexual</a:t>
            </a:r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93171574-FDA5-CDF9-B6BA-0A0CBADDF7D0}"/>
              </a:ext>
            </a:extLst>
          </p:cNvPr>
          <p:cNvSpPr txBox="1">
            <a:spLocks/>
          </p:cNvSpPr>
          <p:nvPr/>
        </p:nvSpPr>
        <p:spPr>
          <a:xfrm>
            <a:off x="-239524" y="4852182"/>
            <a:ext cx="7147811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- Sexo más seguro</a:t>
            </a:r>
            <a:endParaRPr lang="es-AR" sz="3200" dirty="0">
              <a:solidFill>
                <a:srgbClr val="DD6326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40B6AD81-D458-8974-CD55-F9D34C215FE1}"/>
              </a:ext>
            </a:extLst>
          </p:cNvPr>
          <p:cNvSpPr txBox="1">
            <a:spLocks/>
          </p:cNvSpPr>
          <p:nvPr/>
        </p:nvSpPr>
        <p:spPr>
          <a:xfrm>
            <a:off x="3592317" y="3771938"/>
            <a:ext cx="6742809" cy="6054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3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AR" sz="3200" dirty="0">
                <a:solidFill>
                  <a:srgbClr val="DD6326"/>
                </a:solidFill>
                <a:latin typeface="Berlin Sans FB" panose="020E0602020502020306" pitchFamily="34" charset="0"/>
              </a:rPr>
              <a:t>- Utilizar preservativo correctamente en todas las relaciones sexuales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D5DE10-E577-4740-2664-F6DF54223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46" y="4852182"/>
            <a:ext cx="2424533" cy="16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C89E86E-EB4D-C1C5-D3A1-BD63516E0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8" y="5464330"/>
            <a:ext cx="1874845" cy="140900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FD1110-DA5B-845D-DF9A-BDC2E1819E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1" r="12549"/>
          <a:stretch/>
        </p:blipFill>
        <p:spPr>
          <a:xfrm>
            <a:off x="1724396" y="3112958"/>
            <a:ext cx="2021306" cy="149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5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2DEE27A-E27F-A250-8B4F-7B654D345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21" y="3476997"/>
            <a:ext cx="3961086" cy="264072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1133A0-6202-88F3-602B-86ED5D192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53" y="1238735"/>
            <a:ext cx="8478352" cy="2885877"/>
          </a:xfrm>
        </p:spPr>
        <p:txBody>
          <a:bodyPr/>
          <a:lstStyle/>
          <a:p>
            <a:pPr algn="ctr"/>
            <a:r>
              <a:rPr lang="es-AR" sz="9600" dirty="0">
                <a:latin typeface="Square721 BT" panose="020B0504020202060204" pitchFamily="34" charset="0"/>
              </a:rPr>
              <a:t>HEPATITIS 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ABCFE6-E9D4-A066-4326-710DB6B26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3543" y="6320940"/>
            <a:ext cx="4315662" cy="601864"/>
          </a:xfrm>
        </p:spPr>
        <p:txBody>
          <a:bodyPr/>
          <a:lstStyle/>
          <a:p>
            <a:r>
              <a:rPr lang="es-AR" sz="2400" b="0" dirty="0">
                <a:latin typeface="Berlin Sans FB" panose="020E0602020502020306" pitchFamily="34" charset="0"/>
              </a:rPr>
              <a:t>María José Maldonado</a:t>
            </a:r>
          </a:p>
          <a:p>
            <a:r>
              <a:rPr lang="es-AR" sz="2400" b="0" dirty="0">
                <a:latin typeface="Berlin Sans FB" panose="020E0602020502020306" pitchFamily="34" charset="0"/>
              </a:rPr>
              <a:t>5º ”A”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10CD3D3-82ED-C556-825E-7A80A9C5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6918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AR" altLang="es-A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</a:rPr>
            </a:br>
            <a:endParaRPr kumimoji="0" lang="es-AR" altLang="es-A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2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437A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437A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Brazilian Literature Thesis by Slidesgo</Template>
  <TotalTime>356</TotalTime>
  <Words>1035</Words>
  <Application>Microsoft Office PowerPoint</Application>
  <PresentationFormat>Personalizado</PresentationFormat>
  <Paragraphs>142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27</vt:i4>
      </vt:variant>
    </vt:vector>
  </HeadingPairs>
  <TitlesOfParts>
    <vt:vector size="48" baseType="lpstr">
      <vt:lpstr>Anonymous Pro</vt:lpstr>
      <vt:lpstr>Arial</vt:lpstr>
      <vt:lpstr>Bebas Neue</vt:lpstr>
      <vt:lpstr>Berlin Sans FB</vt:lpstr>
      <vt:lpstr>Coming Soon</vt:lpstr>
      <vt:lpstr>Concert One</vt:lpstr>
      <vt:lpstr>Crete Round</vt:lpstr>
      <vt:lpstr>Proxima Nova</vt:lpstr>
      <vt:lpstr>Proxima Nova Semibold</vt:lpstr>
      <vt:lpstr>Roboto Mono</vt:lpstr>
      <vt:lpstr>Roboto Mono Medium</vt:lpstr>
      <vt:lpstr>Roboto Slab</vt:lpstr>
      <vt:lpstr>Roboto Slab SemiBold</vt:lpstr>
      <vt:lpstr>Source Sans Pro</vt:lpstr>
      <vt:lpstr>Square721 BT</vt:lpstr>
      <vt:lpstr>Brazilian Literature Thesis by Slidesgo</vt:lpstr>
      <vt:lpstr>Slidesgo Final Pages</vt:lpstr>
      <vt:lpstr>Notebook Lesson by Slidesgo</vt:lpstr>
      <vt:lpstr>1_Slidesgo Final Pages</vt:lpstr>
      <vt:lpstr>1_Brazilian Literature Thesis by Slidesgo</vt:lpstr>
      <vt:lpstr>2_Slidesgo Final Pages</vt:lpstr>
      <vt:lpstr>TRICOMONIASIS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HEPATITIS 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VASECTOMÍA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PARCHE ANTICONCEPTIVO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TRICOMONIASIS</dc:title>
  <dc:creator>usuario</dc:creator>
  <cp:lastModifiedBy>usuario</cp:lastModifiedBy>
  <cp:revision>23</cp:revision>
  <dcterms:created xsi:type="dcterms:W3CDTF">2022-05-11T01:56:55Z</dcterms:created>
  <dcterms:modified xsi:type="dcterms:W3CDTF">2022-05-18T21:10:53Z</dcterms:modified>
</cp:coreProperties>
</file>